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4"/>
  </p:sldMasterIdLst>
  <p:notesMasterIdLst>
    <p:notesMasterId r:id="rId91"/>
  </p:notesMasterIdLst>
  <p:sldIdLst>
    <p:sldId id="1131" r:id="rId5"/>
    <p:sldId id="1132" r:id="rId6"/>
    <p:sldId id="1136" r:id="rId7"/>
    <p:sldId id="1137" r:id="rId8"/>
    <p:sldId id="1138" r:id="rId9"/>
    <p:sldId id="1139" r:id="rId10"/>
    <p:sldId id="1140" r:id="rId11"/>
    <p:sldId id="1141" r:id="rId12"/>
    <p:sldId id="1142" r:id="rId13"/>
    <p:sldId id="1143" r:id="rId14"/>
    <p:sldId id="1144" r:id="rId15"/>
    <p:sldId id="1145" r:id="rId16"/>
    <p:sldId id="1146" r:id="rId17"/>
    <p:sldId id="1147" r:id="rId18"/>
    <p:sldId id="1148" r:id="rId19"/>
    <p:sldId id="1149" r:id="rId20"/>
    <p:sldId id="1150" r:id="rId21"/>
    <p:sldId id="1151" r:id="rId22"/>
    <p:sldId id="1152" r:id="rId23"/>
    <p:sldId id="1153" r:id="rId24"/>
    <p:sldId id="1154" r:id="rId25"/>
    <p:sldId id="1155" r:id="rId26"/>
    <p:sldId id="1156" r:id="rId27"/>
    <p:sldId id="1157" r:id="rId28"/>
    <p:sldId id="1158" r:id="rId29"/>
    <p:sldId id="1159" r:id="rId30"/>
    <p:sldId id="1161" r:id="rId31"/>
    <p:sldId id="1162" r:id="rId32"/>
    <p:sldId id="1163" r:id="rId33"/>
    <p:sldId id="1164" r:id="rId34"/>
    <p:sldId id="1165" r:id="rId35"/>
    <p:sldId id="1221" r:id="rId36"/>
    <p:sldId id="1167" r:id="rId37"/>
    <p:sldId id="1168" r:id="rId38"/>
    <p:sldId id="1169" r:id="rId39"/>
    <p:sldId id="1170" r:id="rId40"/>
    <p:sldId id="1173" r:id="rId41"/>
    <p:sldId id="1171" r:id="rId42"/>
    <p:sldId id="1172" r:id="rId43"/>
    <p:sldId id="1174" r:id="rId44"/>
    <p:sldId id="1175" r:id="rId45"/>
    <p:sldId id="1176" r:id="rId46"/>
    <p:sldId id="1177" r:id="rId47"/>
    <p:sldId id="1178" r:id="rId48"/>
    <p:sldId id="1179" r:id="rId49"/>
    <p:sldId id="1180" r:id="rId50"/>
    <p:sldId id="1181" r:id="rId51"/>
    <p:sldId id="1182" r:id="rId52"/>
    <p:sldId id="1184" r:id="rId53"/>
    <p:sldId id="1183" r:id="rId54"/>
    <p:sldId id="1185" r:id="rId55"/>
    <p:sldId id="1186" r:id="rId56"/>
    <p:sldId id="1187" r:id="rId57"/>
    <p:sldId id="1188" r:id="rId58"/>
    <p:sldId id="1190" r:id="rId59"/>
    <p:sldId id="1191" r:id="rId60"/>
    <p:sldId id="1192" r:id="rId61"/>
    <p:sldId id="1193" r:id="rId62"/>
    <p:sldId id="1194" r:id="rId63"/>
    <p:sldId id="1195" r:id="rId64"/>
    <p:sldId id="1189" r:id="rId65"/>
    <p:sldId id="1196" r:id="rId66"/>
    <p:sldId id="1197" r:id="rId67"/>
    <p:sldId id="1198" r:id="rId68"/>
    <p:sldId id="1199" r:id="rId69"/>
    <p:sldId id="1200" r:id="rId70"/>
    <p:sldId id="1201" r:id="rId71"/>
    <p:sldId id="1202" r:id="rId72"/>
    <p:sldId id="1203" r:id="rId73"/>
    <p:sldId id="1204" r:id="rId74"/>
    <p:sldId id="1205" r:id="rId75"/>
    <p:sldId id="1206" r:id="rId76"/>
    <p:sldId id="1209" r:id="rId77"/>
    <p:sldId id="1208" r:id="rId78"/>
    <p:sldId id="1160" r:id="rId79"/>
    <p:sldId id="1210" r:id="rId80"/>
    <p:sldId id="1211" r:id="rId81"/>
    <p:sldId id="1212" r:id="rId82"/>
    <p:sldId id="1213" r:id="rId83"/>
    <p:sldId id="1214" r:id="rId84"/>
    <p:sldId id="1215" r:id="rId85"/>
    <p:sldId id="1216" r:id="rId86"/>
    <p:sldId id="1217" r:id="rId87"/>
    <p:sldId id="1218" r:id="rId88"/>
    <p:sldId id="1219" r:id="rId89"/>
    <p:sldId id="1220" r:id="rId9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132"/>
            <p14:sldId id="1136"/>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1"/>
            <p14:sldId id="1162"/>
            <p14:sldId id="1163"/>
            <p14:sldId id="1164"/>
            <p14:sldId id="1165"/>
            <p14:sldId id="1221"/>
            <p14:sldId id="1167"/>
            <p14:sldId id="1168"/>
            <p14:sldId id="1169"/>
            <p14:sldId id="1170"/>
            <p14:sldId id="1173"/>
            <p14:sldId id="1171"/>
            <p14:sldId id="1172"/>
            <p14:sldId id="1174"/>
            <p14:sldId id="1175"/>
            <p14:sldId id="1176"/>
            <p14:sldId id="1177"/>
            <p14:sldId id="1178"/>
            <p14:sldId id="1179"/>
            <p14:sldId id="1180"/>
            <p14:sldId id="1181"/>
            <p14:sldId id="1182"/>
            <p14:sldId id="1184"/>
            <p14:sldId id="1183"/>
            <p14:sldId id="1185"/>
            <p14:sldId id="1186"/>
            <p14:sldId id="1187"/>
            <p14:sldId id="1188"/>
            <p14:sldId id="1190"/>
            <p14:sldId id="1191"/>
            <p14:sldId id="1192"/>
            <p14:sldId id="1193"/>
            <p14:sldId id="1194"/>
            <p14:sldId id="1195"/>
            <p14:sldId id="1189"/>
            <p14:sldId id="1196"/>
            <p14:sldId id="1197"/>
            <p14:sldId id="1198"/>
            <p14:sldId id="1199"/>
            <p14:sldId id="1200"/>
            <p14:sldId id="1201"/>
            <p14:sldId id="1202"/>
            <p14:sldId id="1203"/>
            <p14:sldId id="1204"/>
            <p14:sldId id="1205"/>
            <p14:sldId id="1206"/>
            <p14:sldId id="1209"/>
            <p14:sldId id="1208"/>
            <p14:sldId id="1160"/>
            <p14:sldId id="1210"/>
            <p14:sldId id="1211"/>
            <p14:sldId id="1212"/>
            <p14:sldId id="1213"/>
            <p14:sldId id="1214"/>
            <p14:sldId id="1215"/>
            <p14:sldId id="1216"/>
            <p14:sldId id="1217"/>
            <p14:sldId id="1218"/>
            <p14:sldId id="1219"/>
            <p14:sldId id="1220"/>
          </p14:sldIdLst>
        </p14:section>
      </p14:sectionLst>
    </p:ext>
    <p:ext uri="{EFAFB233-063F-42B5-8137-9DF3F51BA10A}">
      <p15:sldGuideLst xmlns:p15="http://schemas.microsoft.com/office/powerpoint/2012/main">
        <p15:guide id="3" orient="horz" pos="2750" userDrawn="1">
          <p15:clr>
            <a:srgbClr val="A4A3A4"/>
          </p15:clr>
        </p15:guide>
        <p15:guide id="4" pos="26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61151" autoAdjust="0"/>
  </p:normalViewPr>
  <p:slideViewPr>
    <p:cSldViewPr>
      <p:cViewPr varScale="1">
        <p:scale>
          <a:sx n="64" d="100"/>
          <a:sy n="64" d="100"/>
        </p:scale>
        <p:origin x="1500" y="78"/>
      </p:cViewPr>
      <p:guideLst>
        <p:guide orient="horz" pos="2750"/>
        <p:guide pos="26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02/01/2025</a:t>
            </a:fld>
            <a:endParaRPr lang="fr-CA"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altLang="en-US" sz="120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1200" dirty="0"/>
          </a:p>
          <a:p>
            <a:r>
              <a:rPr lang="en-US" altLang="en-US" sz="1200" dirty="0"/>
              <a:t>The presentations are closely tied to the 2022 AISC </a:t>
            </a:r>
            <a:r>
              <a:rPr lang="en-US" altLang="en-US" sz="1200" i="1" dirty="0"/>
              <a:t>Seismic Provisions for Structural Steel Buildings </a:t>
            </a:r>
            <a:r>
              <a:rPr lang="en-US" altLang="en-US" sz="1200" dirty="0"/>
              <a:t>(referred to herein as the AISC </a:t>
            </a:r>
            <a:r>
              <a:rPr lang="en-US" altLang="en-US" sz="1200" i="1" dirty="0"/>
              <a:t>Seismic Provisions</a:t>
            </a:r>
            <a:r>
              <a:rPr lang="en-US" altLang="en-US" sz="1200" dirty="0"/>
              <a:t>). The presentations discuss basic principles of the behavior of seismic response of steel structures, and show how these principles are treated in the AISC </a:t>
            </a:r>
            <a:r>
              <a:rPr lang="en-US" altLang="en-US" sz="1200" i="1" dirty="0"/>
              <a:t>Seismic Provisions</a:t>
            </a:r>
            <a:r>
              <a:rPr lang="en-US" altLang="en-US" sz="1200" dirty="0"/>
              <a:t>. The presentations are most effective if the students have a copy of the AISC </a:t>
            </a:r>
            <a:r>
              <a:rPr lang="en-US" altLang="en-US" sz="1200" i="1" dirty="0"/>
              <a:t>Seismic Provisions</a:t>
            </a:r>
            <a:r>
              <a:rPr lang="en-US" altLang="en-US" sz="1200" dirty="0"/>
              <a:t>. A free copy can be downloaded from the AISC website, at: www.aisc.org.</a:t>
            </a:r>
          </a:p>
          <a:p>
            <a:endParaRPr lang="en-US" altLang="en-US" sz="1200" dirty="0"/>
          </a:p>
          <a:p>
            <a:r>
              <a:rPr lang="en-US" altLang="en-US" sz="1200" dirty="0"/>
              <a:t>For basic steel design topics, the presentation refers to the 2022 AISC </a:t>
            </a:r>
            <a:r>
              <a:rPr lang="en-US" altLang="en-US" sz="1200" i="1" dirty="0"/>
              <a:t>Specification for Structural Steel Buildings</a:t>
            </a:r>
            <a:r>
              <a:rPr lang="en-US" altLang="en-US" sz="1200" dirty="0"/>
              <a:t> (herein referred to as the AISC </a:t>
            </a:r>
            <a:r>
              <a:rPr lang="en-US" altLang="en-US" sz="1200" i="1" dirty="0"/>
              <a:t>Specification</a:t>
            </a:r>
            <a:r>
              <a:rPr lang="en-US" altLang="en-US" sz="1200" dirty="0"/>
              <a:t>). Both the 2022 AISC </a:t>
            </a:r>
            <a:r>
              <a:rPr lang="en-US" altLang="en-US" sz="1200" i="1" dirty="0"/>
              <a:t>Seismic Provisions</a:t>
            </a:r>
            <a:r>
              <a:rPr lang="en-US" altLang="en-US" sz="1200" dirty="0"/>
              <a:t> and AISC </a:t>
            </a:r>
            <a:r>
              <a:rPr lang="en-US" altLang="en-US" sz="1200" i="1" dirty="0"/>
              <a:t>Specification </a:t>
            </a:r>
            <a:r>
              <a:rPr lang="en-US" altLang="en-US" sz="1200" dirty="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1200" dirty="0"/>
          </a:p>
          <a:p>
            <a:r>
              <a:rPr lang="en-US" altLang="en-US" sz="1200" dirty="0"/>
              <a:t>For code related seismic-design topics not covered in the AISC </a:t>
            </a:r>
            <a:r>
              <a:rPr lang="en-US" altLang="en-US" sz="1200" i="1" dirty="0"/>
              <a:t>Seismic Provisions </a:t>
            </a:r>
            <a:r>
              <a:rPr lang="en-US" altLang="en-US" sz="1200" dirty="0"/>
              <a:t>(seismic design categories, R-factors, seismic overstrength factors, etc.), the presentations refer to ASCE 7-22 - </a:t>
            </a:r>
            <a:r>
              <a:rPr lang="en-US" altLang="en-US" sz="1200" i="1" dirty="0"/>
              <a:t>Minimum Design Loads for Buildings and Other Structures</a:t>
            </a:r>
            <a:r>
              <a:rPr lang="en-US" altLang="en-US" sz="1200" dirty="0"/>
              <a:t>.</a:t>
            </a:r>
          </a:p>
          <a:p>
            <a:endParaRPr lang="en-US" altLang="en-US" sz="1200" dirty="0"/>
          </a:p>
          <a:p>
            <a:r>
              <a:rPr lang="en-US" altLang="en-US" sz="1200" dirty="0"/>
              <a:t>For questions, comments, corrections, or suggestions on these presentations, please contact:</a:t>
            </a:r>
          </a:p>
          <a:p>
            <a:endParaRPr lang="en-US" altLang="en-US" sz="1200" dirty="0"/>
          </a:p>
          <a:p>
            <a:r>
              <a:rPr lang="en-US" altLang="en-US" sz="1200" dirty="0"/>
              <a:t>AISC University Programs</a:t>
            </a:r>
          </a:p>
          <a:p>
            <a:r>
              <a:rPr lang="en-US" altLang="en-US" sz="1200" dirty="0"/>
              <a:t>Email: universityprograms@aisc.org</a:t>
            </a:r>
          </a:p>
          <a:p>
            <a:endParaRPr lang="en-US" altLang="en-US" sz="1200" dirty="0"/>
          </a:p>
          <a:p>
            <a:endParaRPr lang="en-US" altLang="en-US" sz="1200" dirty="0"/>
          </a:p>
          <a:p>
            <a:r>
              <a:rPr lang="en-US" altLang="en-US" sz="1200" dirty="0"/>
              <a:t>Acknowledgments:</a:t>
            </a:r>
          </a:p>
          <a:p>
            <a:r>
              <a:rPr lang="en-US" altLang="en-US" sz="1200" dirty="0"/>
              <a:t>These presentations were originally prepared by Michael D. </a:t>
            </a:r>
            <a:r>
              <a:rPr lang="en-US" altLang="en-US" sz="1200" dirty="0" err="1"/>
              <a:t>Engelhardt</a:t>
            </a:r>
            <a:r>
              <a:rPr lang="en-US" altLang="en-US" sz="1200" dirty="0"/>
              <a:t> (University of Texas at Austin) with support from the AISC </a:t>
            </a:r>
            <a:r>
              <a:rPr lang="en-US" altLang="en-US" sz="1200" i="1" dirty="0"/>
              <a:t>Educator Career Enhancement Award</a:t>
            </a:r>
            <a:r>
              <a:rPr lang="en-US" altLang="en-US" sz="1200" dirty="0"/>
              <a:t>.  The author also gratefully acknowledges contributions and review provided by the AISC Task Group for this project:</a:t>
            </a:r>
          </a:p>
          <a:p>
            <a:r>
              <a:rPr lang="en-US" altLang="en-US" sz="1200" dirty="0"/>
              <a:t>Mark Bowman - Purdue University</a:t>
            </a:r>
          </a:p>
          <a:p>
            <a:r>
              <a:rPr lang="en-US" altLang="en-US" sz="1200" dirty="0"/>
              <a:t>Steve </a:t>
            </a:r>
            <a:r>
              <a:rPr lang="en-US" altLang="en-US" sz="1200" dirty="0" err="1"/>
              <a:t>Mahin</a:t>
            </a:r>
            <a:r>
              <a:rPr lang="en-US" altLang="en-US" sz="1200" dirty="0"/>
              <a:t> - University of California at Berkeley</a:t>
            </a:r>
          </a:p>
          <a:p>
            <a:r>
              <a:rPr lang="en-US" altLang="en-US" sz="1200" dirty="0"/>
              <a:t>Brett Manning - PMB 200</a:t>
            </a:r>
          </a:p>
          <a:p>
            <a:r>
              <a:rPr lang="en-US" altLang="en-US" sz="1200" dirty="0"/>
              <a:t>Carol </a:t>
            </a:r>
            <a:r>
              <a:rPr lang="en-US" altLang="en-US" sz="1200" dirty="0" err="1"/>
              <a:t>Pivonka</a:t>
            </a:r>
            <a:r>
              <a:rPr lang="en-US" altLang="en-US" sz="1200" dirty="0"/>
              <a:t> - AISC</a:t>
            </a:r>
          </a:p>
          <a:p>
            <a:r>
              <a:rPr lang="en-US" altLang="en-US" sz="1200" dirty="0"/>
              <a:t>Larry </a:t>
            </a:r>
            <a:r>
              <a:rPr lang="en-US" altLang="en-US" sz="1200" dirty="0" err="1"/>
              <a:t>Reaveley</a:t>
            </a:r>
            <a:r>
              <a:rPr lang="en-US" altLang="en-US" sz="1200" dirty="0"/>
              <a:t> - University of Utah</a:t>
            </a:r>
          </a:p>
          <a:p>
            <a:pPr>
              <a:lnSpc>
                <a:spcPct val="80000"/>
              </a:lnSpc>
            </a:pPr>
            <a:r>
              <a:rPr lang="en-US" altLang="en-US" sz="1200" dirty="0"/>
              <a:t>Rafael </a:t>
            </a:r>
            <a:r>
              <a:rPr lang="en-US" altLang="en-US" sz="1200" dirty="0" err="1"/>
              <a:t>Sabelli</a:t>
            </a:r>
            <a:r>
              <a:rPr lang="en-US" altLang="en-US" sz="1200" dirty="0"/>
              <a:t> - </a:t>
            </a:r>
            <a:r>
              <a:rPr lang="en-US" altLang="en-US" sz="1200" dirty="0" err="1"/>
              <a:t>Dasse</a:t>
            </a:r>
            <a:r>
              <a:rPr lang="en-US" altLang="en-US" sz="1200" dirty="0"/>
              <a:t> Design, San Francisco</a:t>
            </a:r>
          </a:p>
          <a:p>
            <a:r>
              <a:rPr lang="en-US" altLang="en-US" sz="1200" dirty="0"/>
              <a:t>Tom Sabol - </a:t>
            </a:r>
            <a:r>
              <a:rPr lang="en-US" altLang="en-US" sz="1200" dirty="0" err="1"/>
              <a:t>Englekirk</a:t>
            </a:r>
            <a:r>
              <a:rPr lang="en-US" altLang="en-US" sz="1200" dirty="0"/>
              <a:t> &amp; Sabol Consulting Engineers, Los Angeles</a:t>
            </a:r>
          </a:p>
          <a:p>
            <a:r>
              <a:rPr lang="en-US" altLang="en-US" sz="1200" dirty="0"/>
              <a:t>Chia-Ming </a:t>
            </a:r>
            <a:r>
              <a:rPr lang="en-US" altLang="en-US" sz="1200" dirty="0" err="1"/>
              <a:t>Uang</a:t>
            </a:r>
            <a:r>
              <a:rPr lang="en-US" altLang="en-US" sz="1200" dirty="0"/>
              <a:t> - University of California at San Diego</a:t>
            </a:r>
          </a:p>
          <a:p>
            <a:endParaRPr lang="en-US" altLang="en-US" sz="1200" dirty="0"/>
          </a:p>
          <a:p>
            <a:r>
              <a:rPr lang="en-US" altLang="en-US" sz="1200" dirty="0"/>
              <a:t>The module on Special Plate Shear Walls was prepared by Rafael </a:t>
            </a:r>
            <a:r>
              <a:rPr lang="en-US" altLang="en-US" sz="1200" dirty="0" err="1"/>
              <a:t>Sabelli</a:t>
            </a:r>
            <a:r>
              <a:rPr lang="en-US" altLang="en-US" sz="1200" dirty="0"/>
              <a:t>. The contributions of Prof. Sharon Wood of the University of Texas at Austin to Module 1 are also gratefully acknowledged.</a:t>
            </a:r>
          </a:p>
          <a:p>
            <a:endParaRPr lang="en-US" altLang="en-US" sz="1200" dirty="0"/>
          </a:p>
          <a:p>
            <a:r>
              <a:rPr lang="en-US" altLang="en-US" sz="1200" dirty="0"/>
              <a:t>Version 2 (Updates to 2016 AISC </a:t>
            </a:r>
            <a:r>
              <a:rPr lang="en-US" altLang="en-US" sz="1200" i="1" dirty="0"/>
              <a:t>Seismic Design Provisions</a:t>
            </a:r>
            <a:r>
              <a:rPr lang="en-US" altLang="en-US" sz="1200" dirty="0"/>
              <a:t>):</a:t>
            </a:r>
          </a:p>
          <a:p>
            <a:r>
              <a:rPr lang="en-US" altLang="en-US" sz="1200" dirty="0"/>
              <a:t>Patricia Clayton – Wake Forest University</a:t>
            </a:r>
          </a:p>
          <a:p>
            <a:r>
              <a:rPr lang="en-US" altLang="en-US" sz="1200" dirty="0"/>
              <a:t>Larry </a:t>
            </a:r>
            <a:r>
              <a:rPr lang="en-US" altLang="en-US" sz="1200" dirty="0" err="1"/>
              <a:t>Fahnestock</a:t>
            </a:r>
            <a:r>
              <a:rPr lang="en-US" altLang="en-US" sz="1200" dirty="0"/>
              <a:t> – University of Illinois at Urbana-Champaign</a:t>
            </a:r>
          </a:p>
          <a:p>
            <a:r>
              <a:rPr lang="en-US" altLang="en-US" sz="1200" dirty="0"/>
              <a:t>Matthew </a:t>
            </a:r>
            <a:r>
              <a:rPr lang="en-US" altLang="en-US" sz="1200" dirty="0" err="1"/>
              <a:t>Eatherton</a:t>
            </a:r>
            <a:r>
              <a:rPr lang="en-US" altLang="en-US" sz="1200" dirty="0"/>
              <a:t> – Virginia Tech</a:t>
            </a:r>
          </a:p>
          <a:p>
            <a:r>
              <a:rPr lang="en-US" altLang="en-US" sz="1200" dirty="0"/>
              <a:t>Paul Richards – </a:t>
            </a:r>
            <a:r>
              <a:rPr lang="en-US" altLang="en-US" sz="1200" dirty="0" err="1"/>
              <a:t>DuraFuse</a:t>
            </a:r>
            <a:r>
              <a:rPr lang="en-US" altLang="en-US" sz="1200" dirty="0"/>
              <a:t> Frames</a:t>
            </a:r>
          </a:p>
          <a:p>
            <a:endParaRPr lang="en-US" dirty="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ltLang="en-US" dirty="0"/>
              <a:t>This slide illustrates, in a very simple way, how earthquakes affect structures.</a:t>
            </a:r>
          </a:p>
          <a:p>
            <a:r>
              <a:rPr lang="en-US" altLang="en-US" dirty="0"/>
              <a:t>Since the structure is connected to the ground, when the ground shakes in an earthquake, the building also shakes. The ground, and therefore the building, shake in both the horizontal and vertical directions. In general, the horizontal shaking, as shown in this slide, has the most damaging effects on the structure.</a:t>
            </a:r>
          </a:p>
          <a:p>
            <a:r>
              <a:rPr lang="en-US" altLang="en-US" dirty="0"/>
              <a:t>As shown in the slide, the structure will experience a time varying acceleration during an earthquake. However, since structures are not rigid, the acceleration versus time history of the structure will be different than the acceleration versus time history of the ground. Some structures will amplify the ground motion, and experience much higher acceleration levels than the ground. Other structures will de-amplify the ground motion, and experience much lower acceleration levels than the ground. </a:t>
            </a:r>
          </a:p>
          <a:p>
            <a:endParaRPr lang="en-US" altLang="en-US" dirty="0"/>
          </a:p>
          <a:p>
            <a:r>
              <a:rPr lang="en-US" altLang="en-US" dirty="0"/>
              <a:t>If a structure is viewed as a "single degree of freedom" system, then the peak acceleration of the structure during an earthquake is referred to as "spectral acceleration."</a:t>
            </a:r>
          </a:p>
          <a:p>
            <a:r>
              <a:rPr lang="en-US" altLang="en-US" dirty="0"/>
              <a:t>The spectral acceleration for any given ground motion will depend on many factors, including:</a:t>
            </a:r>
            <a:br>
              <a:rPr lang="en-US" altLang="en-US" dirty="0"/>
            </a:br>
            <a:r>
              <a:rPr lang="en-US" altLang="en-US" dirty="0"/>
              <a:t>- The fundamental natural period of vibration of the structure, and how close this is to the dominant period of the ground motion. Structures with a natural period of vibration that is close to the dominant period of the ground motion will experience a resonance effect, and will greatly amplify the ground acceleration. That is, such structures will experience peak accelerations much larger than the peak ground acceleration.</a:t>
            </a:r>
          </a:p>
          <a:p>
            <a:r>
              <a:rPr lang="en-US" altLang="en-US" dirty="0"/>
              <a:t>- Damping in the structure.</a:t>
            </a:r>
          </a:p>
          <a:p>
            <a:r>
              <a:rPr lang="en-US" altLang="en-US" dirty="0"/>
              <a:t>- Stiffness of the soil supporting the structure. Soil deposits can significantly alter the nature of the ground acceleration record.</a:t>
            </a:r>
          </a:p>
          <a:p>
            <a:r>
              <a:rPr lang="en-US" altLang="en-US" dirty="0"/>
              <a:t>- Other factors.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a:t>
            </a:fld>
            <a:endParaRPr lang="fr-CA" dirty="0"/>
          </a:p>
        </p:txBody>
      </p:sp>
    </p:spTree>
    <p:extLst>
      <p:ext uri="{BB962C8B-B14F-4D97-AF65-F5344CB8AC3E}">
        <p14:creationId xmlns:p14="http://schemas.microsoft.com/office/powerpoint/2010/main" val="381071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discussed in the previous slide, the structure will experience acceleration during an earthquake. When the mass of the structure "m" undergoes an acceleration "a", an inertia force F = ma is experienced by the structure. Thus, during an earthquake, the structure will experience lateral force, that is simply an inertia force.</a:t>
            </a:r>
          </a:p>
          <a:p>
            <a:r>
              <a:rPr lang="en-US" altLang="en-US" dirty="0"/>
              <a:t>Note that the lateral force that a structure experiences during an earthquake depends on the structure's peak acceleration (i.e. the spectral acceleration) and on its mass.</a:t>
            </a:r>
          </a:p>
          <a:p>
            <a:r>
              <a:rPr lang="en-US" altLang="en-US" dirty="0"/>
              <a:t>Building code formulas for earthquake loads on structures are normally expressed as a coefficient multiplied by the weight of the structure.  This basic approach reflects that fact that earthquake loads are inertia forces, and are proportional to the mass (or weight) of the structure.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a:t>
            </a:fld>
            <a:endParaRPr lang="fr-CA" dirty="0"/>
          </a:p>
        </p:txBody>
      </p:sp>
    </p:spTree>
    <p:extLst>
      <p:ext uri="{BB962C8B-B14F-4D97-AF65-F5344CB8AC3E}">
        <p14:creationId xmlns:p14="http://schemas.microsoft.com/office/powerpoint/2010/main" val="2309727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section of this module will briefly examine the performance of steel buildings in past earthquakes.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142377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80000"/>
              </a:lnSpc>
            </a:pPr>
            <a:r>
              <a:rPr lang="en-US" altLang="en-US" sz="1200" u="sng" dirty="0"/>
              <a:t>Performance of Steel Buildings in Past Earthquakes:</a:t>
            </a:r>
            <a:endParaRPr lang="en-US" altLang="en-US" sz="1200" dirty="0"/>
          </a:p>
          <a:p>
            <a:pPr>
              <a:lnSpc>
                <a:spcPct val="80000"/>
              </a:lnSpc>
            </a:pPr>
            <a:endParaRPr lang="en-US" altLang="en-US" sz="1200" dirty="0"/>
          </a:p>
          <a:p>
            <a:pPr>
              <a:lnSpc>
                <a:spcPct val="80000"/>
              </a:lnSpc>
            </a:pPr>
            <a:r>
              <a:rPr lang="en-US" altLang="en-US" sz="1200" dirty="0"/>
              <a:t>When considering the performance of steel buildings in past earthquakes, it is instructive to first look at what causes fatalities in earthquakes. This slide shows an analysis of the cause of fatalities in earthquakes in the latter</a:t>
            </a:r>
            <a:r>
              <a:rPr lang="en-US" altLang="en-US" sz="1200" baseline="0" dirty="0"/>
              <a:t> half of the 20</a:t>
            </a:r>
            <a:r>
              <a:rPr lang="en-US" altLang="en-US" sz="1200" baseline="30000" dirty="0"/>
              <a:t>th</a:t>
            </a:r>
            <a:r>
              <a:rPr lang="en-US" altLang="en-US" sz="1200" baseline="0" dirty="0"/>
              <a:t> century, and into the 21</a:t>
            </a:r>
            <a:r>
              <a:rPr lang="en-US" altLang="en-US" sz="1200" baseline="30000" dirty="0"/>
              <a:t>st</a:t>
            </a:r>
            <a:r>
              <a:rPr lang="en-US" altLang="en-US" sz="1200" baseline="0" dirty="0"/>
              <a:t> century. </a:t>
            </a:r>
          </a:p>
          <a:p>
            <a:pPr>
              <a:lnSpc>
                <a:spcPct val="80000"/>
              </a:lnSpc>
            </a:pPr>
            <a:endParaRPr lang="en-US" altLang="en-US" sz="1200" baseline="0" dirty="0"/>
          </a:p>
          <a:p>
            <a:pPr>
              <a:lnSpc>
                <a:spcPct val="80000"/>
              </a:lnSpc>
            </a:pPr>
            <a:r>
              <a:rPr lang="en-US" altLang="en-US" sz="1200" baseline="0" dirty="0"/>
              <a:t>The figure on the left shows the proportions of earthquake fatalities from 1968-2008 broken down by primary causes due to shaking (e.g., partial or total building collapse) and other secondary causes.</a:t>
            </a:r>
            <a:endParaRPr lang="en-US" altLang="en-US" sz="1200" dirty="0"/>
          </a:p>
          <a:p>
            <a:pPr>
              <a:lnSpc>
                <a:spcPct val="80000"/>
              </a:lnSpc>
            </a:pPr>
            <a:endParaRPr lang="en-US" altLang="en-US" sz="1200" dirty="0"/>
          </a:p>
          <a:p>
            <a:pPr>
              <a:lnSpc>
                <a:spcPct val="80000"/>
              </a:lnSpc>
            </a:pPr>
            <a:r>
              <a:rPr lang="en-US" altLang="en-US" sz="1200" dirty="0"/>
              <a:t>Some observations:</a:t>
            </a:r>
          </a:p>
          <a:p>
            <a:pPr>
              <a:lnSpc>
                <a:spcPct val="80000"/>
              </a:lnSpc>
            </a:pPr>
            <a:endParaRPr lang="en-US" altLang="en-US" sz="1200" dirty="0"/>
          </a:p>
          <a:p>
            <a:pPr marL="171450" indent="-171450">
              <a:lnSpc>
                <a:spcPct val="80000"/>
              </a:lnSpc>
              <a:buFontTx/>
              <a:buChar char="-"/>
            </a:pPr>
            <a:r>
              <a:rPr lang="en-US" altLang="en-US" sz="1200" dirty="0"/>
              <a:t>The primary cause of earthquake fatalities (78%) is collapse or partial collapse of buildings. Consequently, Structural Engineers play a leading role in preventing earthquake fatalities.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200" dirty="0"/>
              <a:t>Other causes of fatalities include landslides (5%), tsunamis (16%), other causes (0.03%), and those listed as missing or presumed dead (1%). Note that of the 238,385 tsunami deaths in this dataset, 227,000 (95%) were from the December 26, 2004 Great Sumatra–Andaman Islands earthquake and tsunami.</a:t>
            </a:r>
          </a:p>
          <a:p>
            <a:pPr marL="171450" indent="-171450">
              <a:lnSpc>
                <a:spcPct val="80000"/>
              </a:lnSpc>
              <a:buFontTx/>
              <a:buChar char="-"/>
            </a:pPr>
            <a:endParaRPr lang="en-US" altLang="en-US" sz="1200" dirty="0"/>
          </a:p>
          <a:p>
            <a:pPr marL="0" indent="0">
              <a:lnSpc>
                <a:spcPct val="80000"/>
              </a:lnSpc>
              <a:buFontTx/>
              <a:buNone/>
            </a:pPr>
            <a:r>
              <a:rPr lang="en-US" altLang="en-US" sz="1200" dirty="0"/>
              <a:t>The figure</a:t>
            </a:r>
            <a:r>
              <a:rPr lang="en-US" altLang="en-US" sz="1200" baseline="0" dirty="0"/>
              <a:t> on the right shows a different dataset from fatalities from 1950 to 1990, where the deaths due to shaking are broken down into different types of structural systems, such as reinforced concrete (RC) buildings, masonry buildings, and timber buildings. </a:t>
            </a:r>
          </a:p>
          <a:p>
            <a:pPr marL="0" indent="0">
              <a:lnSpc>
                <a:spcPct val="80000"/>
              </a:lnSpc>
              <a:buFontTx/>
              <a:buNone/>
            </a:pPr>
            <a:endParaRPr lang="en-US" altLang="en-US" sz="1200" baseline="0" dirty="0"/>
          </a:p>
          <a:p>
            <a:pPr marL="0" indent="0">
              <a:lnSpc>
                <a:spcPct val="80000"/>
              </a:lnSpc>
              <a:buFontTx/>
              <a:buNone/>
            </a:pPr>
            <a:r>
              <a:rPr lang="en-US" altLang="en-US" sz="1200" baseline="0" dirty="0"/>
              <a:t>Some observations:</a:t>
            </a:r>
          </a:p>
          <a:p>
            <a:pPr marL="0" indent="0">
              <a:lnSpc>
                <a:spcPct val="80000"/>
              </a:lnSpc>
              <a:buFontTx/>
              <a:buNone/>
            </a:pPr>
            <a:endParaRPr lang="en-US" altLang="en-US" sz="1200" dirty="0"/>
          </a:p>
          <a:p>
            <a:pPr>
              <a:lnSpc>
                <a:spcPct val="80000"/>
              </a:lnSpc>
            </a:pPr>
            <a:r>
              <a:rPr lang="en-US" altLang="en-US" sz="1200" dirty="0"/>
              <a:t>- Among building collapses, the primary cause of fatalities is collapse of masonry buildings. These are primarily unreinforced masonry or non-engineered masonry buildings (adobe, etc.). </a:t>
            </a:r>
          </a:p>
          <a:p>
            <a:pPr>
              <a:lnSpc>
                <a:spcPct val="80000"/>
              </a:lnSpc>
            </a:pPr>
            <a:r>
              <a:rPr lang="en-US" altLang="en-US" sz="1200" dirty="0"/>
              <a:t>- When reinforced concrete and reinforced masonry structures are designed and detailed for seismic resistance per current building codes, their performance in earthquakes is very good. The data in these slides reflects masonry and RC buildings that are not well engineered for seismic resistance.</a:t>
            </a:r>
          </a:p>
          <a:p>
            <a:pPr>
              <a:lnSpc>
                <a:spcPct val="80000"/>
              </a:lnSpc>
            </a:pPr>
            <a:r>
              <a:rPr lang="en-US" altLang="en-US" sz="1200" dirty="0"/>
              <a:t>- Steel structures have historically performed well in earthquakes, and little loss of life can be attributed to collapse of steel buildings in earthquakes. This good track record can likely be attributed to several causes:</a:t>
            </a:r>
          </a:p>
          <a:p>
            <a:pPr>
              <a:lnSpc>
                <a:spcPct val="80000"/>
              </a:lnSpc>
            </a:pPr>
            <a:endParaRPr lang="en-US" altLang="en-US" sz="1200" dirty="0"/>
          </a:p>
          <a:p>
            <a:pPr>
              <a:lnSpc>
                <a:spcPct val="80000"/>
              </a:lnSpc>
            </a:pPr>
            <a:r>
              <a:rPr lang="en-US" altLang="en-US" sz="1200" dirty="0"/>
              <a:t>a. Steel structures are generally lighter than masonry or RC. Lower weight translates to lower seismic forces.</a:t>
            </a:r>
          </a:p>
          <a:p>
            <a:pPr>
              <a:lnSpc>
                <a:spcPct val="80000"/>
              </a:lnSpc>
            </a:pPr>
            <a:r>
              <a:rPr lang="en-US" altLang="en-US" sz="1200" dirty="0"/>
              <a:t>b. Steel structures typically show good ductility, even when they are not specifically designed or detailed for seismic resistance. </a:t>
            </a:r>
          </a:p>
          <a:p>
            <a:pPr>
              <a:lnSpc>
                <a:spcPct val="80000"/>
              </a:lnSpc>
            </a:pPr>
            <a:r>
              <a:rPr lang="en-US" altLang="en-US" sz="1200" dirty="0"/>
              <a:t>c. Many of the highly destructive earthquakes around the world have occurred in areas where there are very few steel structures. Thus, the exposure of steel structures to strong earthquakes has been perhaps somewhat less than other types of construction.</a:t>
            </a:r>
          </a:p>
          <a:p>
            <a:pPr>
              <a:lnSpc>
                <a:spcPct val="80000"/>
              </a:lnSpc>
            </a:pPr>
            <a:endParaRPr lang="en-US" altLang="en-US" sz="1200" dirty="0"/>
          </a:p>
          <a:p>
            <a:pPr>
              <a:lnSpc>
                <a:spcPct val="80000"/>
              </a:lnSpc>
            </a:pPr>
            <a:r>
              <a:rPr lang="en-US" altLang="en-US" sz="1200" dirty="0"/>
              <a:t>Despite showing overall good performance in past earthquakes, modern welded steel buildings have shown an increasing number of problems in recent earthquakes. The next few slides illustrate some examples.</a:t>
            </a:r>
          </a:p>
          <a:p>
            <a:pPr>
              <a:lnSpc>
                <a:spcPct val="80000"/>
              </a:lnSpc>
            </a:pPr>
            <a:endParaRPr lang="en-US" altLang="en-US" sz="1200" dirty="0"/>
          </a:p>
          <a:p>
            <a:pPr>
              <a:lnSpc>
                <a:spcPct val="80000"/>
              </a:lnSpc>
            </a:pPr>
            <a:r>
              <a:rPr lang="en-US" altLang="en-US" sz="1200" dirty="0"/>
              <a:t>References:</a:t>
            </a:r>
          </a:p>
          <a:p>
            <a:pPr>
              <a:lnSpc>
                <a:spcPct val="80000"/>
              </a:lnSpc>
            </a:pPr>
            <a:r>
              <a:rPr lang="en-US" altLang="en-US" sz="1200" dirty="0" err="1"/>
              <a:t>Marano</a:t>
            </a:r>
            <a:r>
              <a:rPr lang="en-US" altLang="en-US" sz="1200" dirty="0"/>
              <a:t>,</a:t>
            </a:r>
            <a:r>
              <a:rPr lang="en-US" altLang="en-US" sz="1200" baseline="0" dirty="0"/>
              <a:t> K.D., Wald, D.J., and Allen, T.I., (2010) “Global earthquake casualties due to secondary effects: a quantitative analysis for improving rapid loss analyses,” </a:t>
            </a:r>
            <a:r>
              <a:rPr lang="en-US" altLang="en-US" sz="1200" i="1" baseline="0" dirty="0"/>
              <a:t>Natural Hazards</a:t>
            </a:r>
            <a:r>
              <a:rPr lang="en-US" altLang="en-US" sz="1200" i="0" baseline="0" dirty="0"/>
              <a:t>, 52:319-328. </a:t>
            </a:r>
            <a:r>
              <a:rPr lang="en-US" sz="1200" dirty="0"/>
              <a:t>DOI: 10.1007/s11069-009-9372-5.</a:t>
            </a:r>
            <a:endParaRPr lang="en-US" altLang="en-US" sz="1200" baseline="0" dirty="0"/>
          </a:p>
          <a:p>
            <a:pPr>
              <a:lnSpc>
                <a:spcPct val="80000"/>
              </a:lnSpc>
            </a:pPr>
            <a:endParaRPr lang="en-US" altLang="en-US" sz="1200" dirty="0"/>
          </a:p>
          <a:p>
            <a:pPr>
              <a:lnSpc>
                <a:spcPct val="80000"/>
              </a:lnSpc>
            </a:pPr>
            <a:r>
              <a:rPr lang="en-US" altLang="en-US" sz="1200" dirty="0"/>
              <a:t>Coburn, A.W., Spence, R.J.S. and </a:t>
            </a:r>
            <a:r>
              <a:rPr lang="en-US" altLang="en-US" sz="1200" dirty="0" err="1"/>
              <a:t>Pomonis</a:t>
            </a:r>
            <a:r>
              <a:rPr lang="en-US" altLang="en-US" sz="1200" dirty="0"/>
              <a:t>, A., "Factors Determining Human Casualty Levels in Earthquakes: Mortality Prediction in Building Collapse," </a:t>
            </a:r>
            <a:r>
              <a:rPr lang="en-US" altLang="en-US" sz="1200" i="1" dirty="0"/>
              <a:t>Proceedings of the 10th World Conference on Earthquake Engineering</a:t>
            </a:r>
            <a:r>
              <a:rPr lang="en-US" altLang="en-US" sz="1200" dirty="0"/>
              <a:t>, Madrid, Spain, 1992</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2215133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1985 Mexico City Earthquake.</a:t>
            </a:r>
          </a:p>
          <a:p>
            <a:endParaRPr lang="en-US" altLang="en-US" dirty="0"/>
          </a:p>
          <a:p>
            <a:r>
              <a:rPr lang="en-US" altLang="en-US" dirty="0"/>
              <a:t>The Pino Suarez Complex in Mexico City consisted of 5 steel buildings: three 21-story buildings and two 14-story buildings. One of the 21-story steel buildings completed collapsed on the adjacent 14-story building. </a:t>
            </a:r>
          </a:p>
          <a:p>
            <a:r>
              <a:rPr lang="en-US" altLang="en-US" dirty="0"/>
              <a:t>This case illustrates that modern steel buildings are not invulnerable to collapse in earthquakes.</a:t>
            </a:r>
          </a:p>
          <a:p>
            <a:endParaRPr lang="en-US" altLang="en-US" dirty="0"/>
          </a:p>
          <a:p>
            <a:r>
              <a:rPr lang="en-US" altLang="en-US" dirty="0"/>
              <a:t>Photo source:</a:t>
            </a:r>
          </a:p>
          <a:p>
            <a:r>
              <a:rPr lang="en-US" altLang="en-US" dirty="0"/>
              <a:t>National Geophysical Data Center - Hazard Slides http://www.ngdc.noaa.gov/seg/hazard/slideset/</a:t>
            </a:r>
          </a:p>
          <a:p>
            <a:r>
              <a:rPr lang="en-US" altLang="en-US" dirty="0"/>
              <a:t>Original photo credit: E.V. </a:t>
            </a:r>
            <a:r>
              <a:rPr lang="en-US" altLang="en-US" dirty="0" err="1"/>
              <a:t>Leyendecker</a:t>
            </a:r>
            <a:r>
              <a:rPr lang="en-US" altLang="en-US" dirty="0"/>
              <a:t>, National Bureau of Standards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364659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1994 Northridge Earthquake.</a:t>
            </a:r>
          </a:p>
          <a:p>
            <a:endParaRPr lang="en-US" altLang="en-US" dirty="0"/>
          </a:p>
          <a:p>
            <a:r>
              <a:rPr lang="en-US" altLang="en-US" dirty="0"/>
              <a:t>The January 17, 1994 earthquake caused widespread damage to steel moment frame structures in the Los Angeles area. While no steel buildings collapsed, many modern steel buildings exhibited unexpected damage. The unexpected damage was the widespread occurrence of fractures at moment-resisting beam-to-column connections.</a:t>
            </a:r>
          </a:p>
          <a:p>
            <a:endParaRPr lang="en-US" altLang="en-US" dirty="0"/>
          </a:p>
          <a:p>
            <a:r>
              <a:rPr lang="en-US" altLang="en-US" dirty="0"/>
              <a:t>The design intent for a seismic-resistant steel moment frame is that in the event of a strong earthquake, ductile flexural yielding develop at the beam ends without the occurrence of fracture at the connections. The fractures observed after the Northridge Earthquake was clearly contrary to the design intent of a ductile moment frame.</a:t>
            </a:r>
          </a:p>
          <a:p>
            <a:endParaRPr lang="en-US" altLang="en-US" dirty="0"/>
          </a:p>
          <a:p>
            <a:r>
              <a:rPr lang="en-US" altLang="en-US" dirty="0"/>
              <a:t>Shown above is a four-story steel office building that was constructed shortly before the Northridge Earthquake. Although there was little damage apparent from the outside, the majority of beam-to-column moment connections in this building experienced fracture.</a:t>
            </a:r>
          </a:p>
          <a:p>
            <a:endParaRPr lang="en-US" altLang="en-US" dirty="0"/>
          </a:p>
          <a:p>
            <a:r>
              <a:rPr lang="en-US" altLang="en-US" dirty="0"/>
              <a:t>Photo by M.D. Engelhardt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3014227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1994 Northridge Earthquake</a:t>
            </a:r>
          </a:p>
          <a:p>
            <a:endParaRPr lang="en-US" altLang="en-US" dirty="0"/>
          </a:p>
          <a:p>
            <a:r>
              <a:rPr lang="en-US" altLang="en-US" dirty="0"/>
              <a:t>Typical example of a fracture at a moment connection. The paint brush is sitting on top of the bottom flange of a moment frame beam. The fracture is in the area of the groove weld that connects the beam bottom flange to the column flange.</a:t>
            </a:r>
          </a:p>
          <a:p>
            <a:endParaRPr lang="en-US" altLang="en-US" dirty="0"/>
          </a:p>
          <a:p>
            <a:endParaRPr lang="en-US" altLang="en-US" dirty="0"/>
          </a:p>
          <a:p>
            <a:r>
              <a:rPr lang="en-US" altLang="en-US" dirty="0"/>
              <a:t>Photo by: M.D. Engelhardt</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1875252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a:t>1995 </a:t>
            </a:r>
            <a:r>
              <a:rPr lang="en-US" altLang="en-US" sz="1200" dirty="0" err="1"/>
              <a:t>Hyogoken-Nanbu</a:t>
            </a:r>
            <a:r>
              <a:rPr lang="en-US" altLang="en-US" sz="1200" dirty="0"/>
              <a:t> (Kobe) Earthquake.</a:t>
            </a:r>
          </a:p>
          <a:p>
            <a:pPr>
              <a:lnSpc>
                <a:spcPct val="80000"/>
              </a:lnSpc>
            </a:pPr>
            <a:endParaRPr lang="en-US" altLang="en-US" sz="1200" dirty="0"/>
          </a:p>
          <a:p>
            <a:pPr>
              <a:lnSpc>
                <a:spcPct val="80000"/>
              </a:lnSpc>
            </a:pPr>
            <a:r>
              <a:rPr lang="en-US" altLang="en-US" sz="1200" dirty="0"/>
              <a:t>The January 17, 1995 </a:t>
            </a:r>
            <a:r>
              <a:rPr lang="en-US" altLang="en-US" sz="1200" dirty="0" err="1"/>
              <a:t>Hyogoken-Nanbu</a:t>
            </a:r>
            <a:r>
              <a:rPr lang="en-US" altLang="en-US" sz="1200" dirty="0"/>
              <a:t> Earthquake caused large loss of life (about 6000 fatalities) and extensive damage and collapse of many engineered structures. </a:t>
            </a:r>
          </a:p>
          <a:p>
            <a:pPr>
              <a:lnSpc>
                <a:spcPct val="80000"/>
              </a:lnSpc>
            </a:pPr>
            <a:endParaRPr lang="en-US" altLang="en-US" sz="1200" dirty="0"/>
          </a:p>
          <a:p>
            <a:pPr>
              <a:lnSpc>
                <a:spcPct val="80000"/>
              </a:lnSpc>
            </a:pPr>
            <a:r>
              <a:rPr lang="en-US" altLang="en-US" sz="1200" dirty="0"/>
              <a:t>Many steel buildings were heavily damaged in this earthquake, and approximately 90 steel buildings collapsed. This slide shows a heavily damage steel building.</a:t>
            </a:r>
          </a:p>
          <a:p>
            <a:pPr>
              <a:lnSpc>
                <a:spcPct val="80000"/>
              </a:lnSpc>
            </a:pPr>
            <a:endParaRPr lang="en-US" altLang="en-US" sz="1200" dirty="0"/>
          </a:p>
          <a:p>
            <a:pPr>
              <a:lnSpc>
                <a:spcPct val="80000"/>
              </a:lnSpc>
            </a:pPr>
            <a:r>
              <a:rPr lang="en-US" altLang="en-US" sz="1200" dirty="0"/>
              <a:t>The steel buildings that were most heavily damaged and those that collapsed were constructed before Japan's current seismic design code was adopted in 1981. Modern steel buildings constructed after 1981 showed much better performance (showing that buildings codes can make an important difference).</a:t>
            </a:r>
          </a:p>
          <a:p>
            <a:pPr>
              <a:lnSpc>
                <a:spcPct val="80000"/>
              </a:lnSpc>
            </a:pPr>
            <a:endParaRPr lang="en-US" altLang="en-US" sz="1200" dirty="0"/>
          </a:p>
          <a:p>
            <a:pPr>
              <a:lnSpc>
                <a:spcPct val="80000"/>
              </a:lnSpc>
            </a:pPr>
            <a:r>
              <a:rPr lang="en-US" altLang="en-US" sz="1200" dirty="0"/>
              <a:t>Nonetheless, even very modern steel buildings showed unexpected damage in the 1995 </a:t>
            </a:r>
            <a:r>
              <a:rPr lang="en-US" altLang="en-US" sz="1200" dirty="0" err="1"/>
              <a:t>Hyogoken-Nanbu</a:t>
            </a:r>
            <a:r>
              <a:rPr lang="en-US" altLang="en-US" sz="1200" dirty="0"/>
              <a:t>. This included the discovery of fractures at welded beam-to-column connections in moment frames, similar to the US experience in the 1994 Northridge Earthquake.</a:t>
            </a:r>
          </a:p>
          <a:p>
            <a:pPr>
              <a:lnSpc>
                <a:spcPct val="80000"/>
              </a:lnSpc>
            </a:pPr>
            <a:endParaRPr lang="en-US" altLang="en-US" sz="1200" dirty="0"/>
          </a:p>
          <a:p>
            <a:pPr>
              <a:lnSpc>
                <a:spcPct val="80000"/>
              </a:lnSpc>
            </a:pPr>
            <a:r>
              <a:rPr lang="en-US" altLang="en-US" sz="1200" dirty="0"/>
              <a:t>References:</a:t>
            </a:r>
          </a:p>
          <a:p>
            <a:pPr>
              <a:lnSpc>
                <a:spcPct val="80000"/>
              </a:lnSpc>
            </a:pPr>
            <a:r>
              <a:rPr lang="en-US" altLang="en-US" sz="1200" dirty="0"/>
              <a:t>Nakashima, M., Inoue, K., and Tada, M., "Classification of Damage to Steel Buildings Observed in the 1995 </a:t>
            </a:r>
            <a:r>
              <a:rPr lang="en-US" altLang="en-US" sz="1200" dirty="0" err="1"/>
              <a:t>Hyogoken-Nanbu</a:t>
            </a:r>
            <a:r>
              <a:rPr lang="en-US" altLang="en-US" sz="1200" dirty="0"/>
              <a:t> Earthquake," </a:t>
            </a:r>
            <a:r>
              <a:rPr lang="en-US" altLang="en-US" sz="1200" i="1" dirty="0"/>
              <a:t>Engineering Structures</a:t>
            </a:r>
            <a:r>
              <a:rPr lang="en-US" altLang="en-US" sz="1200" dirty="0"/>
              <a:t> , Vol 20, No 4-6, Apr-June 1998, p 271-281</a:t>
            </a:r>
          </a:p>
          <a:p>
            <a:pPr>
              <a:lnSpc>
                <a:spcPct val="80000"/>
              </a:lnSpc>
            </a:pPr>
            <a:endParaRPr lang="en-US" altLang="en-US" sz="1200" dirty="0"/>
          </a:p>
          <a:p>
            <a:pPr>
              <a:lnSpc>
                <a:spcPct val="80000"/>
              </a:lnSpc>
            </a:pPr>
            <a:r>
              <a:rPr lang="en-US" altLang="en-US" sz="1200" dirty="0"/>
              <a:t>"Reconnaissance Report on Damage to Steel Building Structures Observed from the 1995 </a:t>
            </a:r>
            <a:r>
              <a:rPr lang="en-US" altLang="en-US" sz="1200" dirty="0" err="1"/>
              <a:t>Hyogoken-Nanbu</a:t>
            </a:r>
            <a:r>
              <a:rPr lang="en-US" altLang="en-US" sz="1200" dirty="0"/>
              <a:t> (Hanshin/Awaji) Earthquake," by the Steel Committee of the Kinki Branch, Architectural Institute of Japan (AIJ), May 1995.</a:t>
            </a:r>
          </a:p>
          <a:p>
            <a:pPr>
              <a:lnSpc>
                <a:spcPct val="80000"/>
              </a:lnSpc>
            </a:pPr>
            <a:endParaRPr lang="en-US" altLang="en-US" sz="1200" dirty="0"/>
          </a:p>
          <a:p>
            <a:pPr>
              <a:lnSpc>
                <a:spcPct val="80000"/>
              </a:lnSpc>
            </a:pPr>
            <a:r>
              <a:rPr lang="en-US" altLang="en-US" sz="1200" dirty="0"/>
              <a:t>"Preliminary Reconnaissance Report of the 1995 </a:t>
            </a:r>
            <a:r>
              <a:rPr lang="en-US" altLang="en-US" sz="1200" dirty="0" err="1"/>
              <a:t>Hyogoken-Nanbu</a:t>
            </a:r>
            <a:r>
              <a:rPr lang="en-US" altLang="en-US" sz="1200" dirty="0"/>
              <a:t> Earthquake - English Edition," Architectural Institute of Japan, April 1995.</a:t>
            </a:r>
          </a:p>
          <a:p>
            <a:pPr>
              <a:lnSpc>
                <a:spcPct val="80000"/>
              </a:lnSpc>
            </a:pPr>
            <a:endParaRPr lang="en-US" altLang="en-US" sz="1200" dirty="0"/>
          </a:p>
          <a:p>
            <a:pPr>
              <a:lnSpc>
                <a:spcPct val="80000"/>
              </a:lnSpc>
            </a:pPr>
            <a:r>
              <a:rPr lang="en-US" altLang="en-US" sz="1200" dirty="0"/>
              <a:t>"A Survey Report for Building Damages Due to the 1995 </a:t>
            </a:r>
            <a:r>
              <a:rPr lang="en-US" altLang="en-US" sz="1200" dirty="0" err="1"/>
              <a:t>Hyogoken</a:t>
            </a:r>
            <a:r>
              <a:rPr lang="en-US" altLang="en-US" sz="1200" dirty="0"/>
              <a:t> </a:t>
            </a:r>
            <a:r>
              <a:rPr lang="en-US" altLang="en-US" sz="1200" dirty="0" err="1"/>
              <a:t>Nanbu</a:t>
            </a:r>
            <a:r>
              <a:rPr lang="en-US" altLang="en-US" sz="1200" dirty="0"/>
              <a:t> Earthquake," Published by the Building Research Institute, Ministry of Construction, Japan, March 1996.</a:t>
            </a:r>
          </a:p>
          <a:p>
            <a:pPr>
              <a:lnSpc>
                <a:spcPct val="80000"/>
              </a:lnSpc>
            </a:pPr>
            <a:endParaRPr lang="en-US" altLang="en-US" sz="1200" dirty="0"/>
          </a:p>
          <a:p>
            <a:pPr>
              <a:lnSpc>
                <a:spcPct val="80000"/>
              </a:lnSpc>
            </a:pPr>
            <a:r>
              <a:rPr lang="en-US" altLang="en-US" sz="1200" dirty="0"/>
              <a:t>Photo credit: "A Survey Report for Building Damages Due to the 1995 </a:t>
            </a:r>
            <a:r>
              <a:rPr lang="en-US" altLang="en-US" sz="1200" dirty="0" err="1"/>
              <a:t>Hyogoken</a:t>
            </a:r>
            <a:r>
              <a:rPr lang="en-US" altLang="en-US" sz="1200" dirty="0"/>
              <a:t> </a:t>
            </a:r>
            <a:r>
              <a:rPr lang="en-US" altLang="en-US" sz="1200" dirty="0" err="1"/>
              <a:t>Nanbu</a:t>
            </a:r>
            <a:r>
              <a:rPr lang="en-US" altLang="en-US" sz="1200" dirty="0"/>
              <a:t> Earthquake," Published by the Building Research Institute, Ministry of Construction, Japan, March 1996.</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345737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1995 </a:t>
            </a:r>
            <a:r>
              <a:rPr lang="en-US" altLang="en-US" dirty="0" err="1"/>
              <a:t>Hyogoken-Nanbu</a:t>
            </a:r>
            <a:r>
              <a:rPr lang="en-US" altLang="en-US" dirty="0"/>
              <a:t> (Kobe) Earthquake.</a:t>
            </a:r>
          </a:p>
          <a:p>
            <a:endParaRPr lang="en-US" altLang="en-US" dirty="0"/>
          </a:p>
          <a:p>
            <a:r>
              <a:rPr lang="en-US" altLang="en-US" dirty="0"/>
              <a:t>Fracture at welded beam-to-column connection in steel moment frame.</a:t>
            </a:r>
          </a:p>
          <a:p>
            <a:endParaRPr lang="en-US" altLang="en-US" dirty="0"/>
          </a:p>
          <a:p>
            <a:r>
              <a:rPr lang="en-US" altLang="en-US" dirty="0"/>
              <a:t>Photo credit: "Reconnaissance Report on Damage to Steel Building Structures Observed from the 1995 </a:t>
            </a:r>
            <a:r>
              <a:rPr lang="en-US" altLang="en-US" dirty="0" err="1"/>
              <a:t>Hyogoken-Nanbu</a:t>
            </a:r>
            <a:r>
              <a:rPr lang="en-US" altLang="en-US" dirty="0"/>
              <a:t> (Hanshin/Awaji) Earthquake," by the Steel Committee of the Kinki Branch, Architectural Institute of Japan (AIJ), May 1995.</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2751558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1995 </a:t>
            </a:r>
            <a:r>
              <a:rPr lang="en-US" altLang="en-US" dirty="0" err="1"/>
              <a:t>Hyogoken-Nanbu</a:t>
            </a:r>
            <a:r>
              <a:rPr lang="en-US" altLang="en-US" dirty="0"/>
              <a:t> (Kobe) Earthquake.</a:t>
            </a:r>
          </a:p>
          <a:p>
            <a:endParaRPr lang="en-US" altLang="en-US" dirty="0"/>
          </a:p>
          <a:p>
            <a:r>
              <a:rPr lang="en-US" altLang="en-US" dirty="0"/>
              <a:t>Fracture of steel box column in modern steel high rise building.</a:t>
            </a:r>
          </a:p>
          <a:p>
            <a:endParaRPr lang="en-US" altLang="en-US" dirty="0"/>
          </a:p>
          <a:p>
            <a:r>
              <a:rPr lang="en-US" altLang="en-US" dirty="0"/>
              <a:t>Photo credit:  "Preliminary Reconnaissance Report of the 1995 </a:t>
            </a:r>
            <a:r>
              <a:rPr lang="en-US" altLang="en-US" dirty="0" err="1"/>
              <a:t>Hyogoken-Nanbu</a:t>
            </a:r>
            <a:r>
              <a:rPr lang="en-US" altLang="en-US" dirty="0"/>
              <a:t> Earthquake - English Edition," Architectural Institute of Japan, April 1995.</a:t>
            </a:r>
          </a:p>
          <a:p>
            <a:endParaRPr lang="en-US" altLang="en-US" dirty="0"/>
          </a:p>
          <a:p>
            <a:endParaRPr lang="en-US" altLang="en-US" dirty="0"/>
          </a:p>
          <a:p>
            <a:r>
              <a:rPr lang="en-US" altLang="en-US" dirty="0"/>
              <a:t>While the performance of steel buildings in earthquakes has historically been quite good, recent earthquakes (1985 Mexico City; 1994 Northridge; 1995 </a:t>
            </a:r>
            <a:r>
              <a:rPr lang="en-US" altLang="en-US" dirty="0" err="1"/>
              <a:t>Hyogoken-Nanbu</a:t>
            </a:r>
            <a:r>
              <a:rPr lang="en-US" altLang="en-US" dirty="0"/>
              <a:t>) have exposed problems with modern welded steel structures, particularly in regard to our understanding of fracture phenomena. </a:t>
            </a:r>
          </a:p>
          <a:p>
            <a:endParaRPr lang="en-US" altLang="en-US" dirty="0"/>
          </a:p>
          <a:p>
            <a:r>
              <a:rPr lang="en-US" altLang="en-US" dirty="0"/>
              <a:t>Further, it is clear that care in the design, detailing, and construction of steel structures is needed to assure satisfactory performance in strong earthquakes. This has led to the development of building code regulations that specifically address seismic detailing of steel building structures.  The development of seismic detailing regulations in the US is discussed  next.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4936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PowerPoint series is divided into 6 modules.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a:t>
            </a:fld>
            <a:endParaRPr lang="fr-CA" dirty="0"/>
          </a:p>
        </p:txBody>
      </p:sp>
    </p:spTree>
    <p:extLst>
      <p:ext uri="{BB962C8B-B14F-4D97-AF65-F5344CB8AC3E}">
        <p14:creationId xmlns:p14="http://schemas.microsoft.com/office/powerpoint/2010/main" val="270645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section of this module will briefly examine the basic design philosophy of building codes with respect to earthquake-resistant design of buildings, and also discusses the important role of ductility in earthquake-resistant design.</a:t>
            </a:r>
          </a:p>
        </p:txBody>
      </p:sp>
      <p:sp>
        <p:nvSpPr>
          <p:cNvPr id="4" name="Slide Number Placeholder 3"/>
          <p:cNvSpPr>
            <a:spLocks noGrp="1"/>
          </p:cNvSpPr>
          <p:nvPr>
            <p:ph type="sldNum" sz="quarter" idx="5"/>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69083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a:t>Before going further, it is instructive to review the basic philosophy of building codes for seismic design of ordinary structures. The basic intent is to prevent collapse of a structure in the event of an extreme earthquake, in order to prevent loss of life. </a:t>
            </a:r>
          </a:p>
          <a:p>
            <a:pPr>
              <a:lnSpc>
                <a:spcPct val="80000"/>
              </a:lnSpc>
            </a:pPr>
            <a:endParaRPr lang="en-US" altLang="en-US" sz="1200" dirty="0"/>
          </a:p>
          <a:p>
            <a:pPr>
              <a:lnSpc>
                <a:spcPct val="80000"/>
              </a:lnSpc>
            </a:pPr>
            <a:r>
              <a:rPr lang="en-US" altLang="en-US" sz="1200" dirty="0"/>
              <a:t>More specifically, the performance goal of current codes for most ordinary structures is to produce an acceptably low likelihood of collapse in the </a:t>
            </a:r>
            <a:r>
              <a:rPr lang="en-US" altLang="en-US" sz="1200" i="1" dirty="0"/>
              <a:t>risk-adjusted maximum considered earthquake</a:t>
            </a:r>
            <a:r>
              <a:rPr lang="en-US" altLang="en-US" sz="1200" dirty="0"/>
              <a:t> (MCE</a:t>
            </a:r>
            <a:r>
              <a:rPr lang="en-US" altLang="en-US" sz="1200" baseline="-25000" dirty="0"/>
              <a:t>R</a:t>
            </a:r>
            <a:r>
              <a:rPr lang="en-US" altLang="en-US" sz="1200" dirty="0"/>
              <a:t>), which is based on</a:t>
            </a:r>
            <a:r>
              <a:rPr lang="en-US" altLang="en-US" sz="1200" baseline="0" dirty="0"/>
              <a:t> the </a:t>
            </a:r>
            <a:r>
              <a:rPr lang="en-US" altLang="en-US" sz="1200" i="1" dirty="0"/>
              <a:t>maximum considered earthquake</a:t>
            </a:r>
            <a:r>
              <a:rPr lang="en-US" altLang="en-US" sz="1200" dirty="0"/>
              <a:t> (MCE). In most of the western US, the MCE is based on the largest earthquake that can be generated by known faults. In the rest of the US, the MCE is defined as an earthquake with a 2-percent probability of exceedance in 50 years (which translates to a recurrence interval of about 2500 years). The “risk-adjusted” MCE</a:t>
            </a:r>
            <a:r>
              <a:rPr lang="en-US" altLang="en-US" sz="1200" baseline="-25000" dirty="0"/>
              <a:t>R</a:t>
            </a:r>
            <a:r>
              <a:rPr lang="en-US" altLang="en-US" sz="1200" baseline="0" dirty="0"/>
              <a:t> </a:t>
            </a:r>
            <a:r>
              <a:rPr lang="en-US" altLang="en-US" sz="1200" dirty="0"/>
              <a:t>was introduced in building codes in 2010 to target</a:t>
            </a:r>
            <a:r>
              <a:rPr lang="en-US" altLang="en-US" sz="1200" baseline="0" dirty="0"/>
              <a:t> a uniform collapse probability of 1% likelihood of collapse in 50 years. The </a:t>
            </a:r>
            <a:r>
              <a:rPr lang="en-US" altLang="en-US" sz="1200" dirty="0"/>
              <a:t>MCE</a:t>
            </a:r>
            <a:r>
              <a:rPr lang="en-US" altLang="en-US" sz="1200" baseline="-25000" dirty="0"/>
              <a:t>R</a:t>
            </a:r>
            <a:r>
              <a:rPr lang="en-US" altLang="en-US" sz="1200" baseline="0" dirty="0"/>
              <a:t> g</a:t>
            </a:r>
            <a:r>
              <a:rPr lang="en-US" altLang="en-US" sz="1200" dirty="0"/>
              <a:t>round shaking values used in modern building codes are similar to the MCE shaking levels previously used, with some minor reduction in the central and eastern US, and some slight increases in the western US.</a:t>
            </a:r>
          </a:p>
          <a:p>
            <a:pPr>
              <a:lnSpc>
                <a:spcPct val="80000"/>
              </a:lnSpc>
            </a:pPr>
            <a:endParaRPr lang="en-US" altLang="en-US" sz="1200" dirty="0"/>
          </a:p>
          <a:p>
            <a:pPr>
              <a:lnSpc>
                <a:spcPct val="80000"/>
              </a:lnSpc>
            </a:pPr>
            <a:r>
              <a:rPr lang="en-US" altLang="en-US" sz="1200" dirty="0"/>
              <a:t>More information on</a:t>
            </a:r>
            <a:r>
              <a:rPr lang="en-US" altLang="en-US" sz="1200" baseline="0" dirty="0"/>
              <a:t> the risk-adjusted MCE values used in design can be found in:</a:t>
            </a:r>
          </a:p>
          <a:p>
            <a:pPr>
              <a:lnSpc>
                <a:spcPct val="80000"/>
              </a:lnSpc>
            </a:pPr>
            <a:r>
              <a:rPr lang="en-US" altLang="en-US" sz="1200" baseline="0" dirty="0" err="1"/>
              <a:t>Luco</a:t>
            </a:r>
            <a:r>
              <a:rPr lang="en-US" altLang="en-US" sz="1200" baseline="0" dirty="0"/>
              <a:t>, N., </a:t>
            </a:r>
            <a:r>
              <a:rPr lang="en-US" altLang="en-US" sz="1200" baseline="0" dirty="0" err="1"/>
              <a:t>Ellingwood</a:t>
            </a:r>
            <a:r>
              <a:rPr lang="en-US" altLang="en-US" sz="1200" baseline="0" dirty="0"/>
              <a:t>, B.R., Hamburger, R.O., Hooper, J.H., Kimball, J.K., Kircher, C.A. (2007) “Risk-targeted versus Current Seismic Design Maps for the Conterminous United States,” </a:t>
            </a:r>
            <a:r>
              <a:rPr lang="en-US" altLang="en-US" sz="1200" i="1" baseline="0" dirty="0"/>
              <a:t>Structural Engineers Association of California (SEAOC) 2007 Convention Proceedings.</a:t>
            </a:r>
            <a:endParaRPr lang="en-US" altLang="en-US" sz="1200" baseline="0" dirty="0"/>
          </a:p>
          <a:p>
            <a:pPr>
              <a:lnSpc>
                <a:spcPct val="80000"/>
              </a:lnSpc>
            </a:pPr>
            <a:endParaRPr lang="en-US" altLang="en-US" sz="1200" dirty="0"/>
          </a:p>
          <a:p>
            <a:pPr>
              <a:lnSpc>
                <a:spcPct val="80000"/>
              </a:lnSpc>
            </a:pPr>
            <a:endParaRPr lang="en-US" altLang="en-US" sz="1200" dirty="0"/>
          </a:p>
          <a:p>
            <a:pPr>
              <a:lnSpc>
                <a:spcPct val="80000"/>
              </a:lnSpc>
            </a:pPr>
            <a:r>
              <a:rPr lang="en-US" altLang="en-US" sz="1200" dirty="0"/>
              <a:t>In the event of the MCE, the objective is to prevent collapse in order to prevent loss of life. The objectives are not to limit damage to the building, maintain the function of the building, or to provide for easy repair of the building. Thus, the primary goal is to protect lives, not property.</a:t>
            </a:r>
          </a:p>
          <a:p>
            <a:pPr>
              <a:lnSpc>
                <a:spcPct val="80000"/>
              </a:lnSpc>
            </a:pPr>
            <a:endParaRPr lang="en-US" altLang="en-US" sz="1200" dirty="0"/>
          </a:p>
          <a:p>
            <a:pPr>
              <a:lnSpc>
                <a:spcPct val="80000"/>
              </a:lnSpc>
            </a:pPr>
            <a:r>
              <a:rPr lang="en-US" altLang="en-US" sz="1200" dirty="0"/>
              <a:t>If a code-compliant building sees a very strong earthquake, one would expect substantial and costly damage to the structure. If a higher level of performance is desired, then it is necessary to go beyond a basic code design.</a:t>
            </a:r>
          </a:p>
          <a:p>
            <a:pPr>
              <a:lnSpc>
                <a:spcPct val="80000"/>
              </a:lnSpc>
            </a:pPr>
            <a:endParaRPr lang="en-US" altLang="en-US" sz="1200" dirty="0"/>
          </a:p>
          <a:p>
            <a:pPr>
              <a:lnSpc>
                <a:spcPct val="80000"/>
              </a:lnSpc>
            </a:pPr>
            <a:r>
              <a:rPr lang="en-US" altLang="en-US" sz="1200" dirty="0"/>
              <a:t>A useful analogy is as follows......</a:t>
            </a:r>
          </a:p>
          <a:p>
            <a:pPr>
              <a:lnSpc>
                <a:spcPct val="80000"/>
              </a:lnSpc>
            </a:pPr>
            <a:r>
              <a:rPr lang="en-US" altLang="en-US" sz="1200" dirty="0"/>
              <a:t>We design buildings for extreme (but rare) events like strong earthquakes like a car manufactures designs a vehicle for an extreme event like a head-on collision. In the event of a major collision, the design goal is to protect the occupants of the car; not to protect the car itself. In fact, for a major collision, the car is used in a sacrificial manner to absorb the energy of the impact, thereby protecting the occupants. In a similar way, in the event of a major earthquake, a building is used in a sacrificial manner to absorb the energy of the earthquake, in order to prevent collapse and protect the occupants.</a:t>
            </a:r>
          </a:p>
          <a:p>
            <a:pPr>
              <a:lnSpc>
                <a:spcPct val="80000"/>
              </a:lnSpc>
            </a:pPr>
            <a:endParaRPr lang="en-US" altLang="en-US" sz="1200" dirty="0"/>
          </a:p>
          <a:p>
            <a:pPr>
              <a:lnSpc>
                <a:spcPct val="80000"/>
              </a:lnSpc>
            </a:pPr>
            <a:r>
              <a:rPr lang="en-US" altLang="en-US" sz="1200" dirty="0"/>
              <a:t>If we designed cars to withstand a head-on collision without damage to the car, probably most of us could not afford to buy a car. Similarly, if we designed buildings to withstand an extreme earthquake without damage, we couldn't afford to construct most buildings.</a:t>
            </a:r>
          </a:p>
          <a:p>
            <a:pPr>
              <a:lnSpc>
                <a:spcPct val="80000"/>
              </a:lnSpc>
            </a:pPr>
            <a:endParaRPr lang="en-US" altLang="en-US" sz="1200" dirty="0"/>
          </a:p>
          <a:p>
            <a:pPr>
              <a:lnSpc>
                <a:spcPct val="80000"/>
              </a:lnSpc>
            </a:pPr>
            <a:r>
              <a:rPr lang="en-US" altLang="en-US" sz="1200" dirty="0"/>
              <a:t>Additional comment.....</a:t>
            </a:r>
          </a:p>
          <a:p>
            <a:pPr>
              <a:lnSpc>
                <a:spcPct val="80000"/>
              </a:lnSpc>
            </a:pPr>
            <a:r>
              <a:rPr lang="en-US" altLang="en-US" sz="1200" dirty="0"/>
              <a:t>This slide discusses building code philosophy for seismic resistant design from a highly simplified perspective. A more comprehensive view of seismic design philosophy is considered under the broad field of "performance-based" earthquake engineering. See, for example:</a:t>
            </a:r>
            <a:br>
              <a:rPr lang="en-US" altLang="en-US" sz="1200" dirty="0"/>
            </a:br>
            <a:r>
              <a:rPr lang="en-US" altLang="en-US" sz="1200" dirty="0"/>
              <a:t>"Vision 2000 - Performance Based Seismic Engineering of Buildings," Final Report, Structural Engineers Association of California, April 3, 2005.</a:t>
            </a:r>
          </a:p>
          <a:p>
            <a:pPr>
              <a:lnSpc>
                <a:spcPct val="80000"/>
              </a:lnSpc>
            </a:pPr>
            <a:r>
              <a:rPr lang="en-US" altLang="en-US" sz="1200" dirty="0"/>
              <a:t>“FEMA P-58: Seismic Performance Assessment of Buildings,” Federal Emergency Management Agency (FEMA), December 2018.</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2128723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order to economically design a building to withstand a very strong earthquake, the key is not provide to a building with high strength, but rather to provide a building with high ductility.</a:t>
            </a:r>
          </a:p>
          <a:p>
            <a:endParaRPr lang="en-US" altLang="en-US" dirty="0"/>
          </a:p>
          <a:p>
            <a:r>
              <a:rPr lang="en-US" altLang="en-US" dirty="0"/>
              <a:t>Ductility is the key to building survival in strong earthquakes. The key objective of the AISC Seismic Provisions is to provide steel building structures with high ductility.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88180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reviews the basic concept of ductility.</a:t>
            </a:r>
          </a:p>
          <a:p>
            <a:endParaRPr lang="en-US" altLang="en-US" dirty="0"/>
          </a:p>
          <a:p>
            <a:r>
              <a:rPr lang="en-US" altLang="en-US" dirty="0"/>
              <a:t>Ductility is the ability of a structure (or element of a structure) to withstand large inelastic deformations without significant loss of strength.</a:t>
            </a:r>
          </a:p>
          <a:p>
            <a:endParaRPr lang="en-US" altLang="en-US" dirty="0"/>
          </a:p>
          <a:p>
            <a:r>
              <a:rPr lang="en-US" altLang="en-US" dirty="0"/>
              <a:t>Ductility  = inelastic deformation capacity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114918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 a simple, elastic - perfectly plastic structure subject to monotonic loading, ductility can be quantified using the ductility factor, </a:t>
            </a:r>
            <a:r>
              <a:rPr lang="el-GR" altLang="en-US" dirty="0">
                <a:cs typeface="Times New Roman" pitchFamily="18" charset="0"/>
              </a:rPr>
              <a:t>μ</a:t>
            </a:r>
            <a:r>
              <a:rPr lang="en-US" altLang="en-US" dirty="0">
                <a:cs typeface="Times New Roman" pitchFamily="18" charset="0"/>
              </a:rPr>
              <a:t>. </a:t>
            </a:r>
            <a:r>
              <a:rPr lang="en-US" altLang="en-US" dirty="0"/>
              <a:t> In the definition of </a:t>
            </a:r>
            <a:r>
              <a:rPr lang="el-GR" altLang="en-US" dirty="0">
                <a:cs typeface="Times New Roman" pitchFamily="18" charset="0"/>
              </a:rPr>
              <a:t>μ</a:t>
            </a:r>
            <a:r>
              <a:rPr lang="en-US" altLang="en-US" dirty="0">
                <a:cs typeface="Times New Roman" pitchFamily="18" charset="0"/>
              </a:rPr>
              <a:t>, </a:t>
            </a:r>
            <a:r>
              <a:rPr lang="el-GR" altLang="en-US" dirty="0">
                <a:cs typeface="Times New Roman" pitchFamily="18" charset="0"/>
              </a:rPr>
              <a:t>Δ</a:t>
            </a:r>
            <a:r>
              <a:rPr lang="en-US" altLang="en-US" baseline="-25000" dirty="0">
                <a:cs typeface="Times New Roman" pitchFamily="18" charset="0"/>
              </a:rPr>
              <a:t>yield</a:t>
            </a:r>
            <a:r>
              <a:rPr lang="en-US" altLang="en-US" dirty="0">
                <a:cs typeface="Times New Roman" pitchFamily="18" charset="0"/>
              </a:rPr>
              <a:t> is the displacement when the structure yields (i.e. when the structure has reached its plastic lateral capacity), and </a:t>
            </a:r>
            <a:r>
              <a:rPr lang="el-GR" altLang="en-US" dirty="0">
                <a:cs typeface="Times New Roman" pitchFamily="18" charset="0"/>
              </a:rPr>
              <a:t>Δ</a:t>
            </a:r>
            <a:r>
              <a:rPr lang="en-US" altLang="en-US" baseline="-25000" dirty="0">
                <a:cs typeface="Times New Roman" pitchFamily="18" charset="0"/>
              </a:rPr>
              <a:t>failure</a:t>
            </a:r>
            <a:r>
              <a:rPr lang="en-US" altLang="en-US" dirty="0">
                <a:cs typeface="Times New Roman" pitchFamily="18" charset="0"/>
              </a:rPr>
              <a:t> is the displacement at which the structures begins to lose lateral load carrying capacity.</a:t>
            </a:r>
            <a:endParaRPr lang="el-GR" altLang="en-US"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274259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lnSpc>
                <a:spcPct val="90000"/>
              </a:lnSpc>
            </a:pPr>
            <a:r>
              <a:rPr lang="en-US" altLang="en-US" sz="800" dirty="0"/>
              <a:t>A basic concept of seismic-resistant design is the trade-off between strength and ductility. This concept is illustrated (in a highly simplified manner) by this slide.</a:t>
            </a:r>
          </a:p>
          <a:p>
            <a:pPr marL="171450" indent="-171450">
              <a:lnSpc>
                <a:spcPct val="90000"/>
              </a:lnSpc>
            </a:pPr>
            <a:endParaRPr lang="en-US" altLang="en-US" sz="800" dirty="0"/>
          </a:p>
          <a:p>
            <a:pPr marL="171450" indent="-171450">
              <a:lnSpc>
                <a:spcPct val="90000"/>
              </a:lnSpc>
            </a:pPr>
            <a:r>
              <a:rPr lang="en-US" altLang="en-US" sz="800" dirty="0"/>
              <a:t>The plot shows the relationship between lateral force and lateral displacement for a simple single-degree-of-freedom structure, with an elastic-perfectly plastic response. The plot can be viewed as the force-displacement response of the structure for a half-cycle of loading during an earthquake.</a:t>
            </a:r>
          </a:p>
          <a:p>
            <a:pPr marL="171450" indent="-171450">
              <a:lnSpc>
                <a:spcPct val="90000"/>
              </a:lnSpc>
            </a:pPr>
            <a:endParaRPr lang="en-US" altLang="en-US" sz="800" dirty="0"/>
          </a:p>
          <a:p>
            <a:pPr marL="171450" indent="-171450">
              <a:lnSpc>
                <a:spcPct val="90000"/>
              </a:lnSpc>
            </a:pPr>
            <a:r>
              <a:rPr lang="en-US" altLang="en-US" sz="800" dirty="0"/>
              <a:t>The solid line represents the response of a structure that remains elastic during the earthquake. The maximum lateral force experienced by the elastic structure is </a:t>
            </a:r>
            <a:r>
              <a:rPr lang="en-US" altLang="en-US" sz="800" dirty="0" err="1"/>
              <a:t>H</a:t>
            </a:r>
            <a:r>
              <a:rPr lang="en-US" altLang="en-US" sz="800" baseline="-25000" dirty="0" err="1"/>
              <a:t>elastic</a:t>
            </a:r>
            <a:r>
              <a:rPr lang="en-US" altLang="en-US" sz="800" dirty="0"/>
              <a:t> and the maximum displacement experienced by the structure is </a:t>
            </a:r>
            <a:r>
              <a:rPr lang="el-GR" altLang="en-US" sz="800" dirty="0">
                <a:cs typeface="Times New Roman" pitchFamily="18" charset="0"/>
              </a:rPr>
              <a:t>Δ</a:t>
            </a:r>
            <a:r>
              <a:rPr lang="en-US" altLang="en-US" sz="800" baseline="-25000" dirty="0">
                <a:cs typeface="Times New Roman" pitchFamily="18" charset="0"/>
              </a:rPr>
              <a:t>max.</a:t>
            </a:r>
            <a:r>
              <a:rPr lang="en-US" altLang="en-US" sz="800" dirty="0">
                <a:cs typeface="Times New Roman" pitchFamily="18" charset="0"/>
              </a:rPr>
              <a:t> Thus, if we wanted the structure to remain elastic during the earthquake, we would need to design our structure to remain elastic under a lateral load equal to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Say we designed the structure to have a lateral strength of only 3/4*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If the structure sees the same earthquake as above (which will generate a force of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in an elastic structure), the structure will yield when the lateral force reaches 3/4*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At this point, the lateral force on the structure can no longer increase. Rather, the effect of the earthquake on the structure beyond this point will be to impose inelastic displacement. That is, the earthquake will demand ductility of the structure rather than strength. The earthquake will continue to deform the structure in the inelastic range until the total displacement is about the same as for the elastic structure. Thus, a structure with a lateral strength less than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can still survive the earthquake, as long as the structure can supply the needed inelastic deformation. i.e., can supply the needed ductility.</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Similarly, we can design our structure with even lower levels of lateral strength, say 1/2 or 1/4 of the lateral force that an elastic structure would see. In each case, when the lateral strength of the structure ( 1/2*</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or 1/4*</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baseline="-25000" dirty="0">
                <a:cs typeface="Times New Roman" pitchFamily="18" charset="0"/>
              </a:rPr>
              <a:t> </a:t>
            </a:r>
            <a:r>
              <a:rPr lang="en-US" altLang="en-US" sz="800" dirty="0">
                <a:cs typeface="Times New Roman" pitchFamily="18" charset="0"/>
              </a:rPr>
              <a:t>) is reached, the structure will be incapable of resisting any additional lateral force. As before, the effect of the earthquake beyond this point will be to impose additional displacement upon the structure, rather than additional force. In each case, the maximum displacement will be about same as for the structure that remains elastic. That is, regardless of the structure's lateral strength, </a:t>
            </a:r>
            <a:r>
              <a:rPr lang="el-GR" altLang="en-US" sz="800" dirty="0">
                <a:cs typeface="Times New Roman" pitchFamily="18" charset="0"/>
              </a:rPr>
              <a:t>Δ</a:t>
            </a:r>
            <a:r>
              <a:rPr lang="en-US" altLang="en-US" sz="800" baseline="-25000" dirty="0">
                <a:cs typeface="Times New Roman" pitchFamily="18" charset="0"/>
              </a:rPr>
              <a:t>max </a:t>
            </a:r>
            <a:r>
              <a:rPr lang="en-US" altLang="en-US" sz="800" dirty="0">
                <a:cs typeface="Times New Roman" pitchFamily="18" charset="0"/>
              </a:rPr>
              <a:t> will be approximately the same.</a:t>
            </a: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Some observations on seismic response......</a:t>
            </a:r>
          </a:p>
          <a:p>
            <a:pPr marL="171450" indent="-171450">
              <a:lnSpc>
                <a:spcPct val="90000"/>
              </a:lnSpc>
              <a:buFontTx/>
              <a:buAutoNum type="arabicPeriod"/>
            </a:pPr>
            <a:r>
              <a:rPr lang="en-US" altLang="en-US" sz="800" dirty="0">
                <a:cs typeface="Times New Roman" pitchFamily="18" charset="0"/>
              </a:rPr>
              <a:t>A structure can be designed with a lateral strength significantly less than that which will be seen by an elastic structure in an earthquake. However, to survive the earthquake without collapse, the structure must supply ductility. In the plot, ductility (inelastic deformation capacity) is represented by the horizontal dotted lines).</a:t>
            </a:r>
          </a:p>
          <a:p>
            <a:pPr marL="171450" indent="-171450">
              <a:lnSpc>
                <a:spcPct val="90000"/>
              </a:lnSpc>
              <a:buFontTx/>
              <a:buAutoNum type="arabicPeriod"/>
            </a:pPr>
            <a:r>
              <a:rPr lang="en-US" altLang="en-US" sz="800" dirty="0">
                <a:cs typeface="Times New Roman" pitchFamily="18" charset="0"/>
              </a:rPr>
              <a:t>As illustrated by the plot, the lower the lateral strength of the structure, the greater will be the required ductility. Thus, in seismic design, we can trade strength for ductility. We can give our structure a high lateral strength, in which case we need to provide little ductility. Alternatively, we can give our structure very low lateral strength (by designing for very low lateral forces), but then we must detail our structure to supply high levels of ductility. Building codes permit us (within a limited extent) to make this trade off between strength and ductility. </a:t>
            </a:r>
          </a:p>
          <a:p>
            <a:pPr marL="171450" indent="-171450">
              <a:lnSpc>
                <a:spcPct val="90000"/>
              </a:lnSpc>
              <a:buFontTx/>
              <a:buAutoNum type="arabicPeriod"/>
            </a:pPr>
            <a:r>
              <a:rPr lang="en-US" altLang="en-US" sz="800" dirty="0">
                <a:cs typeface="Times New Roman" pitchFamily="18" charset="0"/>
              </a:rPr>
              <a:t>Ductility means damage. That is, when we use ductility to survive an earthquake, we have to expect damage.</a:t>
            </a:r>
          </a:p>
          <a:p>
            <a:pPr marL="171450" indent="-171450">
              <a:lnSpc>
                <a:spcPct val="90000"/>
              </a:lnSpc>
              <a:buFontTx/>
              <a:buAutoNum type="arabicPeriod"/>
            </a:pPr>
            <a:r>
              <a:rPr lang="en-US" altLang="en-US" sz="800" dirty="0">
                <a:cs typeface="Times New Roman" pitchFamily="18" charset="0"/>
              </a:rPr>
              <a:t>For a structure that is designed to yield in an earthquake (the usual case), the maximum lateral force that the structure will see during the earthquake is defined by the structure's own lateral strength. </a:t>
            </a:r>
          </a:p>
          <a:p>
            <a:pPr marL="171450" indent="-171450">
              <a:lnSpc>
                <a:spcPct val="90000"/>
              </a:lnSpc>
              <a:buFontTx/>
              <a:buAutoNum type="arabicPeriod"/>
            </a:pPr>
            <a:r>
              <a:rPr lang="en-US" altLang="en-US" sz="800" dirty="0">
                <a:cs typeface="Times New Roman" pitchFamily="18" charset="0"/>
              </a:rPr>
              <a:t>Code specified seismic lateral forces are generally much smaller than would be required for the structure to remain elastic. That is, they are usually much less than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Thus, a typical code based design uses ductility to survive an earthquake. In this sense, the code specified seismic lateral forces do not represent the actual lateral force that an earthquake would generate in an elastic structure. Thus, in cases where code specified wind forces are greater than code specified earthquake forces, it is still necessary to provide ductility. Even though the lateral strength of the structure will be larger as a result of the fact that "wind controls," the resulting lateral strength of the structure is still likely well below </a:t>
            </a:r>
            <a:r>
              <a:rPr lang="en-US" altLang="en-US" sz="800" dirty="0" err="1">
                <a:cs typeface="Times New Roman" pitchFamily="18" charset="0"/>
              </a:rPr>
              <a:t>H</a:t>
            </a:r>
            <a:r>
              <a:rPr lang="en-US" altLang="en-US" sz="800" baseline="-25000" dirty="0" err="1">
                <a:cs typeface="Times New Roman" pitchFamily="18" charset="0"/>
              </a:rPr>
              <a:t>elastic</a:t>
            </a:r>
            <a:r>
              <a:rPr lang="en-US" altLang="en-US" sz="800" dirty="0">
                <a:cs typeface="Times New Roman" pitchFamily="18" charset="0"/>
              </a:rPr>
              <a:t>,  and therefore ductility will be needed. Thus, even when code specified wind forces are larger than code specified earthquake forces, ductile detailing requirements in building codes must still be satisfied.</a:t>
            </a:r>
          </a:p>
          <a:p>
            <a:pPr marL="171450" indent="-171450">
              <a:lnSpc>
                <a:spcPct val="90000"/>
              </a:lnSpc>
            </a:pPr>
            <a:endParaRPr lang="en-US" altLang="en-US" sz="800" dirty="0">
              <a:cs typeface="Times New Roman" pitchFamily="18" charset="0"/>
            </a:endParaRPr>
          </a:p>
          <a:p>
            <a:pPr marL="171450" indent="-171450">
              <a:lnSpc>
                <a:spcPct val="90000"/>
              </a:lnSpc>
            </a:pPr>
            <a:endParaRPr lang="en-US" altLang="en-US" sz="800" dirty="0">
              <a:cs typeface="Times New Roman" pitchFamily="18" charset="0"/>
            </a:endParaRPr>
          </a:p>
          <a:p>
            <a:pPr marL="171450" indent="-171450">
              <a:lnSpc>
                <a:spcPct val="90000"/>
              </a:lnSpc>
            </a:pPr>
            <a:r>
              <a:rPr lang="en-US" altLang="en-US" sz="800" dirty="0">
                <a:cs typeface="Times New Roman" pitchFamily="18" charset="0"/>
              </a:rPr>
              <a:t>Note: The concept that </a:t>
            </a:r>
            <a:r>
              <a:rPr lang="el-GR" altLang="en-US" sz="800" dirty="0">
                <a:cs typeface="Times New Roman" pitchFamily="18" charset="0"/>
              </a:rPr>
              <a:t>Δ</a:t>
            </a:r>
            <a:r>
              <a:rPr lang="en-US" altLang="en-US" sz="800" baseline="-25000" dirty="0">
                <a:cs typeface="Times New Roman" pitchFamily="18" charset="0"/>
              </a:rPr>
              <a:t>max</a:t>
            </a:r>
            <a:r>
              <a:rPr lang="en-US" altLang="en-US" sz="800" dirty="0">
                <a:cs typeface="Times New Roman" pitchFamily="18" charset="0"/>
              </a:rPr>
              <a:t> remains the same, regardless of the lateral strength of the structure, and regardless of whether the structure responds elastically or inelastically, is a simplification. It is a useful simplification to understand the basic concept of trading strength for ductility in seismic design. </a:t>
            </a:r>
          </a:p>
          <a:p>
            <a:pPr marL="171450" indent="-171450">
              <a:lnSpc>
                <a:spcPct val="90000"/>
              </a:lnSpc>
            </a:pPr>
            <a:r>
              <a:rPr lang="en-US" altLang="en-US" sz="800" dirty="0">
                <a:cs typeface="Times New Roman" pitchFamily="18" charset="0"/>
              </a:rPr>
              <a:t>More extensive discussions of the relationship between strength and ductility demand can be found in the literature. A useful reference is: "The Seismic Design Handbook," Edited by Farzad </a:t>
            </a:r>
            <a:r>
              <a:rPr lang="en-US" altLang="en-US" sz="800" dirty="0" err="1">
                <a:cs typeface="Times New Roman" pitchFamily="18" charset="0"/>
              </a:rPr>
              <a:t>Naeim</a:t>
            </a:r>
            <a:r>
              <a:rPr lang="en-US" altLang="en-US" sz="800" dirty="0">
                <a:cs typeface="Times New Roman" pitchFamily="18" charset="0"/>
              </a:rPr>
              <a:t>, 2nd Edition, Kluwer Academic Publishers, 2001.</a:t>
            </a:r>
            <a:endParaRPr lang="el-GR" altLang="en-US" sz="800"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3405283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discussed in the previous slides, detailing structures to supply ductility is a basic objective in seismic resistant design.</a:t>
            </a:r>
          </a:p>
          <a:p>
            <a:endParaRPr lang="en-US" altLang="en-US" dirty="0"/>
          </a:p>
          <a:p>
            <a:r>
              <a:rPr lang="en-US" altLang="en-US" dirty="0"/>
              <a:t>In the case of steel structures, ductility is usually achieved by yielding of selected elements of the frame. Yielding of steel is a ductile phenomenon. That is, when steel yields, it can maintain it's yield strength through large inelastic deformations.</a:t>
            </a:r>
          </a:p>
          <a:p>
            <a:endParaRPr lang="en-US" altLang="en-US" dirty="0"/>
          </a:p>
          <a:p>
            <a:r>
              <a:rPr lang="en-US" altLang="en-US" dirty="0"/>
              <a:t>Thus, to obtain a ductile global response of a steel structure (i.e. to make the plateau in the load-deflection curve above as long as possible), we want to obtain as much yielding as possible, before non-ductile limit states occur.</a:t>
            </a:r>
          </a:p>
          <a:p>
            <a:endParaRPr lang="en-US" altLang="en-US" dirty="0"/>
          </a:p>
          <a:p>
            <a:r>
              <a:rPr lang="en-US" altLang="en-US" dirty="0"/>
              <a:t>For steel structures, non-ductile limits states are associated with fracture or instability. These are the limit states that will cause a steel element or structure to lose load carrying capacity.</a:t>
            </a:r>
          </a:p>
          <a:p>
            <a:r>
              <a:rPr lang="en-US" altLang="en-US" dirty="0"/>
              <a:t>Note that yielding will not cause a steel structure to collapse. Yielding will only cause a plateau in the load-deformation curve. For the load capacity to decline, fracture or instability must occur.</a:t>
            </a:r>
          </a:p>
          <a:p>
            <a:endParaRPr lang="en-US" altLang="en-US" dirty="0"/>
          </a:p>
          <a:p>
            <a:r>
              <a:rPr lang="en-US" altLang="en-US" dirty="0"/>
              <a:t>Thus, a goal in seismic resistant design is to permit as much yielding to occur in the frame as possible, while preventing or delaying fracture or instability limit states until sufficient ductility is achieved.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1130518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ltLang="en-US" sz="1200" dirty="0"/>
              <a:t>Ductile response of a steel frame is achieved by yielding of steel. Nonductile response of steel systems is the result of fracture or instability. Consequently, a key design objective is to maximize the yielding of steel frame elements, while at the same time delaying the onset of fracture or instability until large inelastic deformations are achieved. To achieve this objective, it is first necessary to choose the frame locations where yielding is intended to occur, i.e., the locations of plastic hinges. This is typically the beam ends in moment resisting frames, links in eccentrically braced frames, and the braces in braced frames. </a:t>
            </a:r>
          </a:p>
          <a:p>
            <a:endParaRPr lang="en-US" altLang="en-US" sz="1200" dirty="0"/>
          </a:p>
          <a:p>
            <a:r>
              <a:rPr lang="en-US" altLang="en-US" sz="1200" dirty="0"/>
              <a:t>It is possible to control the location of yielding in a steel frame by assuring that the element where the yielding is intended to occur is the weakest element in the frame. Conversely, this can be achieved by assuring that all other frame elements (i.e. elements where inelastic action should not occur) are stronger, through the application of </a:t>
            </a:r>
            <a:r>
              <a:rPr lang="en-US" altLang="en-US" sz="1200" i="1" dirty="0"/>
              <a:t>capacity design</a:t>
            </a:r>
            <a:r>
              <a:rPr lang="en-US" altLang="en-US" sz="1200" dirty="0"/>
              <a:t> concepts. With this approach, the element in which yielding is intended to occur is designed based on code specified lateral forces. All other frame elements are then designed to develop the capacity of the yielding element. For example, in a steel moment frame, the beams are typically the frame element intended to yield during an earthquake. Thus, the beams are sized based on code level forces. However, the beam-to-column connections and the columns are designed for the maximum forces that can be generated by the fully yielded and strain hardened beams. That is, the beam-to-column connections and the columns are designed to develop the capacity of the beams. This design approach assures that the desired mechanism, i.e., a mechanism with yielding in the beams, will actually form. </a:t>
            </a:r>
          </a:p>
          <a:p>
            <a:endParaRPr lang="en-US" altLang="en-US" sz="1200" dirty="0"/>
          </a:p>
          <a:p>
            <a:r>
              <a:rPr lang="en-US" altLang="en-US" sz="1200" dirty="0"/>
              <a:t>The concept of capacity design can also be understood through an analogy to electrical wiring in a building. Electrical wiring is protected by a fuse, so that in case of an electrical overload, the fuse burns out before the wiring is damaged, thereby protecting the wiring. This protection can only be achieved if the fuse is weaker than the wiring. In a seismic-resistant steel frame, the plastic hinge locations serve as a fuse to protect against overload. In an earthquake, the plastic hinge “fuses” (beams in moment frames, links in EBFs, etc.) limit the forces that can be transferred to the remainder of the frame, thereby protecting the remainder of the frame. However, this can only be achieved if the plastic hinge locations are the weakest elements of the frame, to assure ductile yielding occurs in the beam ends, before say fracture of a connection or buckling of a column.</a:t>
            </a:r>
          </a:p>
          <a:p>
            <a:endParaRPr lang="en-US" altLang="en-US" sz="1200" dirty="0"/>
          </a:p>
          <a:p>
            <a:r>
              <a:rPr lang="en-US" altLang="en-US" sz="1200" dirty="0"/>
              <a:t>The fundamental goal of the designer is to understand and control the inelastic response of a steel frame, to permit the development of a plastic mechanism under lateral load that is capable of sustaining large inelastic deformations, i.e., possessing large ductility. Effective seismic-resistant design requires an understanding of inelastic frame behavior. To this end, an understanding of classical methods of plastic analysis and design is highly beneficial.</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42093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degree to which lateral design forces can be reduced (from the level required to remain elastic) depends on the ductility of the structure. As described earlier, for a simple elastic perfectly plastic structure, ductility can be characterized by the ductility factor </a:t>
            </a:r>
            <a:r>
              <a:rPr lang="el-GR" altLang="en-US" dirty="0">
                <a:cs typeface="Times New Roman" pitchFamily="18" charset="0"/>
              </a:rPr>
              <a:t>μ</a:t>
            </a:r>
            <a:r>
              <a:rPr lang="en-US" altLang="en-US" dirty="0">
                <a:cs typeface="Times New Roman" pitchFamily="18" charset="0"/>
              </a:rPr>
              <a:t>. The response of real steel frames under cyclic lateral load is more complex than an elastic perfectly plastic system. Consequently, it is more difficult to quantify the ductility of real frames. </a:t>
            </a:r>
          </a:p>
          <a:p>
            <a:endParaRPr lang="en-US" altLang="en-US" dirty="0">
              <a:cs typeface="Times New Roman" pitchFamily="18" charset="0"/>
            </a:endParaRPr>
          </a:p>
          <a:p>
            <a:r>
              <a:rPr lang="en-US" altLang="en-US" dirty="0">
                <a:cs typeface="Times New Roman" pitchFamily="18" charset="0"/>
              </a:rPr>
              <a:t>The difficulty in quantifying ductility is illustrated by the experimental lateral load versus lateral deflection plots for a concentrically braced frame (on the right) and a moment resisting frame (on the left). It is difficult to quantify the ductility of these frames using a simple parameter such as ductility factor. Thus, we often treat ductility in a qualitative and comparative manner. For example, the moment frame is considered to be "more ductile" than the braced frame, due to its fuller "hysteretic loops." The braced frame exhibits deterioration in strength and stiffness, and shows "pinching" in the hysteretic loops (indicating less energy dissipation). </a:t>
            </a:r>
            <a:endParaRPr lang="el-GR" altLang="en-US" dirty="0">
              <a:cs typeface="Times New Roman"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3384184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slides provide a brief look at the base shear equation for computing seismic lateral loads in ASCE-7.</a:t>
            </a:r>
          </a:p>
          <a:p>
            <a:r>
              <a:rPr lang="en-US" altLang="en-US" dirty="0"/>
              <a:t>Computing design earthquake loads on structures is a complex and involved topic. The purpose of these slides is to simply to illustrate a few basic ideas:</a:t>
            </a:r>
            <a:br>
              <a:rPr lang="en-US" altLang="en-US" dirty="0"/>
            </a:br>
            <a:r>
              <a:rPr lang="en-US" altLang="en-US" dirty="0"/>
              <a:t>- Lateral loads are proportional to building weight (reflecting that earthquake loads are inertia forces)</a:t>
            </a:r>
          </a:p>
          <a:p>
            <a:r>
              <a:rPr lang="en-US" altLang="en-US" dirty="0"/>
              <a:t>- Lateral loads are dependent on dynamic properties of the structure - the structure's fundamental natural period of vibration</a:t>
            </a:r>
          </a:p>
          <a:p>
            <a:r>
              <a:rPr lang="en-US" altLang="en-US" dirty="0"/>
              <a:t>- Lateral loads can be reduced based on ductility; and this reduction is system dependent. This reflects the ability to trade strength for ductility.</a:t>
            </a:r>
          </a:p>
        </p:txBody>
      </p:sp>
      <p:sp>
        <p:nvSpPr>
          <p:cNvPr id="4" name="Slide Number Placeholder 3"/>
          <p:cNvSpPr>
            <a:spLocks noGrp="1"/>
          </p:cNvSpPr>
          <p:nvPr>
            <p:ph type="sldNum" sz="quarter" idx="5"/>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249121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series of slides discuss some basic ideas of earthquakes, and how they affect structures.</a:t>
            </a:r>
          </a:p>
          <a:p>
            <a:r>
              <a:rPr lang="en-US" altLang="en-US" dirty="0"/>
              <a:t>Very useful educational materials on earthquakes is available at the USGS (US Geological Survey) website: www.usgs.gov.</a:t>
            </a:r>
          </a:p>
        </p:txBody>
      </p:sp>
      <p:sp>
        <p:nvSpPr>
          <p:cNvPr id="4" name="Slide Number Placeholder 3"/>
          <p:cNvSpPr>
            <a:spLocks noGrp="1"/>
          </p:cNvSpPr>
          <p:nvPr>
            <p:ph type="sldNum" sz="quarter" idx="5"/>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2207149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ASCE-7, the seismic</a:t>
            </a:r>
            <a:r>
              <a:rPr lang="en-US" altLang="en-US" baseline="0" dirty="0"/>
              <a:t> </a:t>
            </a:r>
            <a:r>
              <a:rPr lang="en-US" altLang="en-US" dirty="0"/>
              <a:t>base shear is taken as a fraction of the weight of the building. Over a broad range of building types and locations, the value of C</a:t>
            </a:r>
            <a:r>
              <a:rPr lang="en-US" altLang="en-US" baseline="-25000" dirty="0"/>
              <a:t>S</a:t>
            </a:r>
            <a:r>
              <a:rPr lang="en-US" altLang="en-US" dirty="0"/>
              <a:t> might be in the range of about 0.05 to 0.5. That is, the design lateral earthquake force might be in the range of 5-percent to 50-percent of the building weight. Typical values for steel building systems in areas of high seismic hazard might be 10-percent to 25-percent of the weight of the building.</a:t>
            </a:r>
          </a:p>
          <a:p>
            <a:endParaRPr lang="en-US" altLang="en-US" dirty="0"/>
          </a:p>
          <a:p>
            <a:r>
              <a:rPr lang="en-US" altLang="en-US" dirty="0"/>
              <a:t>The seismic</a:t>
            </a:r>
            <a:r>
              <a:rPr lang="en-US" altLang="en-US" baseline="0" dirty="0"/>
              <a:t> base shear, </a:t>
            </a:r>
            <a:r>
              <a:rPr lang="en-US" altLang="en-US" dirty="0"/>
              <a:t>V, is distributed over the height of the building, with a portion of V assigned to each floor level. Specific rules are provided by ASCE-7. In general, V is distributed according to weight of each floor level and the height.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361941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provides the equations for computing design lateral earthquake forces, using the "equivalent lateral force" procedure. Terms are defined in the slide. See ASCE-7 for further details.</a:t>
            </a:r>
          </a:p>
          <a:p>
            <a:r>
              <a:rPr lang="en-US" altLang="en-US" dirty="0"/>
              <a:t>In the equations above, if the factor R is removed (or R is taken as 1.0), what remains is an estimate of the lateral force a structure would experience in a design level earthquake, if the structure remains elastic.  (This is what we called </a:t>
            </a:r>
            <a:r>
              <a:rPr lang="en-US" altLang="en-US" dirty="0" err="1"/>
              <a:t>H</a:t>
            </a:r>
            <a:r>
              <a:rPr lang="en-US" altLang="en-US" baseline="-25000" dirty="0" err="1"/>
              <a:t>elastic</a:t>
            </a:r>
            <a:r>
              <a:rPr lang="en-US" altLang="en-US" dirty="0"/>
              <a:t> in previous slides). </a:t>
            </a:r>
          </a:p>
          <a:p>
            <a:endParaRPr lang="en-US" altLang="en-US" dirty="0"/>
          </a:p>
          <a:p>
            <a:r>
              <a:rPr lang="en-US" altLang="en-US" dirty="0"/>
              <a:t>The factor R is called the "response modification coefficient." This factor allows the design seismic lateral load to be reduced, from that required to keep the structure elastic. </a:t>
            </a:r>
          </a:p>
          <a:p>
            <a:endParaRPr lang="en-US" altLang="en-US" dirty="0"/>
          </a:p>
          <a:p>
            <a:r>
              <a:rPr lang="en-US" altLang="en-US" dirty="0"/>
              <a:t>It is through the R factor that codes make the trade off between strength and ductility. For structures that are detailed to provide high levels of ductility, large R factors are permitted; up to 8. That is, structures that can provide high levels of ductility can be designed for very low lateral forces. For structures with less ductility, smaller values of R are used. That is, structures with lower levels of ductility must be designed for larger lateral forces.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3133477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80000"/>
              </a:lnSpc>
            </a:pPr>
            <a:r>
              <a:rPr lang="en-US" altLang="en-US" sz="1200" dirty="0"/>
              <a:t>R factors are given in ASCE 7. Shown in this slide are R factors for the major types of steel lateral force resisting systems. Larger R factors imply systems that can supply larger levels of ductility.</a:t>
            </a:r>
          </a:p>
          <a:p>
            <a:pPr>
              <a:lnSpc>
                <a:spcPct val="80000"/>
              </a:lnSpc>
            </a:pPr>
            <a:endParaRPr lang="en-US" altLang="en-US" sz="1200" dirty="0"/>
          </a:p>
          <a:p>
            <a:pPr>
              <a:lnSpc>
                <a:spcPct val="80000"/>
              </a:lnSpc>
            </a:pPr>
            <a:r>
              <a:rPr lang="en-US" altLang="en-US" sz="1200" dirty="0"/>
              <a:t>Major type of steel seismic lateral force resisting systems:</a:t>
            </a:r>
          </a:p>
          <a:p>
            <a:pPr>
              <a:lnSpc>
                <a:spcPct val="80000"/>
              </a:lnSpc>
            </a:pPr>
            <a:r>
              <a:rPr lang="en-US" altLang="en-US" sz="1200" dirty="0"/>
              <a:t>Moment Frames (Special, Intermediate, and Ordinary)</a:t>
            </a:r>
          </a:p>
          <a:p>
            <a:pPr>
              <a:lnSpc>
                <a:spcPct val="80000"/>
              </a:lnSpc>
            </a:pPr>
            <a:r>
              <a:rPr lang="en-US" altLang="en-US" sz="1200" dirty="0"/>
              <a:t>Concentrically Braced Frames (Special and Ordinary)</a:t>
            </a:r>
          </a:p>
          <a:p>
            <a:pPr>
              <a:lnSpc>
                <a:spcPct val="80000"/>
              </a:lnSpc>
            </a:pPr>
            <a:r>
              <a:rPr lang="en-US" altLang="en-US" sz="1200" dirty="0"/>
              <a:t>Eccentrically Braced Frames</a:t>
            </a:r>
          </a:p>
          <a:p>
            <a:pPr>
              <a:lnSpc>
                <a:spcPct val="80000"/>
              </a:lnSpc>
            </a:pPr>
            <a:r>
              <a:rPr lang="en-US" altLang="en-US" sz="1200" dirty="0"/>
              <a:t>Buckling Restrained Braced Frames</a:t>
            </a:r>
          </a:p>
          <a:p>
            <a:pPr>
              <a:lnSpc>
                <a:spcPct val="80000"/>
              </a:lnSpc>
            </a:pPr>
            <a:r>
              <a:rPr lang="en-US" altLang="en-US" sz="1200" dirty="0"/>
              <a:t>Special Plate Shear Walls</a:t>
            </a:r>
          </a:p>
          <a:p>
            <a:pPr>
              <a:lnSpc>
                <a:spcPct val="80000"/>
              </a:lnSpc>
            </a:pPr>
            <a:r>
              <a:rPr lang="en-US" altLang="en-US" sz="1200" dirty="0"/>
              <a:t>Composite Plate Shear Walls (i.e. </a:t>
            </a:r>
            <a:r>
              <a:rPr lang="en-US" altLang="en-US" sz="1200" dirty="0" err="1"/>
              <a:t>SpeedCore</a:t>
            </a:r>
            <a:r>
              <a:rPr lang="en-US" altLang="en-US" sz="1200" dirty="0"/>
              <a:t>)</a:t>
            </a:r>
          </a:p>
          <a:p>
            <a:pPr>
              <a:lnSpc>
                <a:spcPct val="80000"/>
              </a:lnSpc>
            </a:pPr>
            <a:endParaRPr lang="en-US" altLang="en-US" sz="1200" dirty="0"/>
          </a:p>
          <a:p>
            <a:pPr>
              <a:lnSpc>
                <a:spcPct val="80000"/>
              </a:lnSpc>
            </a:pPr>
            <a:r>
              <a:rPr lang="en-US" altLang="en-US" sz="1200" dirty="0"/>
              <a:t>Where the descriptors "Special,"  "Intermediate," and "Ordinary" are used, these refer to different detailing options for a particular system. "Special" systems (</a:t>
            </a:r>
            <a:r>
              <a:rPr lang="en-US" altLang="en-US" sz="1200" i="1" dirty="0"/>
              <a:t>Special Moment Frames</a:t>
            </a:r>
            <a:r>
              <a:rPr lang="en-US" altLang="en-US" sz="1200" dirty="0"/>
              <a:t> and </a:t>
            </a:r>
            <a:r>
              <a:rPr lang="en-US" altLang="en-US" sz="1200" i="1" dirty="0"/>
              <a:t>Special Concentrically Braced Frames</a:t>
            </a:r>
            <a:r>
              <a:rPr lang="en-US" altLang="en-US" sz="1200" dirty="0"/>
              <a:t>) provide the highest levels of ductility, and are accordingly assigned larger R factors. They also have the most demanding ductile detailing requirements. </a:t>
            </a:r>
          </a:p>
          <a:p>
            <a:pPr>
              <a:lnSpc>
                <a:spcPct val="80000"/>
              </a:lnSpc>
            </a:pPr>
            <a:r>
              <a:rPr lang="en-US" altLang="en-US" sz="1200" dirty="0"/>
              <a:t>"Ordinary" systems (</a:t>
            </a:r>
            <a:r>
              <a:rPr lang="en-US" altLang="en-US" sz="1200" i="1" dirty="0"/>
              <a:t>Ordinary Moment Frames</a:t>
            </a:r>
            <a:r>
              <a:rPr lang="en-US" altLang="en-US" sz="1200" dirty="0"/>
              <a:t> and </a:t>
            </a:r>
            <a:r>
              <a:rPr lang="en-US" altLang="en-US" sz="1200" i="1" dirty="0"/>
              <a:t>Ordinary Concentrically Braced Frames</a:t>
            </a:r>
            <a:r>
              <a:rPr lang="en-US" altLang="en-US" sz="1200" dirty="0"/>
              <a:t>) provide lower levels of ductility and are therefore assigned lower R factors (i.e. must be designed for higher lateral forces). The "Ordinary" systems, however, have less onerous ductile detailing requirements.</a:t>
            </a:r>
          </a:p>
          <a:p>
            <a:pPr>
              <a:lnSpc>
                <a:spcPct val="80000"/>
              </a:lnSpc>
            </a:pPr>
            <a:r>
              <a:rPr lang="en-US" altLang="en-US" sz="1200" dirty="0"/>
              <a:t>"Intermediate" systems (</a:t>
            </a:r>
            <a:r>
              <a:rPr lang="en-US" altLang="en-US" sz="1200" i="1" dirty="0"/>
              <a:t>Intermediate Moment Frames</a:t>
            </a:r>
            <a:r>
              <a:rPr lang="en-US" altLang="en-US" sz="1200" dirty="0"/>
              <a:t>) are in between Special and Ordinary systems in terms of ductility and design lateral forces.</a:t>
            </a:r>
          </a:p>
          <a:p>
            <a:pPr>
              <a:lnSpc>
                <a:spcPct val="80000"/>
              </a:lnSpc>
            </a:pPr>
            <a:endParaRPr lang="en-US" altLang="en-US" sz="1200" dirty="0"/>
          </a:p>
          <a:p>
            <a:pPr>
              <a:lnSpc>
                <a:spcPct val="80000"/>
              </a:lnSpc>
            </a:pPr>
            <a:r>
              <a:rPr lang="en-US" altLang="en-US" sz="1200" dirty="0"/>
              <a:t>Eccentrically Braced Frames and Buckling Restrained Braced Frames are assigned R=8.</a:t>
            </a:r>
            <a:r>
              <a:rPr lang="en-US" altLang="en-US" sz="1200" i="1" dirty="0">
                <a:latin typeface="+mn-lt"/>
              </a:rPr>
              <a:t> </a:t>
            </a:r>
            <a:r>
              <a:rPr lang="en-US" altLang="en-US" sz="1200" i="0" dirty="0">
                <a:latin typeface="+mn-lt"/>
              </a:rPr>
              <a:t>Coupled Composite Plate Shear Walls – Concrete Filled are also assigned R = 8.</a:t>
            </a:r>
            <a:endParaRPr lang="en-US" altLang="en-US" sz="1200" i="0" dirty="0"/>
          </a:p>
          <a:p>
            <a:pPr>
              <a:lnSpc>
                <a:spcPct val="80000"/>
              </a:lnSpc>
            </a:pPr>
            <a:endParaRPr lang="en-US" altLang="en-US" sz="1200" dirty="0"/>
          </a:p>
          <a:p>
            <a:pPr>
              <a:lnSpc>
                <a:spcPct val="80000"/>
              </a:lnSpc>
            </a:pPr>
            <a:r>
              <a:rPr lang="en-US" altLang="en-US" sz="1200" dirty="0"/>
              <a:t>The system names shown in this slide (SMF, EBF, BRBF, etc.) are the manner in which the requirements of ASCE 7 are coordinated with the AISC Seismic Provisions. For example, if a designer chooses to use a </a:t>
            </a:r>
            <a:r>
              <a:rPr lang="en-US" altLang="en-US" sz="1200" i="1" dirty="0"/>
              <a:t>Special Moment Frame</a:t>
            </a:r>
            <a:r>
              <a:rPr lang="en-US" altLang="en-US" sz="1200" dirty="0"/>
              <a:t> as the seismic lateral force resisting system, ASCE 7 specifies the R factor and the design seismic lateral force. The designer must then go to the AISC Seismic Provisions and follow all detailing requirements for </a:t>
            </a:r>
            <a:r>
              <a:rPr lang="en-US" altLang="en-US" sz="1200" i="1" dirty="0"/>
              <a:t>Special Moment Frames</a:t>
            </a:r>
            <a:r>
              <a:rPr lang="en-US" altLang="en-US" sz="1200" dirty="0"/>
              <a:t>. </a:t>
            </a:r>
          </a:p>
          <a:p>
            <a:pPr>
              <a:lnSpc>
                <a:spcPct val="80000"/>
              </a:lnSpc>
            </a:pPr>
            <a:endParaRPr lang="en-US" altLang="en-US" sz="1200" dirty="0"/>
          </a:p>
          <a:p>
            <a:pPr>
              <a:lnSpc>
                <a:spcPct val="80000"/>
              </a:lnSpc>
            </a:pPr>
            <a:r>
              <a:rPr lang="en-US" altLang="en-US" sz="1200" dirty="0"/>
              <a:t>Not all systems shown above can be used in every case. For example, in the higher Seismic Design Categories (buildings with higher seismic risk), ASCE 7 limits the use of the lower ductility systems to buildings with specified heights limits.</a:t>
            </a:r>
          </a:p>
          <a:p>
            <a:pPr>
              <a:lnSpc>
                <a:spcPct val="80000"/>
              </a:lnSpc>
            </a:pPr>
            <a:endParaRPr lang="en-US" altLang="en-US" sz="1200" dirty="0"/>
          </a:p>
          <a:p>
            <a:pPr>
              <a:lnSpc>
                <a:spcPct val="80000"/>
              </a:lnSpc>
            </a:pPr>
            <a:r>
              <a:rPr lang="en-US" altLang="en-US" sz="1200" dirty="0"/>
              <a:t>For steel buildings in Seismic Design Categories A, B, or C (buildings with lower seismic risk), ASCE 7 provides designers with the option of using R=3 to compute the design seismic lateral force, but then providing no special seismic detailing. In this case, the designer must use a relatively large lateral force, but need not follow the requirements of the AISC Seismic Provisions. The structure can be designed just using the main AISC Specification. </a:t>
            </a:r>
          </a:p>
          <a:p>
            <a:pPr>
              <a:lnSpc>
                <a:spcPct val="80000"/>
              </a:lnSpc>
            </a:pPr>
            <a:r>
              <a:rPr lang="en-US" altLang="en-US" sz="1200" dirty="0"/>
              <a:t>The R=3 option is a very useful alternative in lower seismic areas. This availability of this option reflects the view that a steel structure, even without special seismic detailing, will generally exhibit some reasonable degree of ductility.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3406557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section of this module illustrates the basic types of seismic load resisting systems that can be used in structural steel buildings.</a:t>
            </a:r>
          </a:p>
        </p:txBody>
      </p:sp>
      <p:sp>
        <p:nvSpPr>
          <p:cNvPr id="4" name="Slide Number Placeholder 3"/>
          <p:cNvSpPr>
            <a:spLocks noGrp="1"/>
          </p:cNvSpPr>
          <p:nvPr>
            <p:ph type="sldNum" sz="quarter" idx="5"/>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442569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These are the five basic types of structural steel seismic force resisting systems. In the following slides, each system will be briefly described. Items that are discussed for each system is the basic mechanism for resisting lateral forces (frame action, truss action, </a:t>
            </a:r>
            <a:r>
              <a:rPr lang="en-US" altLang="en-US" dirty="0" err="1"/>
              <a:t>etc</a:t>
            </a:r>
            <a:r>
              <a:rPr lang="en-US" altLang="en-US" dirty="0"/>
              <a:t>), the elements of the frame that are intended to yield in an earthquake, i.e. the "fuse" elements.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4073082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Basic concepts of MRFs:</a:t>
            </a:r>
          </a:p>
          <a:p>
            <a:r>
              <a:rPr lang="en-US" altLang="en-US" dirty="0"/>
              <a:t>- and MRF is a rigid frame - beams rigidly attached to columns with moment resisting connections;</a:t>
            </a:r>
          </a:p>
          <a:p>
            <a:r>
              <a:rPr lang="en-US" altLang="en-US" dirty="0"/>
              <a:t>- resist lateral force by rigid frame action;</a:t>
            </a:r>
          </a:p>
          <a:p>
            <a:r>
              <a:rPr lang="en-US" altLang="en-US" dirty="0"/>
              <a:t>- dominant forces developed in frame members: flexure and shear;</a:t>
            </a:r>
          </a:p>
          <a:p>
            <a:r>
              <a:rPr lang="en-US" altLang="en-US" dirty="0"/>
              <a:t>- ductility in MRFS is normally achieved by flexural yielding at the ends of the beams.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2105020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simple MRF - rectangular arrangement of columns and beams - with beams attached to columns with moment resisting connections.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2511242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steel MRF under construction in Oakland, California. Note that the MRFs are the two frames on the right (observe the deeper columns and beams in the MRFs).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3118343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closer view of an MRF.</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966469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steel building under construction in Taipei, Taiwan. Perimeter frames are moment resisting. Columns are steel box columns.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270798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earth's outer layer consists of a number of plates that slide relative to one another. Movement at plate boundaries is the primary cause of earthquakes. Earthquakes can also occur within plates, although these are less common than earthquakes at plate boundaries.</a:t>
            </a:r>
          </a:p>
          <a:p>
            <a:endParaRPr lang="en-US" altLang="en-US" dirty="0"/>
          </a:p>
          <a:p>
            <a:r>
              <a:rPr lang="en-US" altLang="en-US" dirty="0"/>
              <a:t>Slide is courtesy of US Geological Survey. See www.usgs.gov</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288250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Yielding in a moment resisting frame during an earthquake is generally intended to occur primarily at the beam ends. "Plastic hinges" will form at the beam ends, and the inelastic frame response is dominated by flexural yielding at the beam ends.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181787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concentrically braced frame (CBF) can be viewed as a vertical truss. In the elastic range of behavior, a concentrically braced frame resists lateral earthquake forces by truss action. That is, in the elastic range, axial forces are the dominant type of force in the members.</a:t>
            </a:r>
          </a:p>
          <a:p>
            <a:r>
              <a:rPr lang="en-US" altLang="en-US" dirty="0"/>
              <a:t>A CBF develops ductility through inelastic action in the braces: yielding in tension and buckling in compression. Thus, the braces are the "fuses" in a CBF. The beams and columns are intended to remain essentially elastic.</a:t>
            </a:r>
          </a:p>
          <a:p>
            <a:r>
              <a:rPr lang="en-US" altLang="en-US" dirty="0"/>
              <a:t>CBFs offer the advantage of high elastic stiffness, thereby permitting code specified drift limits to be satisfied with relatively light members, especially compared to moment frames.</a:t>
            </a:r>
          </a:p>
          <a:p>
            <a:r>
              <a:rPr lang="en-US" altLang="en-US" dirty="0"/>
              <a:t>A disadvantage of CBFs is that this system is viewed as being less ductile than most other steel seismic load resisting systems, and is therefore assigned lower R factors.</a:t>
            </a:r>
          </a:p>
          <a:p>
            <a:r>
              <a:rPr lang="en-US" altLang="en-US" dirty="0"/>
              <a:t>An additional disadvantage of a CBF is that the bracing may block openings in the frame, resulting reduced architectural versatility.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4165877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variety of different bracing arrangements are possible for CBFs.  This slide illustrates several common types of CBFs.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2511145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Inverted V-bracing.</a:t>
            </a:r>
          </a:p>
          <a:p>
            <a:endParaRPr lang="en-US" altLang="en-US" dirty="0"/>
          </a:p>
          <a:p>
            <a:r>
              <a:rPr lang="en-US" altLang="en-US" dirty="0"/>
              <a:t>Slide courtesy of C.M. Uang</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2573620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Two story X-bracing.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3550206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very heavy two-story X-bracing.</a:t>
            </a:r>
          </a:p>
          <a:p>
            <a:r>
              <a:rPr lang="en-US" altLang="en-US" dirty="0"/>
              <a:t>This photograph is of the 70-story Landmark Tower in Yokohama, Japan.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3027611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 story X-bracing.</a:t>
            </a:r>
          </a:p>
          <a:p>
            <a:endParaRPr lang="en-US" altLang="en-US" dirty="0"/>
          </a:p>
          <a:p>
            <a:r>
              <a:rPr lang="en-US" altLang="en-US" dirty="0"/>
              <a:t>Slide courtesy of C.M. Uang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462953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 story X-braced frame for bottom stories, with a inverted V-braced frame at the top story.</a:t>
            </a:r>
          </a:p>
          <a:p>
            <a:endParaRPr lang="en-US" altLang="en-US" dirty="0"/>
          </a:p>
          <a:p>
            <a:r>
              <a:rPr lang="en-US" altLang="en-US" dirty="0"/>
              <a:t>Photo courtesy of Russel </a:t>
            </a:r>
            <a:r>
              <a:rPr lang="en-US" altLang="en-US" dirty="0" err="1"/>
              <a:t>Kehl</a:t>
            </a:r>
            <a:r>
              <a:rPr lang="en-US" altLang="en-US" dirty="0"/>
              <a:t> and Wayne Chang, Structural Focus, Gardena, CA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2006734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two slides illustrate the basic inelastic response of a CBF under lateral load. Recall that inelastic action is intended to occur in the bracing members.</a:t>
            </a:r>
          </a:p>
          <a:p>
            <a:r>
              <a:rPr lang="en-US" altLang="en-US" dirty="0"/>
              <a:t>In this frame, when the load is acting towards the right, the left brace will be in tension and the right brace will be in compression.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1612899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expected behavior of a CBF as the frame goes inelastic is that the compression brace will buckle and the tension brace will yield.  The beams and columns are intended to remain essentially elastic, as the braces yield and buckle.  When the compression braced buckles, it will generally rapidly lose compressive strength.  Consequently brace buckling is a relatively non-ductile phenomena.  On the other hand, yielding of a brace in tension can be a highly ductile phenomena.  Consequently, the primary source of ductility in CBFs under lateral load is yielding of tension braces.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11795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Earthquake ground motion is generated by sudden movement at geologic faults. A fault is a fracture zone between two blocks of the earth's crust.</a:t>
            </a:r>
          </a:p>
          <a:p>
            <a:r>
              <a:rPr lang="en-US" altLang="en-US" dirty="0"/>
              <a:t>Faults are generally classified as normal faults, thrust faults or strike-slip faults, depending on the direction of relative motion between the two blocks of rock. Pictured here is a strike-slip fault.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86166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the lateral load reverses direction, the brace that had previously buckled in compression will now go into tension, and will supply ductility through tension yielding. The brace that was previously yielded in tension will now buckle in compression.</a:t>
            </a:r>
          </a:p>
          <a:p>
            <a:r>
              <a:rPr lang="en-US" altLang="en-US" dirty="0"/>
              <a:t>Thus, in a CBF subject to an earthquake, the braces will undergo alternate tension yielding and compression buckling. As the cyclic yielding and buckling takes place in the braces, the beams and columns are intended to remain essentially elastic.</a:t>
            </a:r>
          </a:p>
          <a:p>
            <a:r>
              <a:rPr lang="en-US" altLang="en-US" dirty="0"/>
              <a:t>A primary goal in ductile detailing of CBFs is to permit the cyclic yielding and buckling to occur in the braces for many loading cycles, without failure of a brace end connection, and without fracture of the bracing member. </a:t>
            </a:r>
          </a:p>
          <a:p>
            <a:r>
              <a:rPr lang="en-US" altLang="en-US" dirty="0"/>
              <a:t>After an earthquake, one would expect to see buckled braces in a properly designed CBF. </a:t>
            </a:r>
          </a:p>
        </p:txBody>
      </p:sp>
      <p:sp>
        <p:nvSpPr>
          <p:cNvPr id="4" name="Slide Number Placeholder 3"/>
          <p:cNvSpPr>
            <a:spLocks noGrp="1"/>
          </p:cNvSpPr>
          <p:nvPr>
            <p:ph type="sldNum" sz="quarter" idx="5"/>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2553955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Eccentrically Braced Frames (EBFs) are braced frames, consisting of beams, columns, and braces. Unlike conventional concentrically braced frames, an intentional eccentricity is introduced in EBFs, so that the brace-beam-column centerlines do not meet at a single point. The framing is arranged so as to isolate a short segment of beam at one of each brace. This isolated beam segment is called a "link."</a:t>
            </a:r>
          </a:p>
          <a:p>
            <a:r>
              <a:rPr lang="en-US" altLang="en-US" dirty="0"/>
              <a:t>EBFs are designed so that inelastic action occurs within the links. The links, in turn, can be designed and detailed to provide very high levels of ductility. The braces, columns and beam segments outside of the links are designed to remain essentially elastic, by designing these elements to be stronger than the links.</a:t>
            </a:r>
          </a:p>
          <a:p>
            <a:r>
              <a:rPr lang="en-US" altLang="en-US" dirty="0"/>
              <a:t>A well designed EBF can combine high stiffness in the elastic range (similar to a concentrically braced frame), with high ductility in the inelastic range (similar to a moment resisting frame). Because of the high elastic stiffness of an EBF, beam and column sizes are generally much smaller than in a moment resisting frame.</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3148162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example of an EBF. The links are located at mid-span of the beams. Link length, which is a critical design parameter in EBFs, is denoted by the letter "</a:t>
            </a:r>
            <a:r>
              <a:rPr lang="en-US" altLang="en-US" i="1" dirty="0"/>
              <a:t>e</a:t>
            </a:r>
            <a:r>
              <a:rPr lang="en-US" altLang="en-US" dirty="0"/>
              <a:t>."</a:t>
            </a:r>
          </a:p>
          <a:p>
            <a:r>
              <a:rPr lang="en-US" altLang="en-US" dirty="0"/>
              <a:t>The link is introduced in an EBF for improved seismic performance. However, an additional benefit of the link is that it permits larger frame openings for doors, windows, </a:t>
            </a:r>
            <a:r>
              <a:rPr lang="en-US" altLang="en-US" dirty="0" err="1"/>
              <a:t>etc</a:t>
            </a:r>
            <a:r>
              <a:rPr lang="en-US" altLang="en-US" dirty="0"/>
              <a:t>, and therefore can provide some additional architectural flexibility compared to a conventional concentrically braced frame. </a:t>
            </a:r>
          </a:p>
          <a:p>
            <a:r>
              <a:rPr lang="en-US" altLang="en-US" dirty="0"/>
              <a:t>A common feature of EBFs, shown in this slide, are the stiffeners located within the links. These stiffeners are provided to enhance the ductility of links by delaying shear buckling of the link webs.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2604468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an EBF. In this case, the links are located adjacent to columns.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621832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are many possible framing arrangements for EBFs, as illustrated in this slide.</a:t>
            </a:r>
          </a:p>
          <a:p>
            <a:endParaRPr lang="en-US" altLang="en-US" dirty="0"/>
          </a:p>
          <a:p>
            <a:r>
              <a:rPr lang="en-US" altLang="en-US" dirty="0"/>
              <a:t>The next several slides are photos of actual EBFs.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1469632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EBF with the links at mid-span of the beams. This building is located in San Francisco.</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1269680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 single diagonal EBF is a high-rise steel office building located in Taipei, Taiwan. Columns are steel box sections. </a:t>
            </a:r>
          </a:p>
          <a:p>
            <a:r>
              <a:rPr lang="en-US" altLang="en-US" dirty="0"/>
              <a:t>A close-up of the link region of this frame is shown on the next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32452057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link is attached to the steel box column with a fully welded connection.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57</a:t>
            </a:fld>
            <a:endParaRPr lang="fr-CA" dirty="0"/>
          </a:p>
        </p:txBody>
      </p:sp>
    </p:spTree>
    <p:extLst>
      <p:ext uri="{BB962C8B-B14F-4D97-AF65-F5344CB8AC3E}">
        <p14:creationId xmlns:p14="http://schemas.microsoft.com/office/powerpoint/2010/main" val="4169549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EBF with the links at mid-span of the beams. This building is located in the San Francisco area.</a:t>
            </a:r>
          </a:p>
          <a:p>
            <a:r>
              <a:rPr lang="en-US" altLang="en-US" dirty="0"/>
              <a:t>Note the brace to link connections for the wide flange braces. Small segments of the braces were shop welded to the bottom of the beam, with a welded splice provided in the field for connection of the remaining portion of the brace.</a:t>
            </a:r>
          </a:p>
          <a:p>
            <a:r>
              <a:rPr lang="en-US" altLang="en-US" dirty="0"/>
              <a:t>The adjoining bay to the right is also an EBF, with links attached to the columns.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1145265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 EBF with links at mid-span of the beams. This photo was taken during construction of the International Terminal at San Francisco airport.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345962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photo of the San Andreas fault in central California.</a:t>
            </a:r>
          </a:p>
          <a:p>
            <a:endParaRPr lang="en-US" altLang="en-US" dirty="0"/>
          </a:p>
          <a:p>
            <a:r>
              <a:rPr lang="en-US" altLang="en-US" dirty="0"/>
              <a:t>Photo is courtesy of US Geological Survey. See www.usgs.gov.</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1734214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Another EBF with links at mid-span. This is a control tower at Los Angeles airport.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2603880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next several slides illustrate the intended inelastic response of an EBF under lateral loading. Inelastic deformation patterns are shown in the form of a rigid-plastic mechanism.</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28608585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Yielding is an EBF is intended to occur within the links. The braces, columns, and beam segments outside of the links are intended to remain essentially elastic.</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2376708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Loading in the reverse direction.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2773716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BRBFs are concentrically braced frames, consisting of beams, columns and braces arranged to form a truss. BRBFs resist lateral load primarily through truss action, with member response dominated by axial force (tension and compression). </a:t>
            </a:r>
          </a:p>
          <a:p>
            <a:r>
              <a:rPr lang="en-US" altLang="en-US" dirty="0"/>
              <a:t>Unlike conventional concentrically braced frames, BRBFs are constructed with a special type of brace member: Buckling-Restrained Braces (BRBs).</a:t>
            </a:r>
          </a:p>
          <a:p>
            <a:r>
              <a:rPr lang="en-US" altLang="en-US" dirty="0"/>
              <a:t>BRBs have the unique quality that they do not buckle when loaded in compression. Consequently, BRBs yield in a ductile manner in both tension and compression. The use of BRBs results in a frame that combines high elastic stiffness with excellent ductility.</a:t>
            </a:r>
          </a:p>
          <a:p>
            <a:r>
              <a:rPr lang="en-US" altLang="en-US" dirty="0"/>
              <a:t>BRBFs are considered to be a high ductility framing system, and is assigned high R-factors in ASCE-7.</a:t>
            </a:r>
          </a:p>
          <a:p>
            <a:r>
              <a:rPr lang="en-US" altLang="en-US" dirty="0"/>
              <a:t>Per ASCE 7-22, the R-factor for BRBFs is R=8.</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3106860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key feature of a BRBF is the use of Buckling-Restrained Braces (BRBs).</a:t>
            </a:r>
          </a:p>
          <a:p>
            <a:r>
              <a:rPr lang="en-US" altLang="en-US" dirty="0"/>
              <a:t>A BRB consists of a steel core and a casing. The casing covers the steel core.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318169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are a number of different configurations for BRBs. This slide shows one possibility. The steel core is simply a rectangular plate. The casing, which restrains buckling of the core, is typically constructed of a mortar filled steel tube. The steel core is surrounded by a debonding material that decouples the steel core from the casing, for purposes of resisting axial force. That is, the debonding material is intended to prevent transfer of axial stress from the steel core to the casing. Consequently, the casing essentially "floats" on the steel core.</a:t>
            </a:r>
          </a:p>
          <a:p>
            <a:r>
              <a:rPr lang="en-US" altLang="en-US" dirty="0"/>
              <a:t>There are a number of possible configurations for the shape of the steel core. In addition to a single plate, BRBs have been constructed using cruciform shaped plates, or a pair of plates or shapes.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1867753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concept of the BRB is that the steel core resists the applied axial force P. The debonding material that surrounds the core is intended to prevent the casing from carrying axial force. Since the casing has no (or very little) axial force, its full flexural stiffness is available to resist buckling of the steel core.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2822529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The central section of the steel core, as shown in the slide, is intended to be the portion of the core that yields in tension and in compression. At the ends of the BRB, the core projects outside of the casing. This core projection typically has a significantly larger cross-sectional area than the yielding segment, and is usually reinforced to prevent buckling of the projection. Further, the core projection is normally prepared with bolt holes or other features that allow connection of the BRB to the remainder of the frame.</a:t>
            </a:r>
          </a:p>
          <a:p>
            <a:pPr>
              <a:lnSpc>
                <a:spcPct val="90000"/>
              </a:lnSpc>
            </a:pPr>
            <a:r>
              <a:rPr lang="en-US" altLang="en-US" dirty="0"/>
              <a:t>A building designer using a BRBF does not normally develop the detailed design of a buckling restrained brace, such the shape of the core and core projections, the details of the casing and debonding material, and the connection details provided on the core projection.</a:t>
            </a:r>
          </a:p>
          <a:p>
            <a:pPr>
              <a:lnSpc>
                <a:spcPct val="90000"/>
              </a:lnSpc>
            </a:pPr>
            <a:r>
              <a:rPr lang="en-US" altLang="en-US" dirty="0"/>
              <a:t>Rather, there are companies that manufacture and sell BRBs. These are proprietary and patented designs which have undergone design development and testing by the manufacturers. Thus, the building designer will normally specify the required strength and stiffness of the BRBs, and the manufacturer will supply BRBs that meet these specifications.</a:t>
            </a:r>
          </a:p>
          <a:p>
            <a:pPr>
              <a:lnSpc>
                <a:spcPct val="90000"/>
              </a:lnSpc>
            </a:pPr>
            <a:r>
              <a:rPr lang="en-US" altLang="en-US" dirty="0" err="1"/>
              <a:t>CoreBrace</a:t>
            </a:r>
            <a:r>
              <a:rPr lang="en-US" altLang="en-US" dirty="0"/>
              <a:t> (http://www.corebrace.com/) is a manufacturer that markets BRBs in the US.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411518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Various bracing arrangements are possible for BRBFs, as is the case with conventional braced frames.</a:t>
            </a:r>
          </a:p>
          <a:p>
            <a:r>
              <a:rPr lang="en-US" altLang="en-US" dirty="0"/>
              <a:t>Single story X-bracing is generally not possible for BRBFs because of the difficulty in crossing the two BRBs at their centers.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269887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illustrates the seismic hazard in different areas of the US. Note that areas of high seismic hazard include the western US, a portion of the central US (in the region surrounding New Madrid, Missouri), a portion of the southeast (in the region surrounding Charleston, South Carolina), and significant portions of Alaska and Hawaii. There is also a moderate seismic hazard in the northeastern area of the US.</a:t>
            </a:r>
          </a:p>
          <a:p>
            <a:r>
              <a:rPr lang="en-US" altLang="en-US" dirty="0"/>
              <a:t>Based on this map, it is clear that earthquake-resistant design of structures is important in many areas of the US.</a:t>
            </a:r>
          </a:p>
          <a:p>
            <a:endParaRPr lang="en-US" altLang="en-US" dirty="0"/>
          </a:p>
          <a:p>
            <a:r>
              <a:rPr lang="en-US" altLang="en-US" dirty="0"/>
              <a:t>Slide is courtesy of US Geological Survey. See www.usgs.gov</a:t>
            </a:r>
          </a:p>
          <a:p>
            <a:r>
              <a:rPr lang="en-US" altLang="en-US" dirty="0"/>
              <a:t>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1720973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several slides show steel framed buildings with BRBFs during construction.</a:t>
            </a:r>
          </a:p>
          <a:p>
            <a:r>
              <a:rPr lang="en-US" altLang="en-US" dirty="0"/>
              <a:t>This photo is courtesy of Star Seismic. Star Seismic calls their BRBs "Powercat" braces.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39401938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Photo courtesy of Star Seismic.</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2532492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Photo courtesy of </a:t>
            </a:r>
            <a:r>
              <a:rPr lang="en-US" altLang="en-US" dirty="0" err="1"/>
              <a:t>CoreBrace</a:t>
            </a:r>
            <a:r>
              <a:rPr lang="en-US" altLang="en-US" dirty="0"/>
              <a:t>.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698028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high-rise steel framed building under construction in Taipei, Taiwan. The photo shows an inverted V-type BRBF.</a:t>
            </a:r>
          </a:p>
          <a:p>
            <a:r>
              <a:rPr lang="en-US" altLang="en-US" dirty="0"/>
              <a:t>The BRBs used in this building are "double core" braces, developed at the National Center for Research in Earthquake Engineering (NCREE) in Taiwan.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2042615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single-diagonal type BRBF, in the same building in Taipei as shown on the previous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42777723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following slides illustrate the intended inelastic behavior of a BRBF under lateral loading, in the form of rigid-plastic mechanisms.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423119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basic rigid-plastic mechanism of a BRBF is quite simple. The braces yield in a ductile manner in both compression and tension, resulting in a plastic mechanism. The beams and columns remain essentially elastic.</a:t>
            </a:r>
          </a:p>
          <a:p>
            <a:r>
              <a:rPr lang="en-US" altLang="en-US" dirty="0"/>
              <a:t>The lateral strength of the BRBF is directly related to the strength of the BRBs.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16932666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inelastic behavior of the BRBF is the same for either direction of lateral load.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24037080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Special plate shear walls (SPSW) consist of rigid beam-column framing, with thin steel plates infilled within the regions between the beams and columns.</a:t>
            </a:r>
          </a:p>
          <a:p>
            <a:r>
              <a:rPr lang="en-US" altLang="en-US" dirty="0"/>
              <a:t>SPSWs resist load in a manner similar to a steel plate girder. The columns (also known as Vertical Boundary Elements) of the SPSW are somewhat analogous to the flanges of a plate girder; the beams (also known as Horizontal Boundary Elements) are somewhat analogous to the stiffeners of a plate girder, and the wall plate in a SPSW is analogous to the web of a plate girder.</a:t>
            </a:r>
          </a:p>
          <a:p>
            <a:r>
              <a:rPr lang="en-US" altLang="en-US" dirty="0"/>
              <a:t>SPSW systems are usually provided with very thin web plates...on the order of 1/8-inch to 1/2-inch. Under lateral load, these web plates buckle under diagonal compression, and then develop tension field action. Yielding then occurs along the tension field, which is the source of ductility in SPSW systems.</a:t>
            </a:r>
          </a:p>
          <a:p>
            <a:r>
              <a:rPr lang="en-US" altLang="en-US" dirty="0"/>
              <a:t>The remaining slides on SPSW are from the module on SPSW prepared by Rafael </a:t>
            </a:r>
            <a:r>
              <a:rPr lang="en-US" altLang="en-US" dirty="0" err="1"/>
              <a:t>Sabelli</a:t>
            </a:r>
            <a:r>
              <a:rPr lang="en-US" altLang="en-US" dirty="0"/>
              <a:t> of Walter P. Moore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3876113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 core for the U.S. Federal Courthouse 23-story building in Seattle employs SPSW in the North-South direction. Braced frames are used in the East-West direction.  </a:t>
            </a:r>
          </a:p>
          <a:p>
            <a:endParaRPr lang="en-US" altLang="ja-JP" dirty="0"/>
          </a:p>
          <a:p>
            <a:r>
              <a:rPr lang="en-US" altLang="ja-JP" dirty="0"/>
              <a:t>Photos are courtesy of John Hooper, MKA Seattle</a:t>
            </a: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8067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an earthquake occurs, very intense ground shaking can occur. Ground motion is often characterized in terms of ground acceleration versus time. This slide shows a measured ground acceleration record from the 1994 Northridge Earthquake in southern California.</a:t>
            </a:r>
          </a:p>
          <a:p>
            <a:r>
              <a:rPr lang="en-US" altLang="en-US" dirty="0"/>
              <a:t>Note that the motion is cyclic in nature; i.e. the ground shakes back and forth many times during an earthquake.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895671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series of SPSW located around elevator shafts were used to resist lateral load on six-story building with irregular floor plan that provided a 39,830 sq. ft. expansion to the Canam </a:t>
            </a:r>
            <a:r>
              <a:rPr lang="en-US" altLang="en-US" dirty="0" err="1"/>
              <a:t>Manac</a:t>
            </a:r>
            <a:r>
              <a:rPr lang="en-US" altLang="en-US" dirty="0"/>
              <a:t> Group headquarters in St., Georges, Quebec.  </a:t>
            </a:r>
          </a:p>
          <a:p>
            <a:endParaRPr lang="en-US" altLang="en-US" dirty="0"/>
          </a:p>
          <a:p>
            <a:r>
              <a:rPr lang="en-US" altLang="en-US" dirty="0"/>
              <a:t>Courtesy of Richard Vincent, Canam </a:t>
            </a:r>
            <a:r>
              <a:rPr lang="en-US" altLang="en-US" dirty="0" err="1"/>
              <a:t>Manac</a:t>
            </a:r>
            <a:r>
              <a:rPr lang="en-US" altLang="en-US" dirty="0"/>
              <a:t> Group, St. George, Quebec, Canada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2377952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SPSW system was also selected for the seven-story ING building in Ste-Hyacinthe, Quebec.</a:t>
            </a:r>
          </a:p>
          <a:p>
            <a:r>
              <a:rPr lang="en-US" altLang="en-US" dirty="0"/>
              <a:t>Courtesy of Louis </a:t>
            </a:r>
            <a:r>
              <a:rPr lang="en-US" altLang="en-US" dirty="0" err="1"/>
              <a:t>Crepeau</a:t>
            </a:r>
            <a:r>
              <a:rPr lang="en-US" altLang="en-US" dirty="0"/>
              <a:t> and Jean-Benoit Ducharme, Groupe </a:t>
            </a:r>
            <a:r>
              <a:rPr lang="en-US" altLang="en-US" dirty="0" err="1"/>
              <a:t>Teknika</a:t>
            </a:r>
            <a:r>
              <a:rPr lang="en-US" altLang="en-US" dirty="0"/>
              <a:t>, Montreal, Canada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632807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SPSW were also used for a two-story addition to an existing single-story building of the </a:t>
            </a:r>
            <a:r>
              <a:rPr lang="en-US" altLang="en-US" dirty="0" err="1"/>
              <a:t>Institut</a:t>
            </a:r>
            <a:r>
              <a:rPr lang="en-US" altLang="en-US" dirty="0"/>
              <a:t> de </a:t>
            </a:r>
            <a:r>
              <a:rPr lang="en-US" altLang="en-US" dirty="0" err="1"/>
              <a:t>Recherches</a:t>
            </a:r>
            <a:r>
              <a:rPr lang="en-US" altLang="en-US" dirty="0"/>
              <a:t> </a:t>
            </a:r>
            <a:r>
              <a:rPr lang="en-US" altLang="en-US" dirty="0" err="1"/>
              <a:t>Cliniques</a:t>
            </a:r>
            <a:r>
              <a:rPr lang="en-US" altLang="en-US" dirty="0"/>
              <a:t> de Montréal (ICRM) in Montreal.  </a:t>
            </a:r>
          </a:p>
          <a:p>
            <a:endParaRPr lang="en-US" altLang="en-US" dirty="0"/>
          </a:p>
          <a:p>
            <a:pPr>
              <a:spcBef>
                <a:spcPct val="0"/>
              </a:spcBef>
            </a:pPr>
            <a:r>
              <a:rPr lang="en-US" altLang="en-US" dirty="0"/>
              <a:t>Courtesy of Louis </a:t>
            </a:r>
            <a:r>
              <a:rPr lang="en-US" altLang="en-US" dirty="0" err="1"/>
              <a:t>Crepeau</a:t>
            </a:r>
            <a:r>
              <a:rPr lang="en-US" altLang="en-US" dirty="0"/>
              <a:t> and Jean-Benoit Ducharme, Groupe </a:t>
            </a:r>
            <a:r>
              <a:rPr lang="en-US" altLang="en-US" dirty="0" err="1"/>
              <a:t>Teknika</a:t>
            </a:r>
            <a:r>
              <a:rPr lang="en-US" altLang="en-US" dirty="0"/>
              <a:t>, Montreal, Canada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33512330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Steel plate shear walls can also be likened to a plate girder. Tension-field action in the web plate provides the resistance to lateral forces. This analogy is incomplete, however, as the “flanges” of walls (the columns) have significant transverse stiffness, and the tension field can develop across the entire width of the wall.</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23712125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non-linear range, slender-web shear walls experience elastic shear buckling at low drifts. The strength realized in compression is negligible. Shear buckling is followed by development of a tension field anchored by the beams and columns (causing inward flexure). Also, as beams and columns are rigidly connected, they experience additional flexure. </a:t>
            </a:r>
          </a:p>
          <a:p>
            <a:r>
              <a:rPr lang="en-US" altLang="en-US" dirty="0"/>
              <a:t>The primary mechanism for developing ductility in a SPSW is yielding along the tension diagonals.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42167588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18132062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2022 AISC </a:t>
            </a:r>
            <a:r>
              <a:rPr lang="en-US" altLang="en-US" i="1" dirty="0"/>
              <a:t>Seismic Provisions for Structural Steel Buildings</a:t>
            </a:r>
            <a:r>
              <a:rPr lang="en-US" altLang="en-US" dirty="0"/>
              <a:t> provides comprehensive detailing requirements for seismic-resistant steel building structures. These Provisions are adopted by the International Building Code.</a:t>
            </a:r>
          </a:p>
          <a:p>
            <a:endParaRPr lang="en-US" altLang="en-US" dirty="0"/>
          </a:p>
          <a:p>
            <a:r>
              <a:rPr lang="en-US" altLang="en-US" dirty="0"/>
              <a:t>The 2022 AISC </a:t>
            </a:r>
            <a:r>
              <a:rPr lang="en-US" altLang="en-US" i="1" dirty="0"/>
              <a:t>Seismic Provisions </a:t>
            </a:r>
            <a:r>
              <a:rPr lang="en-US" altLang="en-US" dirty="0"/>
              <a:t>can be downloaded for free at www.aisc.org.</a:t>
            </a:r>
          </a:p>
          <a:p>
            <a:endParaRPr lang="en-US" altLang="en-US" dirty="0"/>
          </a:p>
          <a:p>
            <a:r>
              <a:rPr lang="en-US" altLang="en-US" dirty="0"/>
              <a:t>This completes our very brief look at seismic-resistant design of steel building structures.</a:t>
            </a:r>
          </a:p>
          <a:p>
            <a:r>
              <a:rPr lang="en-US" altLang="en-US" dirty="0"/>
              <a:t>More detailed discussion of this topic is available in the following PowerPoint modules that accompany this module:</a:t>
            </a:r>
          </a:p>
          <a:p>
            <a:r>
              <a:rPr lang="en-US" altLang="en-US" dirty="0"/>
              <a:t>1- Introduction and Basic Principles</a:t>
            </a:r>
          </a:p>
          <a:p>
            <a:r>
              <a:rPr lang="en-US" altLang="en-US" dirty="0"/>
              <a:t>2- Moment Resisting Frames</a:t>
            </a:r>
          </a:p>
          <a:p>
            <a:r>
              <a:rPr lang="en-US" altLang="en-US" dirty="0"/>
              <a:t>3-Concentrically Braced Frames</a:t>
            </a:r>
          </a:p>
          <a:p>
            <a:r>
              <a:rPr lang="en-US" altLang="en-US" dirty="0"/>
              <a:t>4-Eccentrcially Braced Frames</a:t>
            </a:r>
          </a:p>
          <a:p>
            <a:r>
              <a:rPr lang="en-US" altLang="en-US" dirty="0"/>
              <a:t>5-Buckling Restrained Braced Frames</a:t>
            </a:r>
          </a:p>
          <a:p>
            <a:r>
              <a:rPr lang="en-US" altLang="en-US" dirty="0"/>
              <a:t>6-Special Plate Shear Walls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146517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another example of a recorded ground motion record. This ground acceleration record is from the 1985 Mexico City Earthquake; an earthquake that killed thousands.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293946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a:t>Large Image</a:t>
            </a:r>
          </a:p>
        </p:txBody>
      </p:sp>
      <p:sp>
        <p:nvSpPr>
          <p:cNvPr id="11" name="Text Placeholder 5"/>
          <p:cNvSpPr>
            <a:spLocks noGrp="1"/>
          </p:cNvSpPr>
          <p:nvPr>
            <p:ph type="body" sz="quarter" idx="4294967295"/>
          </p:nvPr>
        </p:nvSpPr>
        <p:spPr>
          <a:xfrm>
            <a:off x="623394" y="5229200"/>
            <a:ext cx="8256917" cy="1183878"/>
          </a:xfrm>
        </p:spPr>
        <p:txBody>
          <a:bodyPr anchor="b" anchorCtr="0">
            <a:noAutofit/>
          </a:bodyPr>
          <a:lstStyle/>
          <a:p>
            <a:r>
              <a:rPr lang="en-US" dirty="0"/>
              <a:t>Arial Bold Title </a:t>
            </a:r>
            <a:r>
              <a:rPr lang="en-US" b="0" dirty="0">
                <a:solidFill>
                  <a:schemeClr val="tx1">
                    <a:lumMod val="65000"/>
                    <a:lumOff val="35000"/>
                  </a:schemeClr>
                </a:solidFill>
                <a:latin typeface="Calibri Light"/>
                <a:cs typeface="Calibri Light"/>
              </a:rPr>
              <a:t>| Calibri Light Subtitle </a:t>
            </a:r>
          </a:p>
        </p:txBody>
      </p:sp>
      <p:pic>
        <p:nvPicPr>
          <p:cNvPr id="2" name="Picture 1">
            <a:extLst>
              <a:ext uri="{FF2B5EF4-FFF2-40B4-BE49-F238E27FC236}">
                <a16:creationId xmlns:a16="http://schemas.microsoft.com/office/drawing/2014/main" id="{46BD6E41-01BB-6161-F6E1-64D547D8F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8368" y="5469689"/>
            <a:ext cx="2400300" cy="971550"/>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693105" y="1484784"/>
            <a:ext cx="1094521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693105" y="431870"/>
            <a:ext cx="10945216" cy="980901"/>
          </a:xfrm>
          <a:prstGeom prst="rect">
            <a:avLst/>
          </a:prstGeom>
        </p:spPr>
        <p:txBody>
          <a:bodyPr vert="horz" lIns="91429" tIns="45714" rIns="91429" bIns="45714" anchor="b" anchorCtr="0">
            <a:noAutofit/>
          </a:bodyPr>
          <a:lstStyle>
            <a:lvl1pPr marL="0" indent="0" algn="ctr">
              <a:buFontTx/>
              <a:buNone/>
              <a:defRPr sz="36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36 Points</a:t>
            </a:r>
          </a:p>
        </p:txBody>
      </p:sp>
      <p:sp>
        <p:nvSpPr>
          <p:cNvPr id="11" name="Text Placeholder 8"/>
          <p:cNvSpPr>
            <a:spLocks noGrp="1"/>
          </p:cNvSpPr>
          <p:nvPr>
            <p:ph type="body" sz="quarter" idx="39" hasCustomPrompt="1"/>
          </p:nvPr>
        </p:nvSpPr>
        <p:spPr>
          <a:xfrm>
            <a:off x="693105" y="1700808"/>
            <a:ext cx="10945216" cy="4176463"/>
          </a:xfrm>
          <a:prstGeom prst="rect">
            <a:avLst/>
          </a:prstGeom>
        </p:spPr>
        <p:txBody>
          <a:bodyPr vert="horz" lIns="91429" tIns="45714" rIns="91429" bIns="45714">
            <a:noAutofit/>
          </a:bodyPr>
          <a:lstStyle>
            <a:lvl1pPr marL="0" indent="0">
              <a:buFontTx/>
              <a:buNone/>
              <a:defRPr sz="3200" b="0" i="0">
                <a:solidFill>
                  <a:srgbClr val="000000"/>
                </a:solidFill>
                <a:latin typeface="Calibri Light" panose="020F0302020204030204" pitchFamily="34" charset="0"/>
                <a:cs typeface="Calibri Light" panose="020F0302020204030204" pitchFamily="34" charset="0"/>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Calibri Light Bold Subhead 32 Points</a:t>
            </a:r>
          </a:p>
        </p:txBody>
      </p:sp>
      <p:sp>
        <p:nvSpPr>
          <p:cNvPr id="2" name="Rectangle 4">
            <a:extLst>
              <a:ext uri="{FF2B5EF4-FFF2-40B4-BE49-F238E27FC236}">
                <a16:creationId xmlns:a16="http://schemas.microsoft.com/office/drawing/2014/main" id="{4646BA8D-BBFC-E60D-52B3-15CDEEFAD96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w/ Subheader">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526850"/>
            <a:ext cx="10913851" cy="4633369"/>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11" name="Text Placeholder 8"/>
          <p:cNvSpPr>
            <a:spLocks noGrp="1"/>
          </p:cNvSpPr>
          <p:nvPr>
            <p:ph type="body" sz="quarter" idx="39" hasCustomPrompt="1"/>
          </p:nvPr>
        </p:nvSpPr>
        <p:spPr>
          <a:xfrm>
            <a:off x="693105" y="1105942"/>
            <a:ext cx="10945216"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20 Points</a:t>
            </a:r>
          </a:p>
        </p:txBody>
      </p:sp>
      <p:sp>
        <p:nvSpPr>
          <p:cNvPr id="3" name="Rectangle 4">
            <a:extLst>
              <a:ext uri="{FF2B5EF4-FFF2-40B4-BE49-F238E27FC236}">
                <a16:creationId xmlns:a16="http://schemas.microsoft.com/office/drawing/2014/main" id="{1E69FD71-C16D-5C6C-9937-6B923C8D55B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124744"/>
            <a:ext cx="10945216" cy="5035475"/>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3" name="Rectangle 4">
            <a:extLst>
              <a:ext uri="{FF2B5EF4-FFF2-40B4-BE49-F238E27FC236}">
                <a16:creationId xmlns:a16="http://schemas.microsoft.com/office/drawing/2014/main" id="{C6C75021-A911-C640-2650-3697F2990C5E}"/>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6E117181-2254-4C4E-B84D-C4647DF99217}" type="slidenum">
              <a:rPr lang="en-US" altLang="en-US" smtClean="0"/>
              <a:pPr>
                <a:defRPr/>
              </a:pPr>
              <a:t>‹#›</a:t>
            </a:fld>
            <a:endParaRPr lang="en-US" altLang="en-US" dirty="0"/>
          </a:p>
        </p:txBody>
      </p:sp>
    </p:spTree>
    <p:extLst>
      <p:ext uri="{BB962C8B-B14F-4D97-AF65-F5344CB8AC3E}">
        <p14:creationId xmlns:p14="http://schemas.microsoft.com/office/powerpoint/2010/main" val="346895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409663" y="745902"/>
            <a:ext cx="1123095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269052"/>
            <a:ext cx="1123095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745902"/>
            <a:ext cx="1123095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16 Points</a:t>
            </a:r>
          </a:p>
        </p:txBody>
      </p:sp>
      <p:sp>
        <p:nvSpPr>
          <p:cNvPr id="4" name="Rectangle 4">
            <a:extLst>
              <a:ext uri="{FF2B5EF4-FFF2-40B4-BE49-F238E27FC236}">
                <a16:creationId xmlns:a16="http://schemas.microsoft.com/office/drawing/2014/main" id="{CD4FCEC9-D2E9-311A-6A68-324F2C091A0C}"/>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409663" y="1124744"/>
            <a:ext cx="1159099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647894"/>
            <a:ext cx="10945216"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332656"/>
            <a:ext cx="10945216"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18 Points, Italic</a:t>
            </a:r>
          </a:p>
        </p:txBody>
      </p:sp>
      <p:sp>
        <p:nvSpPr>
          <p:cNvPr id="3" name="Rectangle 4">
            <a:extLst>
              <a:ext uri="{FF2B5EF4-FFF2-40B4-BE49-F238E27FC236}">
                <a16:creationId xmlns:a16="http://schemas.microsoft.com/office/drawing/2014/main" id="{8742AC1C-5FC9-D272-D4AF-3AE4736C79CF}"/>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00A9A5A-AC80-A16D-EF0E-9C449C7B7E5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6B2C05-286A-4A7F-5096-DED2FA4AC0F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88061D9-D676-F10E-8D64-1BFD75B2F809}"/>
              </a:ext>
            </a:extLst>
          </p:cNvPr>
          <p:cNvSpPr>
            <a:spLocks noGrp="1"/>
          </p:cNvSpPr>
          <p:nvPr>
            <p:ph type="sldNum" sz="quarter" idx="4"/>
          </p:nvPr>
        </p:nvSpPr>
        <p:spPr>
          <a:xfrm>
            <a:off x="8832304" y="61653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46957B-3FD5-4A6B-AE7C-C477837F6E02}"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5" r:id="rId4"/>
    <p:sldLayoutId id="2147483968" r:id="rId5"/>
    <p:sldLayoutId id="2147483974" r:id="rId6"/>
    <p:sldLayoutId id="2147483954" r:id="rId7"/>
    <p:sldLayoutId id="2147483967" r:id="rId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EastElevation2"/>
          <p:cNvPicPr>
            <a:picLocks noChangeAspect="1" noChangeArrowheads="1"/>
          </p:cNvPicPr>
          <p:nvPr/>
        </p:nvPicPr>
        <p:blipFill rotWithShape="1">
          <a:blip r:embed="rId3">
            <a:extLst>
              <a:ext uri="{28A0092B-C50C-407E-A947-70E740481C1C}">
                <a14:useLocalDpi xmlns:a14="http://schemas.microsoft.com/office/drawing/2010/main" val="0"/>
              </a:ext>
            </a:extLst>
          </a:blip>
          <a:srcRect l="12699" r="4218"/>
          <a:stretch/>
        </p:blipFill>
        <p:spPr bwMode="auto">
          <a:xfrm>
            <a:off x="263352" y="316247"/>
            <a:ext cx="6897381" cy="622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7488401" y="4077072"/>
            <a:ext cx="3273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a:latin typeface="Arial Narrow" pitchFamily="34" charset="0"/>
              </a:rPr>
              <a:t>Version 3 (December 2024)</a:t>
            </a:r>
          </a:p>
        </p:txBody>
      </p:sp>
      <p:sp>
        <p:nvSpPr>
          <p:cNvPr id="14" name="Text Placeholder 5"/>
          <p:cNvSpPr txBox="1">
            <a:spLocks/>
          </p:cNvSpPr>
          <p:nvPr/>
        </p:nvSpPr>
        <p:spPr>
          <a:xfrm>
            <a:off x="7464152" y="913358"/>
            <a:ext cx="4583832" cy="2361753"/>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t>Design of Seismic-Resistant Steel Building Structures</a:t>
            </a:r>
          </a:p>
          <a:p>
            <a:r>
              <a:rPr lang="en-US" sz="2800" b="0" dirty="0">
                <a:latin typeface="Calibri Light"/>
                <a:cs typeface="Calibri Light"/>
              </a:rPr>
              <a:t>Brief Overview</a:t>
            </a:r>
          </a:p>
        </p:txBody>
      </p:sp>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C0B2C7-FA4C-4DAA-4970-DAE90DF07475}"/>
              </a:ext>
            </a:extLst>
          </p:cNvPr>
          <p:cNvSpPr>
            <a:spLocks noGrp="1"/>
          </p:cNvSpPr>
          <p:nvPr>
            <p:ph type="sldNum" sz="quarter" idx="40"/>
          </p:nvPr>
        </p:nvSpPr>
        <p:spPr/>
        <p:txBody>
          <a:bodyPr/>
          <a:lstStyle/>
          <a:p>
            <a:pPr>
              <a:defRPr/>
            </a:pPr>
            <a:fld id="{46425072-6E52-45A8-8A7E-A5B11BCA4176}" type="slidenum">
              <a:rPr lang="en-US" altLang="en-US" smtClean="0"/>
              <a:pPr>
                <a:defRPr/>
              </a:pPr>
              <a:t>10</a:t>
            </a:fld>
            <a:endParaRPr lang="en-US" altLang="en-US" dirty="0"/>
          </a:p>
        </p:txBody>
      </p:sp>
      <p:grpSp>
        <p:nvGrpSpPr>
          <p:cNvPr id="3" name="Group 2">
            <a:extLst>
              <a:ext uri="{FF2B5EF4-FFF2-40B4-BE49-F238E27FC236}">
                <a16:creationId xmlns:a16="http://schemas.microsoft.com/office/drawing/2014/main" id="{56F52BBA-DFA1-6BAE-41A1-96A953DF05A6}"/>
              </a:ext>
            </a:extLst>
          </p:cNvPr>
          <p:cNvGrpSpPr>
            <a:grpSpLocks/>
          </p:cNvGrpSpPr>
          <p:nvPr/>
        </p:nvGrpSpPr>
        <p:grpSpPr bwMode="auto">
          <a:xfrm>
            <a:off x="4583832" y="1772816"/>
            <a:ext cx="2778125" cy="2743200"/>
            <a:chOff x="1776" y="1488"/>
            <a:chExt cx="1968" cy="1728"/>
          </a:xfrm>
        </p:grpSpPr>
        <p:sp>
          <p:nvSpPr>
            <p:cNvPr id="4" name="Rectangle 3">
              <a:extLst>
                <a:ext uri="{FF2B5EF4-FFF2-40B4-BE49-F238E27FC236}">
                  <a16:creationId xmlns:a16="http://schemas.microsoft.com/office/drawing/2014/main" id="{FB17861B-8D42-8A6F-91EE-1A184DD5D6C0}"/>
                </a:ext>
              </a:extLst>
            </p:cNvPr>
            <p:cNvSpPr>
              <a:spLocks noChangeArrowheads="1"/>
            </p:cNvSpPr>
            <p:nvPr/>
          </p:nvSpPr>
          <p:spPr bwMode="auto">
            <a:xfrm>
              <a:off x="1776"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ectangle 4">
              <a:extLst>
                <a:ext uri="{FF2B5EF4-FFF2-40B4-BE49-F238E27FC236}">
                  <a16:creationId xmlns:a16="http://schemas.microsoft.com/office/drawing/2014/main" id="{0C17B5CF-AC07-13F0-1B8C-E54C2B5430A8}"/>
                </a:ext>
              </a:extLst>
            </p:cNvPr>
            <p:cNvSpPr>
              <a:spLocks noChangeArrowheads="1"/>
            </p:cNvSpPr>
            <p:nvPr/>
          </p:nvSpPr>
          <p:spPr bwMode="auto">
            <a:xfrm>
              <a:off x="1776" y="1488"/>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5">
              <a:extLst>
                <a:ext uri="{FF2B5EF4-FFF2-40B4-BE49-F238E27FC236}">
                  <a16:creationId xmlns:a16="http://schemas.microsoft.com/office/drawing/2014/main" id="{221D93FD-BA45-572A-8424-96702B7A741C}"/>
                </a:ext>
              </a:extLst>
            </p:cNvPr>
            <p:cNvSpPr>
              <a:spLocks noChangeArrowheads="1"/>
            </p:cNvSpPr>
            <p:nvPr/>
          </p:nvSpPr>
          <p:spPr bwMode="auto">
            <a:xfrm>
              <a:off x="1776" y="2352"/>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6">
              <a:extLst>
                <a:ext uri="{FF2B5EF4-FFF2-40B4-BE49-F238E27FC236}">
                  <a16:creationId xmlns:a16="http://schemas.microsoft.com/office/drawing/2014/main" id="{31E1AE33-3174-5729-95D7-632342B6CDE2}"/>
                </a:ext>
              </a:extLst>
            </p:cNvPr>
            <p:cNvSpPr>
              <a:spLocks noChangeArrowheads="1"/>
            </p:cNvSpPr>
            <p:nvPr/>
          </p:nvSpPr>
          <p:spPr bwMode="auto">
            <a:xfrm>
              <a:off x="3648"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 name="Line 7">
            <a:extLst>
              <a:ext uri="{FF2B5EF4-FFF2-40B4-BE49-F238E27FC236}">
                <a16:creationId xmlns:a16="http://schemas.microsoft.com/office/drawing/2014/main" id="{541A9856-44C1-170C-F16E-B27C00B29A5D}"/>
              </a:ext>
            </a:extLst>
          </p:cNvPr>
          <p:cNvSpPr>
            <a:spLocks noChangeShapeType="1"/>
          </p:cNvSpPr>
          <p:nvPr/>
        </p:nvSpPr>
        <p:spPr bwMode="auto">
          <a:xfrm>
            <a:off x="4110757" y="4516016"/>
            <a:ext cx="3792537" cy="0"/>
          </a:xfrm>
          <a:prstGeom prst="line">
            <a:avLst/>
          </a:prstGeom>
          <a:noFill/>
          <a:ln w="76200">
            <a:solidFill>
              <a:srgbClr val="CECEC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8">
            <a:extLst>
              <a:ext uri="{FF2B5EF4-FFF2-40B4-BE49-F238E27FC236}">
                <a16:creationId xmlns:a16="http://schemas.microsoft.com/office/drawing/2014/main" id="{41D31B2B-A908-7115-6C8F-FAF5B4402226}"/>
              </a:ext>
            </a:extLst>
          </p:cNvPr>
          <p:cNvSpPr>
            <a:spLocks noChangeArrowheads="1"/>
          </p:cNvSpPr>
          <p:nvPr/>
        </p:nvSpPr>
        <p:spPr bwMode="auto">
          <a:xfrm>
            <a:off x="5533157" y="4973216"/>
            <a:ext cx="947737" cy="381000"/>
          </a:xfrm>
          <a:prstGeom prst="leftRightArrow">
            <a:avLst>
              <a:gd name="adj1" fmla="val 50000"/>
              <a:gd name="adj2" fmla="val 4975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b="1"/>
          </a:p>
        </p:txBody>
      </p:sp>
      <p:sp>
        <p:nvSpPr>
          <p:cNvPr id="10" name="Line 9">
            <a:extLst>
              <a:ext uri="{FF2B5EF4-FFF2-40B4-BE49-F238E27FC236}">
                <a16:creationId xmlns:a16="http://schemas.microsoft.com/office/drawing/2014/main" id="{3F81D5F9-C3D5-B7D5-9F5F-913DF05174C4}"/>
              </a:ext>
            </a:extLst>
          </p:cNvPr>
          <p:cNvSpPr>
            <a:spLocks noChangeShapeType="1"/>
          </p:cNvSpPr>
          <p:nvPr/>
        </p:nvSpPr>
        <p:spPr bwMode="auto">
          <a:xfrm>
            <a:off x="6819032" y="4897016"/>
            <a:ext cx="0" cy="12954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0">
            <a:extLst>
              <a:ext uri="{FF2B5EF4-FFF2-40B4-BE49-F238E27FC236}">
                <a16:creationId xmlns:a16="http://schemas.microsoft.com/office/drawing/2014/main" id="{4399AABE-9FB1-E955-533D-BFAB04B4A524}"/>
              </a:ext>
            </a:extLst>
          </p:cNvPr>
          <p:cNvSpPr>
            <a:spLocks noChangeShapeType="1"/>
          </p:cNvSpPr>
          <p:nvPr/>
        </p:nvSpPr>
        <p:spPr bwMode="auto">
          <a:xfrm>
            <a:off x="6819032" y="5506616"/>
            <a:ext cx="2574925"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1">
            <a:extLst>
              <a:ext uri="{FF2B5EF4-FFF2-40B4-BE49-F238E27FC236}">
                <a16:creationId xmlns:a16="http://schemas.microsoft.com/office/drawing/2014/main" id="{7BF3920B-0889-4AD1-AAF4-BFA6223A3BB3}"/>
              </a:ext>
            </a:extLst>
          </p:cNvPr>
          <p:cNvSpPr>
            <a:spLocks noChangeShapeType="1"/>
          </p:cNvSpPr>
          <p:nvPr/>
        </p:nvSpPr>
        <p:spPr bwMode="auto">
          <a:xfrm flipV="1">
            <a:off x="6819032" y="4973216"/>
            <a:ext cx="68262"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2">
            <a:extLst>
              <a:ext uri="{FF2B5EF4-FFF2-40B4-BE49-F238E27FC236}">
                <a16:creationId xmlns:a16="http://schemas.microsoft.com/office/drawing/2014/main" id="{8B71FEE9-80AE-875B-4750-D76A0EBADD7B}"/>
              </a:ext>
            </a:extLst>
          </p:cNvPr>
          <p:cNvSpPr>
            <a:spLocks noChangeShapeType="1"/>
          </p:cNvSpPr>
          <p:nvPr/>
        </p:nvSpPr>
        <p:spPr bwMode="auto">
          <a:xfrm>
            <a:off x="6887294" y="4973216"/>
            <a:ext cx="68263" cy="990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3">
            <a:extLst>
              <a:ext uri="{FF2B5EF4-FFF2-40B4-BE49-F238E27FC236}">
                <a16:creationId xmlns:a16="http://schemas.microsoft.com/office/drawing/2014/main" id="{60A57323-FA1A-2884-8D3F-8496F59AD006}"/>
              </a:ext>
            </a:extLst>
          </p:cNvPr>
          <p:cNvSpPr>
            <a:spLocks noChangeShapeType="1"/>
          </p:cNvSpPr>
          <p:nvPr/>
        </p:nvSpPr>
        <p:spPr bwMode="auto">
          <a:xfrm flipV="1">
            <a:off x="6955557" y="4820816"/>
            <a:ext cx="66675" cy="1143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4">
            <a:extLst>
              <a:ext uri="{FF2B5EF4-FFF2-40B4-BE49-F238E27FC236}">
                <a16:creationId xmlns:a16="http://schemas.microsoft.com/office/drawing/2014/main" id="{1351AE3A-CE05-2860-27E6-1F9EA08FF3FD}"/>
              </a:ext>
            </a:extLst>
          </p:cNvPr>
          <p:cNvSpPr>
            <a:spLocks noChangeShapeType="1"/>
          </p:cNvSpPr>
          <p:nvPr/>
        </p:nvSpPr>
        <p:spPr bwMode="auto">
          <a:xfrm>
            <a:off x="7022232" y="4820816"/>
            <a:ext cx="0"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5">
            <a:extLst>
              <a:ext uri="{FF2B5EF4-FFF2-40B4-BE49-F238E27FC236}">
                <a16:creationId xmlns:a16="http://schemas.microsoft.com/office/drawing/2014/main" id="{108C9891-30C2-7FB2-917B-1CC05916C33A}"/>
              </a:ext>
            </a:extLst>
          </p:cNvPr>
          <p:cNvSpPr>
            <a:spLocks noChangeShapeType="1"/>
          </p:cNvSpPr>
          <p:nvPr/>
        </p:nvSpPr>
        <p:spPr bwMode="auto">
          <a:xfrm flipV="1">
            <a:off x="7022232" y="4897016"/>
            <a:ext cx="13652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6">
            <a:extLst>
              <a:ext uri="{FF2B5EF4-FFF2-40B4-BE49-F238E27FC236}">
                <a16:creationId xmlns:a16="http://schemas.microsoft.com/office/drawing/2014/main" id="{7904AB68-C3D9-8565-7FCF-7CF55283CE8E}"/>
              </a:ext>
            </a:extLst>
          </p:cNvPr>
          <p:cNvSpPr>
            <a:spLocks noChangeShapeType="1"/>
          </p:cNvSpPr>
          <p:nvPr/>
        </p:nvSpPr>
        <p:spPr bwMode="auto">
          <a:xfrm>
            <a:off x="7158757" y="4897016"/>
            <a:ext cx="66675" cy="1143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7">
            <a:extLst>
              <a:ext uri="{FF2B5EF4-FFF2-40B4-BE49-F238E27FC236}">
                <a16:creationId xmlns:a16="http://schemas.microsoft.com/office/drawing/2014/main" id="{7A296023-3FF1-D755-1961-71360F26DF57}"/>
              </a:ext>
            </a:extLst>
          </p:cNvPr>
          <p:cNvSpPr>
            <a:spLocks noChangeShapeType="1"/>
          </p:cNvSpPr>
          <p:nvPr/>
        </p:nvSpPr>
        <p:spPr bwMode="auto">
          <a:xfrm flipV="1">
            <a:off x="7225432" y="5125616"/>
            <a:ext cx="68262"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18">
            <a:extLst>
              <a:ext uri="{FF2B5EF4-FFF2-40B4-BE49-F238E27FC236}">
                <a16:creationId xmlns:a16="http://schemas.microsoft.com/office/drawing/2014/main" id="{AB1837A0-71B2-24F3-EA46-51BACB818E4F}"/>
              </a:ext>
            </a:extLst>
          </p:cNvPr>
          <p:cNvSpPr>
            <a:spLocks noChangeShapeType="1"/>
          </p:cNvSpPr>
          <p:nvPr/>
        </p:nvSpPr>
        <p:spPr bwMode="auto">
          <a:xfrm>
            <a:off x="7293694" y="5125616"/>
            <a:ext cx="68263"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19">
            <a:extLst>
              <a:ext uri="{FF2B5EF4-FFF2-40B4-BE49-F238E27FC236}">
                <a16:creationId xmlns:a16="http://schemas.microsoft.com/office/drawing/2014/main" id="{E9459746-B0CC-D3CC-E1FC-0928AC79A312}"/>
              </a:ext>
            </a:extLst>
          </p:cNvPr>
          <p:cNvSpPr>
            <a:spLocks noChangeShapeType="1"/>
          </p:cNvSpPr>
          <p:nvPr/>
        </p:nvSpPr>
        <p:spPr bwMode="auto">
          <a:xfrm flipV="1">
            <a:off x="7361957" y="4820816"/>
            <a:ext cx="134937" cy="990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0">
            <a:extLst>
              <a:ext uri="{FF2B5EF4-FFF2-40B4-BE49-F238E27FC236}">
                <a16:creationId xmlns:a16="http://schemas.microsoft.com/office/drawing/2014/main" id="{D9270B7C-90A9-217B-56D8-FCCB75D6890A}"/>
              </a:ext>
            </a:extLst>
          </p:cNvPr>
          <p:cNvSpPr>
            <a:spLocks noChangeShapeType="1"/>
          </p:cNvSpPr>
          <p:nvPr/>
        </p:nvSpPr>
        <p:spPr bwMode="auto">
          <a:xfrm>
            <a:off x="7496894" y="4820816"/>
            <a:ext cx="68263" cy="1447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1">
            <a:extLst>
              <a:ext uri="{FF2B5EF4-FFF2-40B4-BE49-F238E27FC236}">
                <a16:creationId xmlns:a16="http://schemas.microsoft.com/office/drawing/2014/main" id="{28C4E9BF-CCBD-333B-C8C6-64CB19E2A060}"/>
              </a:ext>
            </a:extLst>
          </p:cNvPr>
          <p:cNvSpPr>
            <a:spLocks noChangeShapeType="1"/>
          </p:cNvSpPr>
          <p:nvPr/>
        </p:nvSpPr>
        <p:spPr bwMode="auto">
          <a:xfrm flipV="1">
            <a:off x="7565157" y="5201816"/>
            <a:ext cx="66675"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2">
            <a:extLst>
              <a:ext uri="{FF2B5EF4-FFF2-40B4-BE49-F238E27FC236}">
                <a16:creationId xmlns:a16="http://schemas.microsoft.com/office/drawing/2014/main" id="{F32B16D2-B028-79FC-8706-1B4EC5032C1D}"/>
              </a:ext>
            </a:extLst>
          </p:cNvPr>
          <p:cNvSpPr>
            <a:spLocks noChangeShapeType="1"/>
          </p:cNvSpPr>
          <p:nvPr/>
        </p:nvSpPr>
        <p:spPr bwMode="auto">
          <a:xfrm>
            <a:off x="7631832" y="5201816"/>
            <a:ext cx="68262"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3">
            <a:extLst>
              <a:ext uri="{FF2B5EF4-FFF2-40B4-BE49-F238E27FC236}">
                <a16:creationId xmlns:a16="http://schemas.microsoft.com/office/drawing/2014/main" id="{9E2F2F82-9DF9-BA47-1D4E-0071005D0316}"/>
              </a:ext>
            </a:extLst>
          </p:cNvPr>
          <p:cNvSpPr>
            <a:spLocks noChangeShapeType="1"/>
          </p:cNvSpPr>
          <p:nvPr/>
        </p:nvSpPr>
        <p:spPr bwMode="auto">
          <a:xfrm flipV="1">
            <a:off x="7700094" y="5125616"/>
            <a:ext cx="134938"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4">
            <a:extLst>
              <a:ext uri="{FF2B5EF4-FFF2-40B4-BE49-F238E27FC236}">
                <a16:creationId xmlns:a16="http://schemas.microsoft.com/office/drawing/2014/main" id="{8F18ADDC-BCEF-4388-EFF6-F0B9BB3F9226}"/>
              </a:ext>
            </a:extLst>
          </p:cNvPr>
          <p:cNvSpPr>
            <a:spLocks noChangeShapeType="1"/>
          </p:cNvSpPr>
          <p:nvPr/>
        </p:nvSpPr>
        <p:spPr bwMode="auto">
          <a:xfrm>
            <a:off x="7835032" y="5125616"/>
            <a:ext cx="68262"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5">
            <a:extLst>
              <a:ext uri="{FF2B5EF4-FFF2-40B4-BE49-F238E27FC236}">
                <a16:creationId xmlns:a16="http://schemas.microsoft.com/office/drawing/2014/main" id="{0E295FBA-D238-44C9-5F95-86A83A6DB464}"/>
              </a:ext>
            </a:extLst>
          </p:cNvPr>
          <p:cNvSpPr>
            <a:spLocks noChangeShapeType="1"/>
          </p:cNvSpPr>
          <p:nvPr/>
        </p:nvSpPr>
        <p:spPr bwMode="auto">
          <a:xfrm flipV="1">
            <a:off x="7903294" y="4973216"/>
            <a:ext cx="68263"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6">
            <a:extLst>
              <a:ext uri="{FF2B5EF4-FFF2-40B4-BE49-F238E27FC236}">
                <a16:creationId xmlns:a16="http://schemas.microsoft.com/office/drawing/2014/main" id="{3A7D7D6E-2CF0-22E3-0396-A4B379728898}"/>
              </a:ext>
            </a:extLst>
          </p:cNvPr>
          <p:cNvSpPr>
            <a:spLocks noChangeShapeType="1"/>
          </p:cNvSpPr>
          <p:nvPr/>
        </p:nvSpPr>
        <p:spPr bwMode="auto">
          <a:xfrm>
            <a:off x="7971557" y="4973216"/>
            <a:ext cx="6667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7">
            <a:extLst>
              <a:ext uri="{FF2B5EF4-FFF2-40B4-BE49-F238E27FC236}">
                <a16:creationId xmlns:a16="http://schemas.microsoft.com/office/drawing/2014/main" id="{BA39637E-64ED-CC5A-B573-2378BD45387B}"/>
              </a:ext>
            </a:extLst>
          </p:cNvPr>
          <p:cNvSpPr>
            <a:spLocks noChangeShapeType="1"/>
          </p:cNvSpPr>
          <p:nvPr/>
        </p:nvSpPr>
        <p:spPr bwMode="auto">
          <a:xfrm flipV="1">
            <a:off x="8038232" y="5125616"/>
            <a:ext cx="136525"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8">
            <a:extLst>
              <a:ext uri="{FF2B5EF4-FFF2-40B4-BE49-F238E27FC236}">
                <a16:creationId xmlns:a16="http://schemas.microsoft.com/office/drawing/2014/main" id="{F7A88BAB-660F-C7B6-BD6E-FE022FB31245}"/>
              </a:ext>
            </a:extLst>
          </p:cNvPr>
          <p:cNvSpPr>
            <a:spLocks noChangeShapeType="1"/>
          </p:cNvSpPr>
          <p:nvPr/>
        </p:nvSpPr>
        <p:spPr bwMode="auto">
          <a:xfrm>
            <a:off x="8174757" y="5125616"/>
            <a:ext cx="6667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29">
            <a:extLst>
              <a:ext uri="{FF2B5EF4-FFF2-40B4-BE49-F238E27FC236}">
                <a16:creationId xmlns:a16="http://schemas.microsoft.com/office/drawing/2014/main" id="{1249632F-2A98-094B-D3CE-8BB5C708FA81}"/>
              </a:ext>
            </a:extLst>
          </p:cNvPr>
          <p:cNvSpPr>
            <a:spLocks noChangeShapeType="1"/>
          </p:cNvSpPr>
          <p:nvPr/>
        </p:nvSpPr>
        <p:spPr bwMode="auto">
          <a:xfrm flipV="1">
            <a:off x="8241432" y="5201816"/>
            <a:ext cx="68262"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0">
            <a:extLst>
              <a:ext uri="{FF2B5EF4-FFF2-40B4-BE49-F238E27FC236}">
                <a16:creationId xmlns:a16="http://schemas.microsoft.com/office/drawing/2014/main" id="{D8CCC91F-CC86-E9EF-16CA-AB4F5CAE47E9}"/>
              </a:ext>
            </a:extLst>
          </p:cNvPr>
          <p:cNvSpPr>
            <a:spLocks noChangeShapeType="1"/>
          </p:cNvSpPr>
          <p:nvPr/>
        </p:nvSpPr>
        <p:spPr bwMode="auto">
          <a:xfrm>
            <a:off x="8309694" y="5201816"/>
            <a:ext cx="68263"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31">
            <a:extLst>
              <a:ext uri="{FF2B5EF4-FFF2-40B4-BE49-F238E27FC236}">
                <a16:creationId xmlns:a16="http://schemas.microsoft.com/office/drawing/2014/main" id="{6A503517-FEC6-6104-B64E-3BB141726179}"/>
              </a:ext>
            </a:extLst>
          </p:cNvPr>
          <p:cNvSpPr>
            <a:spLocks noChangeShapeType="1"/>
          </p:cNvSpPr>
          <p:nvPr/>
        </p:nvSpPr>
        <p:spPr bwMode="auto">
          <a:xfrm flipV="1">
            <a:off x="8377957" y="5278016"/>
            <a:ext cx="66675"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32">
            <a:extLst>
              <a:ext uri="{FF2B5EF4-FFF2-40B4-BE49-F238E27FC236}">
                <a16:creationId xmlns:a16="http://schemas.microsoft.com/office/drawing/2014/main" id="{E7E3D5BB-B60E-0EF9-1375-AB688C07E442}"/>
              </a:ext>
            </a:extLst>
          </p:cNvPr>
          <p:cNvSpPr>
            <a:spLocks noChangeShapeType="1"/>
          </p:cNvSpPr>
          <p:nvPr/>
        </p:nvSpPr>
        <p:spPr bwMode="auto">
          <a:xfrm>
            <a:off x="8444632" y="5278016"/>
            <a:ext cx="68262"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33">
            <a:extLst>
              <a:ext uri="{FF2B5EF4-FFF2-40B4-BE49-F238E27FC236}">
                <a16:creationId xmlns:a16="http://schemas.microsoft.com/office/drawing/2014/main" id="{41B91948-C4EB-ECDD-8ADF-0F0AB8BE7F9E}"/>
              </a:ext>
            </a:extLst>
          </p:cNvPr>
          <p:cNvSpPr>
            <a:spLocks noChangeShapeType="1"/>
          </p:cNvSpPr>
          <p:nvPr/>
        </p:nvSpPr>
        <p:spPr bwMode="auto">
          <a:xfrm flipV="1">
            <a:off x="8512894" y="5354216"/>
            <a:ext cx="68263" cy="304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34">
            <a:extLst>
              <a:ext uri="{FF2B5EF4-FFF2-40B4-BE49-F238E27FC236}">
                <a16:creationId xmlns:a16="http://schemas.microsoft.com/office/drawing/2014/main" id="{EF38274A-0F68-00EA-6AE8-D9D58C744CD8}"/>
              </a:ext>
            </a:extLst>
          </p:cNvPr>
          <p:cNvSpPr>
            <a:spLocks noChangeShapeType="1"/>
          </p:cNvSpPr>
          <p:nvPr/>
        </p:nvSpPr>
        <p:spPr bwMode="auto">
          <a:xfrm>
            <a:off x="8581157" y="5354216"/>
            <a:ext cx="66675"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Text Box 35">
            <a:extLst>
              <a:ext uri="{FF2B5EF4-FFF2-40B4-BE49-F238E27FC236}">
                <a16:creationId xmlns:a16="http://schemas.microsoft.com/office/drawing/2014/main" id="{E9622F88-F17C-7EFB-B88B-6C1CF1F821DD}"/>
              </a:ext>
            </a:extLst>
          </p:cNvPr>
          <p:cNvSpPr txBox="1">
            <a:spLocks noChangeArrowheads="1"/>
          </p:cNvSpPr>
          <p:nvPr/>
        </p:nvSpPr>
        <p:spPr bwMode="auto">
          <a:xfrm>
            <a:off x="4110757" y="5500199"/>
            <a:ext cx="22359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b="1" dirty="0">
                <a:latin typeface="+mj-lt"/>
              </a:rPr>
              <a:t>Ground Acceleration</a:t>
            </a:r>
          </a:p>
        </p:txBody>
      </p:sp>
      <p:sp>
        <p:nvSpPr>
          <p:cNvPr id="37" name="AutoShape 36">
            <a:extLst>
              <a:ext uri="{FF2B5EF4-FFF2-40B4-BE49-F238E27FC236}">
                <a16:creationId xmlns:a16="http://schemas.microsoft.com/office/drawing/2014/main" id="{E6CDDC67-708C-3F0E-2F5D-CC87804C6227}"/>
              </a:ext>
            </a:extLst>
          </p:cNvPr>
          <p:cNvSpPr>
            <a:spLocks noChangeArrowheads="1"/>
          </p:cNvSpPr>
          <p:nvPr/>
        </p:nvSpPr>
        <p:spPr bwMode="auto">
          <a:xfrm>
            <a:off x="5533157" y="1163216"/>
            <a:ext cx="947737" cy="381000"/>
          </a:xfrm>
          <a:prstGeom prst="leftRightArrow">
            <a:avLst>
              <a:gd name="adj1" fmla="val 50000"/>
              <a:gd name="adj2" fmla="val 4975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b="1"/>
          </a:p>
        </p:txBody>
      </p:sp>
      <p:sp>
        <p:nvSpPr>
          <p:cNvPr id="38" name="Line 37">
            <a:extLst>
              <a:ext uri="{FF2B5EF4-FFF2-40B4-BE49-F238E27FC236}">
                <a16:creationId xmlns:a16="http://schemas.microsoft.com/office/drawing/2014/main" id="{542A33FD-ABC7-9095-2C79-6AA4C0EB42FA}"/>
              </a:ext>
            </a:extLst>
          </p:cNvPr>
          <p:cNvSpPr>
            <a:spLocks noChangeShapeType="1"/>
          </p:cNvSpPr>
          <p:nvPr/>
        </p:nvSpPr>
        <p:spPr bwMode="auto">
          <a:xfrm>
            <a:off x="7768357" y="1010816"/>
            <a:ext cx="0" cy="14478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38">
            <a:extLst>
              <a:ext uri="{FF2B5EF4-FFF2-40B4-BE49-F238E27FC236}">
                <a16:creationId xmlns:a16="http://schemas.microsoft.com/office/drawing/2014/main" id="{7BF3E9FD-FC89-AE8D-82A9-E611AD136CA8}"/>
              </a:ext>
            </a:extLst>
          </p:cNvPr>
          <p:cNvSpPr>
            <a:spLocks noChangeShapeType="1"/>
          </p:cNvSpPr>
          <p:nvPr/>
        </p:nvSpPr>
        <p:spPr bwMode="auto">
          <a:xfrm>
            <a:off x="7768357" y="1696616"/>
            <a:ext cx="2098675"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39">
            <a:extLst>
              <a:ext uri="{FF2B5EF4-FFF2-40B4-BE49-F238E27FC236}">
                <a16:creationId xmlns:a16="http://schemas.microsoft.com/office/drawing/2014/main" id="{FA765A7D-1D90-C263-B839-F39A94B32DAA}"/>
              </a:ext>
            </a:extLst>
          </p:cNvPr>
          <p:cNvSpPr>
            <a:spLocks noChangeShapeType="1"/>
          </p:cNvSpPr>
          <p:nvPr/>
        </p:nvSpPr>
        <p:spPr bwMode="auto">
          <a:xfrm flipV="1">
            <a:off x="7768357" y="1468016"/>
            <a:ext cx="134937"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40">
            <a:extLst>
              <a:ext uri="{FF2B5EF4-FFF2-40B4-BE49-F238E27FC236}">
                <a16:creationId xmlns:a16="http://schemas.microsoft.com/office/drawing/2014/main" id="{038910D3-DC05-5311-D7F1-6158DCC80181}"/>
              </a:ext>
            </a:extLst>
          </p:cNvPr>
          <p:cNvSpPr>
            <a:spLocks noChangeShapeType="1"/>
          </p:cNvSpPr>
          <p:nvPr/>
        </p:nvSpPr>
        <p:spPr bwMode="auto">
          <a:xfrm>
            <a:off x="7903294" y="1468016"/>
            <a:ext cx="68263"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41">
            <a:extLst>
              <a:ext uri="{FF2B5EF4-FFF2-40B4-BE49-F238E27FC236}">
                <a16:creationId xmlns:a16="http://schemas.microsoft.com/office/drawing/2014/main" id="{D83B4FE5-3036-2F71-77F0-A930DD257A76}"/>
              </a:ext>
            </a:extLst>
          </p:cNvPr>
          <p:cNvSpPr>
            <a:spLocks noChangeShapeType="1"/>
          </p:cNvSpPr>
          <p:nvPr/>
        </p:nvSpPr>
        <p:spPr bwMode="auto">
          <a:xfrm flipV="1">
            <a:off x="7971557" y="1315616"/>
            <a:ext cx="134937"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2">
            <a:extLst>
              <a:ext uri="{FF2B5EF4-FFF2-40B4-BE49-F238E27FC236}">
                <a16:creationId xmlns:a16="http://schemas.microsoft.com/office/drawing/2014/main" id="{B1D037E6-D219-FF55-4F2D-6BF7CC582F02}"/>
              </a:ext>
            </a:extLst>
          </p:cNvPr>
          <p:cNvSpPr>
            <a:spLocks noChangeShapeType="1"/>
          </p:cNvSpPr>
          <p:nvPr/>
        </p:nvSpPr>
        <p:spPr bwMode="auto">
          <a:xfrm>
            <a:off x="8106494" y="1315616"/>
            <a:ext cx="134938"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43">
            <a:extLst>
              <a:ext uri="{FF2B5EF4-FFF2-40B4-BE49-F238E27FC236}">
                <a16:creationId xmlns:a16="http://schemas.microsoft.com/office/drawing/2014/main" id="{D4BDE047-8D9D-282E-47F2-4068D623E82C}"/>
              </a:ext>
            </a:extLst>
          </p:cNvPr>
          <p:cNvSpPr>
            <a:spLocks noChangeShapeType="1"/>
          </p:cNvSpPr>
          <p:nvPr/>
        </p:nvSpPr>
        <p:spPr bwMode="auto">
          <a:xfrm flipV="1">
            <a:off x="8241432" y="1087016"/>
            <a:ext cx="203200" cy="1295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44">
            <a:extLst>
              <a:ext uri="{FF2B5EF4-FFF2-40B4-BE49-F238E27FC236}">
                <a16:creationId xmlns:a16="http://schemas.microsoft.com/office/drawing/2014/main" id="{99A1AFD0-0027-3984-8135-112CBC58EDD6}"/>
              </a:ext>
            </a:extLst>
          </p:cNvPr>
          <p:cNvSpPr>
            <a:spLocks noChangeShapeType="1"/>
          </p:cNvSpPr>
          <p:nvPr/>
        </p:nvSpPr>
        <p:spPr bwMode="auto">
          <a:xfrm>
            <a:off x="8444632" y="1087016"/>
            <a:ext cx="203200" cy="1524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45">
            <a:extLst>
              <a:ext uri="{FF2B5EF4-FFF2-40B4-BE49-F238E27FC236}">
                <a16:creationId xmlns:a16="http://schemas.microsoft.com/office/drawing/2014/main" id="{B54EE902-FC7C-207E-A442-A3249C585E0A}"/>
              </a:ext>
            </a:extLst>
          </p:cNvPr>
          <p:cNvSpPr>
            <a:spLocks noChangeShapeType="1"/>
          </p:cNvSpPr>
          <p:nvPr/>
        </p:nvSpPr>
        <p:spPr bwMode="auto">
          <a:xfrm flipV="1">
            <a:off x="8647832" y="934616"/>
            <a:ext cx="203200" cy="1676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46">
            <a:extLst>
              <a:ext uri="{FF2B5EF4-FFF2-40B4-BE49-F238E27FC236}">
                <a16:creationId xmlns:a16="http://schemas.microsoft.com/office/drawing/2014/main" id="{5F3B9C46-69CE-D369-765C-1A5D95515089}"/>
              </a:ext>
            </a:extLst>
          </p:cNvPr>
          <p:cNvSpPr>
            <a:spLocks noChangeShapeType="1"/>
          </p:cNvSpPr>
          <p:nvPr/>
        </p:nvSpPr>
        <p:spPr bwMode="auto">
          <a:xfrm>
            <a:off x="8851032" y="934616"/>
            <a:ext cx="136525" cy="1219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47">
            <a:extLst>
              <a:ext uri="{FF2B5EF4-FFF2-40B4-BE49-F238E27FC236}">
                <a16:creationId xmlns:a16="http://schemas.microsoft.com/office/drawing/2014/main" id="{AC80DC2B-6F78-0C2B-B625-0FD64B200E6B}"/>
              </a:ext>
            </a:extLst>
          </p:cNvPr>
          <p:cNvSpPr>
            <a:spLocks noChangeShapeType="1"/>
          </p:cNvSpPr>
          <p:nvPr/>
        </p:nvSpPr>
        <p:spPr bwMode="auto">
          <a:xfrm flipV="1">
            <a:off x="8987557" y="1315616"/>
            <a:ext cx="134937"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48">
            <a:extLst>
              <a:ext uri="{FF2B5EF4-FFF2-40B4-BE49-F238E27FC236}">
                <a16:creationId xmlns:a16="http://schemas.microsoft.com/office/drawing/2014/main" id="{359CA6CA-BC64-4181-519F-E7BDEF52CA40}"/>
              </a:ext>
            </a:extLst>
          </p:cNvPr>
          <p:cNvSpPr>
            <a:spLocks noChangeShapeType="1"/>
          </p:cNvSpPr>
          <p:nvPr/>
        </p:nvSpPr>
        <p:spPr bwMode="auto">
          <a:xfrm>
            <a:off x="9122494" y="1315616"/>
            <a:ext cx="134938"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49">
            <a:extLst>
              <a:ext uri="{FF2B5EF4-FFF2-40B4-BE49-F238E27FC236}">
                <a16:creationId xmlns:a16="http://schemas.microsoft.com/office/drawing/2014/main" id="{C63901BD-C52B-258F-5B31-580D5FC425A7}"/>
              </a:ext>
            </a:extLst>
          </p:cNvPr>
          <p:cNvSpPr>
            <a:spLocks noChangeShapeType="1"/>
          </p:cNvSpPr>
          <p:nvPr/>
        </p:nvSpPr>
        <p:spPr bwMode="auto">
          <a:xfrm flipV="1">
            <a:off x="9257432" y="1391816"/>
            <a:ext cx="136525"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50">
            <a:extLst>
              <a:ext uri="{FF2B5EF4-FFF2-40B4-BE49-F238E27FC236}">
                <a16:creationId xmlns:a16="http://schemas.microsoft.com/office/drawing/2014/main" id="{3C6B5B97-4E12-C73B-B8B8-7E1DB67164C7}"/>
              </a:ext>
            </a:extLst>
          </p:cNvPr>
          <p:cNvSpPr>
            <a:spLocks noChangeShapeType="1"/>
          </p:cNvSpPr>
          <p:nvPr/>
        </p:nvSpPr>
        <p:spPr bwMode="auto">
          <a:xfrm>
            <a:off x="9393957" y="1391816"/>
            <a:ext cx="134937"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51">
            <a:extLst>
              <a:ext uri="{FF2B5EF4-FFF2-40B4-BE49-F238E27FC236}">
                <a16:creationId xmlns:a16="http://schemas.microsoft.com/office/drawing/2014/main" id="{BB1045E6-B8FC-5BA2-ADAD-69436AB929CE}"/>
              </a:ext>
            </a:extLst>
          </p:cNvPr>
          <p:cNvSpPr>
            <a:spLocks noChangeShapeType="1"/>
          </p:cNvSpPr>
          <p:nvPr/>
        </p:nvSpPr>
        <p:spPr bwMode="auto">
          <a:xfrm flipV="1">
            <a:off x="9528894" y="1544216"/>
            <a:ext cx="134938"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52">
            <a:extLst>
              <a:ext uri="{FF2B5EF4-FFF2-40B4-BE49-F238E27FC236}">
                <a16:creationId xmlns:a16="http://schemas.microsoft.com/office/drawing/2014/main" id="{19EC7A03-1B16-FA97-C93D-933CEAE1D217}"/>
              </a:ext>
            </a:extLst>
          </p:cNvPr>
          <p:cNvSpPr>
            <a:spLocks noChangeShapeType="1"/>
          </p:cNvSpPr>
          <p:nvPr/>
        </p:nvSpPr>
        <p:spPr bwMode="auto">
          <a:xfrm>
            <a:off x="9663832" y="1544216"/>
            <a:ext cx="68262"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Text Box 53">
            <a:extLst>
              <a:ext uri="{FF2B5EF4-FFF2-40B4-BE49-F238E27FC236}">
                <a16:creationId xmlns:a16="http://schemas.microsoft.com/office/drawing/2014/main" id="{6DA17EC2-509E-E6FC-A736-C46FD2E547D0}"/>
              </a:ext>
            </a:extLst>
          </p:cNvPr>
          <p:cNvSpPr txBox="1">
            <a:spLocks noChangeArrowheads="1"/>
          </p:cNvSpPr>
          <p:nvPr/>
        </p:nvSpPr>
        <p:spPr bwMode="auto">
          <a:xfrm>
            <a:off x="2012454" y="1906166"/>
            <a:ext cx="1654175" cy="830997"/>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b="1" dirty="0">
                <a:latin typeface="+mj-lt"/>
              </a:rPr>
              <a:t>Building:</a:t>
            </a:r>
          </a:p>
          <a:p>
            <a:pPr algn="l"/>
            <a:r>
              <a:rPr lang="en-US" altLang="en-US" sz="2400" b="1" dirty="0">
                <a:latin typeface="+mj-lt"/>
              </a:rPr>
              <a:t>Mass = m</a:t>
            </a:r>
          </a:p>
        </p:txBody>
      </p:sp>
      <p:sp>
        <p:nvSpPr>
          <p:cNvPr id="55" name="Line 54">
            <a:extLst>
              <a:ext uri="{FF2B5EF4-FFF2-40B4-BE49-F238E27FC236}">
                <a16:creationId xmlns:a16="http://schemas.microsoft.com/office/drawing/2014/main" id="{58730FAA-DE57-384B-4A08-30203C8EE1E2}"/>
              </a:ext>
            </a:extLst>
          </p:cNvPr>
          <p:cNvSpPr>
            <a:spLocks noChangeShapeType="1"/>
          </p:cNvSpPr>
          <p:nvPr/>
        </p:nvSpPr>
        <p:spPr bwMode="auto">
          <a:xfrm flipV="1">
            <a:off x="3666629" y="2001416"/>
            <a:ext cx="850528" cy="320248"/>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Text Box 55">
            <a:extLst>
              <a:ext uri="{FF2B5EF4-FFF2-40B4-BE49-F238E27FC236}">
                <a16:creationId xmlns:a16="http://schemas.microsoft.com/office/drawing/2014/main" id="{ABDAD977-6F68-A37A-F7C9-CE997C91DF52}"/>
              </a:ext>
            </a:extLst>
          </p:cNvPr>
          <p:cNvSpPr txBox="1">
            <a:spLocks noChangeArrowheads="1"/>
          </p:cNvSpPr>
          <p:nvPr/>
        </p:nvSpPr>
        <p:spPr bwMode="auto">
          <a:xfrm>
            <a:off x="4278971" y="585664"/>
            <a:ext cx="34561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latin typeface="+mj-lt"/>
              </a:rPr>
              <a:t>Building Acceleration</a:t>
            </a:r>
          </a:p>
        </p:txBody>
      </p:sp>
    </p:spTree>
    <p:extLst>
      <p:ext uri="{BB962C8B-B14F-4D97-AF65-F5344CB8AC3E}">
        <p14:creationId xmlns:p14="http://schemas.microsoft.com/office/powerpoint/2010/main" val="26492164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B0F02F-D989-AEA7-7003-5DF339A9CB81}"/>
              </a:ext>
            </a:extLst>
          </p:cNvPr>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dirty="0"/>
          </a:p>
        </p:txBody>
      </p:sp>
      <p:grpSp>
        <p:nvGrpSpPr>
          <p:cNvPr id="3" name="Group 2">
            <a:extLst>
              <a:ext uri="{FF2B5EF4-FFF2-40B4-BE49-F238E27FC236}">
                <a16:creationId xmlns:a16="http://schemas.microsoft.com/office/drawing/2014/main" id="{E43167E0-1441-D247-AA18-AD10B62B04A9}"/>
              </a:ext>
            </a:extLst>
          </p:cNvPr>
          <p:cNvGrpSpPr>
            <a:grpSpLocks/>
          </p:cNvGrpSpPr>
          <p:nvPr/>
        </p:nvGrpSpPr>
        <p:grpSpPr bwMode="auto">
          <a:xfrm>
            <a:off x="3317875" y="2057400"/>
            <a:ext cx="2778125" cy="2743200"/>
            <a:chOff x="1776" y="1488"/>
            <a:chExt cx="1968" cy="1728"/>
          </a:xfrm>
        </p:grpSpPr>
        <p:sp>
          <p:nvSpPr>
            <p:cNvPr id="4" name="Rectangle 3">
              <a:extLst>
                <a:ext uri="{FF2B5EF4-FFF2-40B4-BE49-F238E27FC236}">
                  <a16:creationId xmlns:a16="http://schemas.microsoft.com/office/drawing/2014/main" id="{D4E0945F-B3C4-FC39-3B88-99C162436434}"/>
                </a:ext>
              </a:extLst>
            </p:cNvPr>
            <p:cNvSpPr>
              <a:spLocks noChangeArrowheads="1"/>
            </p:cNvSpPr>
            <p:nvPr/>
          </p:nvSpPr>
          <p:spPr bwMode="auto">
            <a:xfrm>
              <a:off x="1776"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ectangle 4">
              <a:extLst>
                <a:ext uri="{FF2B5EF4-FFF2-40B4-BE49-F238E27FC236}">
                  <a16:creationId xmlns:a16="http://schemas.microsoft.com/office/drawing/2014/main" id="{84CD1088-1841-888E-7422-B24AD3A59BCC}"/>
                </a:ext>
              </a:extLst>
            </p:cNvPr>
            <p:cNvSpPr>
              <a:spLocks noChangeArrowheads="1"/>
            </p:cNvSpPr>
            <p:nvPr/>
          </p:nvSpPr>
          <p:spPr bwMode="auto">
            <a:xfrm>
              <a:off x="1776" y="1488"/>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5">
              <a:extLst>
                <a:ext uri="{FF2B5EF4-FFF2-40B4-BE49-F238E27FC236}">
                  <a16:creationId xmlns:a16="http://schemas.microsoft.com/office/drawing/2014/main" id="{5F0E99E2-BD38-4BCF-F5D3-17DB161DE065}"/>
                </a:ext>
              </a:extLst>
            </p:cNvPr>
            <p:cNvSpPr>
              <a:spLocks noChangeArrowheads="1"/>
            </p:cNvSpPr>
            <p:nvPr/>
          </p:nvSpPr>
          <p:spPr bwMode="auto">
            <a:xfrm>
              <a:off x="1776" y="2352"/>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6">
              <a:extLst>
                <a:ext uri="{FF2B5EF4-FFF2-40B4-BE49-F238E27FC236}">
                  <a16:creationId xmlns:a16="http://schemas.microsoft.com/office/drawing/2014/main" id="{C442C224-B3DD-AA08-0063-985D09FCC300}"/>
                </a:ext>
              </a:extLst>
            </p:cNvPr>
            <p:cNvSpPr>
              <a:spLocks noChangeArrowheads="1"/>
            </p:cNvSpPr>
            <p:nvPr/>
          </p:nvSpPr>
          <p:spPr bwMode="auto">
            <a:xfrm>
              <a:off x="3648"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 name="Line 7">
            <a:extLst>
              <a:ext uri="{FF2B5EF4-FFF2-40B4-BE49-F238E27FC236}">
                <a16:creationId xmlns:a16="http://schemas.microsoft.com/office/drawing/2014/main" id="{38B571F5-0DB0-37CC-0FCA-AA74CFCB0EEA}"/>
              </a:ext>
            </a:extLst>
          </p:cNvPr>
          <p:cNvSpPr>
            <a:spLocks noChangeShapeType="1"/>
          </p:cNvSpPr>
          <p:nvPr/>
        </p:nvSpPr>
        <p:spPr bwMode="auto">
          <a:xfrm>
            <a:off x="2844800" y="4800600"/>
            <a:ext cx="3792537" cy="0"/>
          </a:xfrm>
          <a:prstGeom prst="line">
            <a:avLst/>
          </a:prstGeom>
          <a:noFill/>
          <a:ln w="76200">
            <a:solidFill>
              <a:srgbClr val="CECEC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8">
            <a:extLst>
              <a:ext uri="{FF2B5EF4-FFF2-40B4-BE49-F238E27FC236}">
                <a16:creationId xmlns:a16="http://schemas.microsoft.com/office/drawing/2014/main" id="{59A2E261-F34D-A7E1-2DB1-188A125AE3E0}"/>
              </a:ext>
            </a:extLst>
          </p:cNvPr>
          <p:cNvSpPr>
            <a:spLocks noChangeArrowheads="1"/>
          </p:cNvSpPr>
          <p:nvPr/>
        </p:nvSpPr>
        <p:spPr bwMode="auto">
          <a:xfrm>
            <a:off x="6534769" y="2005134"/>
            <a:ext cx="1354138" cy="381000"/>
          </a:xfrm>
          <a:prstGeom prst="leftRightArrow">
            <a:avLst>
              <a:gd name="adj1" fmla="val 50000"/>
              <a:gd name="adj2" fmla="val 71083"/>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9">
            <a:extLst>
              <a:ext uri="{FF2B5EF4-FFF2-40B4-BE49-F238E27FC236}">
                <a16:creationId xmlns:a16="http://schemas.microsoft.com/office/drawing/2014/main" id="{E7D65ADF-0473-6235-E634-C70E149F6CF4}"/>
              </a:ext>
            </a:extLst>
          </p:cNvPr>
          <p:cNvSpPr txBox="1">
            <a:spLocks noChangeArrowheads="1"/>
          </p:cNvSpPr>
          <p:nvPr/>
        </p:nvSpPr>
        <p:spPr bwMode="auto">
          <a:xfrm>
            <a:off x="6435129" y="1287188"/>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200" b="1" dirty="0">
                <a:latin typeface="+mj-lt"/>
              </a:rPr>
              <a:t>F = ma</a:t>
            </a:r>
          </a:p>
        </p:txBody>
      </p:sp>
      <p:sp>
        <p:nvSpPr>
          <p:cNvPr id="11" name="Text Box 10">
            <a:extLst>
              <a:ext uri="{FF2B5EF4-FFF2-40B4-BE49-F238E27FC236}">
                <a16:creationId xmlns:a16="http://schemas.microsoft.com/office/drawing/2014/main" id="{08A98705-0798-6701-3D9F-377769103174}"/>
              </a:ext>
            </a:extLst>
          </p:cNvPr>
          <p:cNvSpPr txBox="1">
            <a:spLocks noChangeArrowheads="1"/>
          </p:cNvSpPr>
          <p:nvPr/>
        </p:nvSpPr>
        <p:spPr bwMode="auto">
          <a:xfrm>
            <a:off x="6773988" y="2870434"/>
            <a:ext cx="4506588" cy="193899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b="1" dirty="0">
                <a:latin typeface="+mj-lt"/>
              </a:rPr>
              <a:t>Earthquake Forces on Buildings:</a:t>
            </a:r>
          </a:p>
          <a:p>
            <a:pPr algn="l"/>
            <a:endParaRPr lang="en-US" altLang="en-US" sz="2400" b="1" dirty="0">
              <a:latin typeface="+mj-lt"/>
            </a:endParaRPr>
          </a:p>
          <a:p>
            <a:pPr algn="l"/>
            <a:r>
              <a:rPr lang="en-US" altLang="en-US" sz="2400" b="1" dirty="0">
                <a:latin typeface="+mj-lt"/>
              </a:rPr>
              <a:t>Inertia Force Due to Accelerating Mass</a:t>
            </a:r>
          </a:p>
        </p:txBody>
      </p:sp>
    </p:spTree>
    <p:extLst>
      <p:ext uri="{BB962C8B-B14F-4D97-AF65-F5344CB8AC3E}">
        <p14:creationId xmlns:p14="http://schemas.microsoft.com/office/powerpoint/2010/main" val="31964525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dirty="0"/>
          </a:p>
        </p:txBody>
      </p:sp>
      <p:sp>
        <p:nvSpPr>
          <p:cNvPr id="6" name="Rectangle 5">
            <a:extLst>
              <a:ext uri="{FF2B5EF4-FFF2-40B4-BE49-F238E27FC236}">
                <a16:creationId xmlns:a16="http://schemas.microsoft.com/office/drawing/2014/main" id="{38571B87-BD24-409F-0891-54FDF1783150}"/>
              </a:ext>
            </a:extLst>
          </p:cNvPr>
          <p:cNvSpPr>
            <a:spLocks noChangeArrowheads="1"/>
          </p:cNvSpPr>
          <p:nvPr/>
        </p:nvSpPr>
        <p:spPr bwMode="auto">
          <a:xfrm>
            <a:off x="693105" y="2304296"/>
            <a:ext cx="9003295"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13265784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01768C-C5B7-37FF-1CE8-0A2F15A69E14}"/>
              </a:ext>
            </a:extLst>
          </p:cNvPr>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dirty="0"/>
          </a:p>
        </p:txBody>
      </p:sp>
      <p:pic>
        <p:nvPicPr>
          <p:cNvPr id="3" name="Picture 2">
            <a:extLst>
              <a:ext uri="{FF2B5EF4-FFF2-40B4-BE49-F238E27FC236}">
                <a16:creationId xmlns:a16="http://schemas.microsoft.com/office/drawing/2014/main" id="{1862385B-10D7-F2CB-F23A-51400B465953}"/>
              </a:ext>
            </a:extLst>
          </p:cNvPr>
          <p:cNvPicPr>
            <a:picLocks noChangeAspect="1"/>
          </p:cNvPicPr>
          <p:nvPr/>
        </p:nvPicPr>
        <p:blipFill rotWithShape="1">
          <a:blip r:embed="rId3"/>
          <a:srcRect l="23730" t="3719" r="23730" b="13303"/>
          <a:stretch/>
        </p:blipFill>
        <p:spPr>
          <a:xfrm>
            <a:off x="2023005" y="751795"/>
            <a:ext cx="3565176" cy="3384376"/>
          </a:xfrm>
          <a:prstGeom prst="rect">
            <a:avLst/>
          </a:prstGeom>
        </p:spPr>
      </p:pic>
      <p:sp>
        <p:nvSpPr>
          <p:cNvPr id="4" name="Text Placeholder 5">
            <a:extLst>
              <a:ext uri="{FF2B5EF4-FFF2-40B4-BE49-F238E27FC236}">
                <a16:creationId xmlns:a16="http://schemas.microsoft.com/office/drawing/2014/main" id="{845A787C-425B-568B-3FFA-E1585BCAFE8D}"/>
              </a:ext>
            </a:extLst>
          </p:cNvPr>
          <p:cNvSpPr txBox="1">
            <a:spLocks/>
          </p:cNvSpPr>
          <p:nvPr/>
        </p:nvSpPr>
        <p:spPr>
          <a:xfrm>
            <a:off x="2023005" y="5930033"/>
            <a:ext cx="8735318" cy="620713"/>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u="sng" dirty="0"/>
              <a:t>Causes of Earthquake Fatalities</a:t>
            </a:r>
          </a:p>
        </p:txBody>
      </p:sp>
      <p:pic>
        <p:nvPicPr>
          <p:cNvPr id="5" name="Picture 4">
            <a:extLst>
              <a:ext uri="{FF2B5EF4-FFF2-40B4-BE49-F238E27FC236}">
                <a16:creationId xmlns:a16="http://schemas.microsoft.com/office/drawing/2014/main" id="{C10DE3ED-A3FF-4A97-6B7D-2A1EBBE71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5936560" y="500883"/>
            <a:ext cx="570176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a:extLst>
              <a:ext uri="{FF2B5EF4-FFF2-40B4-BE49-F238E27FC236}">
                <a16:creationId xmlns:a16="http://schemas.microsoft.com/office/drawing/2014/main" id="{082ED9F7-6BC9-0F75-A43E-2CB406212276}"/>
              </a:ext>
            </a:extLst>
          </p:cNvPr>
          <p:cNvSpPr txBox="1">
            <a:spLocks noChangeArrowheads="1"/>
          </p:cNvSpPr>
          <p:nvPr/>
        </p:nvSpPr>
        <p:spPr bwMode="auto">
          <a:xfrm>
            <a:off x="6816560" y="4391845"/>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1950 - 1990</a:t>
            </a:r>
          </a:p>
          <a:p>
            <a:r>
              <a:rPr lang="en-US" altLang="en-US" sz="2000" b="1" dirty="0">
                <a:solidFill>
                  <a:schemeClr val="tx1"/>
                </a:solidFill>
              </a:rPr>
              <a:t>583,000 Fatalities</a:t>
            </a:r>
          </a:p>
          <a:p>
            <a:r>
              <a:rPr lang="en-US" altLang="en-US" dirty="0">
                <a:solidFill>
                  <a:schemeClr val="accent2">
                    <a:lumMod val="20000"/>
                    <a:lumOff val="80000"/>
                  </a:schemeClr>
                </a:solidFill>
              </a:rPr>
              <a:t>(Coburn et al., 1992)</a:t>
            </a:r>
          </a:p>
        </p:txBody>
      </p:sp>
      <p:sp>
        <p:nvSpPr>
          <p:cNvPr id="7" name="Text Box 12">
            <a:extLst>
              <a:ext uri="{FF2B5EF4-FFF2-40B4-BE49-F238E27FC236}">
                <a16:creationId xmlns:a16="http://schemas.microsoft.com/office/drawing/2014/main" id="{E516659F-E082-726B-4C7E-84353DE9B998}"/>
              </a:ext>
            </a:extLst>
          </p:cNvPr>
          <p:cNvSpPr txBox="1">
            <a:spLocks noChangeArrowheads="1"/>
          </p:cNvSpPr>
          <p:nvPr/>
        </p:nvSpPr>
        <p:spPr bwMode="auto">
          <a:xfrm>
            <a:off x="2059308" y="4434622"/>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1968 - 2008</a:t>
            </a:r>
          </a:p>
          <a:p>
            <a:r>
              <a:rPr lang="en-US" altLang="en-US" sz="2000" b="1" dirty="0">
                <a:solidFill>
                  <a:schemeClr val="tx1"/>
                </a:solidFill>
              </a:rPr>
              <a:t>1,442,342 Fatalities</a:t>
            </a:r>
          </a:p>
          <a:p>
            <a:r>
              <a:rPr lang="en-US" altLang="en-US" dirty="0">
                <a:solidFill>
                  <a:schemeClr val="accent2">
                    <a:lumMod val="20000"/>
                    <a:lumOff val="80000"/>
                  </a:schemeClr>
                </a:solidFill>
              </a:rPr>
              <a:t>(</a:t>
            </a:r>
            <a:r>
              <a:rPr lang="en-US" altLang="en-US" dirty="0" err="1">
                <a:solidFill>
                  <a:schemeClr val="accent2">
                    <a:lumMod val="20000"/>
                    <a:lumOff val="80000"/>
                  </a:schemeClr>
                </a:solidFill>
              </a:rPr>
              <a:t>Marano</a:t>
            </a:r>
            <a:r>
              <a:rPr lang="en-US" altLang="en-US" dirty="0">
                <a:solidFill>
                  <a:schemeClr val="accent2">
                    <a:lumMod val="20000"/>
                    <a:lumOff val="80000"/>
                  </a:schemeClr>
                </a:solidFill>
              </a:rPr>
              <a:t> et al., 2010)</a:t>
            </a:r>
          </a:p>
        </p:txBody>
      </p:sp>
      <p:grpSp>
        <p:nvGrpSpPr>
          <p:cNvPr id="8" name="Group 7">
            <a:extLst>
              <a:ext uri="{FF2B5EF4-FFF2-40B4-BE49-F238E27FC236}">
                <a16:creationId xmlns:a16="http://schemas.microsoft.com/office/drawing/2014/main" id="{DE6F7FB7-6C65-8EC3-5B12-C364FDBD4BFE}"/>
              </a:ext>
            </a:extLst>
          </p:cNvPr>
          <p:cNvGrpSpPr/>
          <p:nvPr/>
        </p:nvGrpSpPr>
        <p:grpSpPr>
          <a:xfrm>
            <a:off x="1246443" y="496592"/>
            <a:ext cx="3992109" cy="2640663"/>
            <a:chOff x="-525042" y="587847"/>
            <a:chExt cx="3992109" cy="2640663"/>
          </a:xfrm>
        </p:grpSpPr>
        <p:sp>
          <p:nvSpPr>
            <p:cNvPr id="9" name="TextBox 8">
              <a:extLst>
                <a:ext uri="{FF2B5EF4-FFF2-40B4-BE49-F238E27FC236}">
                  <a16:creationId xmlns:a16="http://schemas.microsoft.com/office/drawing/2014/main" id="{EA9CBB5E-19A6-1930-5E64-BA376325C8AA}"/>
                </a:ext>
              </a:extLst>
            </p:cNvPr>
            <p:cNvSpPr txBox="1"/>
            <p:nvPr/>
          </p:nvSpPr>
          <p:spPr>
            <a:xfrm>
              <a:off x="601149" y="2643735"/>
              <a:ext cx="2865918" cy="584775"/>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Shaking </a:t>
              </a:r>
            </a:p>
            <a:p>
              <a:pPr algn="ctr"/>
              <a:r>
                <a:rPr lang="en-US" sz="1600" b="1" dirty="0">
                  <a:solidFill>
                    <a:srgbClr val="FFFF00"/>
                  </a:solidFill>
                  <a:latin typeface="Arial Narrow" panose="020B0606020202030204" pitchFamily="34" charset="0"/>
                </a:rPr>
                <a:t>(partial or total building collapse)</a:t>
              </a:r>
            </a:p>
          </p:txBody>
        </p:sp>
        <p:sp>
          <p:nvSpPr>
            <p:cNvPr id="10" name="TextBox 9">
              <a:extLst>
                <a:ext uri="{FF2B5EF4-FFF2-40B4-BE49-F238E27FC236}">
                  <a16:creationId xmlns:a16="http://schemas.microsoft.com/office/drawing/2014/main" id="{DD03D69A-E912-9C40-1C5E-E6EE122B2A7A}"/>
                </a:ext>
              </a:extLst>
            </p:cNvPr>
            <p:cNvSpPr txBox="1"/>
            <p:nvPr/>
          </p:nvSpPr>
          <p:spPr>
            <a:xfrm>
              <a:off x="-525042" y="1993026"/>
              <a:ext cx="2865918"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Landslides</a:t>
              </a:r>
            </a:p>
          </p:txBody>
        </p:sp>
        <p:sp>
          <p:nvSpPr>
            <p:cNvPr id="11" name="TextBox 10">
              <a:extLst>
                <a:ext uri="{FF2B5EF4-FFF2-40B4-BE49-F238E27FC236}">
                  <a16:creationId xmlns:a16="http://schemas.microsoft.com/office/drawing/2014/main" id="{C81D38B4-3E0C-A0B5-37DE-F6F1881C1EFC}"/>
                </a:ext>
              </a:extLst>
            </p:cNvPr>
            <p:cNvSpPr txBox="1"/>
            <p:nvPr/>
          </p:nvSpPr>
          <p:spPr>
            <a:xfrm>
              <a:off x="251520" y="882997"/>
              <a:ext cx="1262984"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Tsunami</a:t>
              </a:r>
            </a:p>
          </p:txBody>
        </p:sp>
        <p:sp>
          <p:nvSpPr>
            <p:cNvPr id="12" name="TextBox 11">
              <a:extLst>
                <a:ext uri="{FF2B5EF4-FFF2-40B4-BE49-F238E27FC236}">
                  <a16:creationId xmlns:a16="http://schemas.microsoft.com/office/drawing/2014/main" id="{646123C0-7633-ACC9-C055-7D919A0BEA8F}"/>
                </a:ext>
              </a:extLst>
            </p:cNvPr>
            <p:cNvSpPr txBox="1"/>
            <p:nvPr/>
          </p:nvSpPr>
          <p:spPr>
            <a:xfrm>
              <a:off x="1321706" y="587847"/>
              <a:ext cx="1262984" cy="338554"/>
            </a:xfrm>
            <a:prstGeom prst="rect">
              <a:avLst/>
            </a:prstGeom>
            <a:noFill/>
          </p:spPr>
          <p:txBody>
            <a:bodyPr wrap="square" rtlCol="0">
              <a:spAutoFit/>
            </a:bodyPr>
            <a:lstStyle/>
            <a:p>
              <a:pPr algn="ctr"/>
              <a:r>
                <a:rPr lang="en-US" sz="1600" b="1" dirty="0">
                  <a:solidFill>
                    <a:srgbClr val="FFFF00"/>
                  </a:solidFill>
                  <a:latin typeface="Arial Narrow" panose="020B0606020202030204" pitchFamily="34" charset="0"/>
                </a:rPr>
                <a:t>Missing</a:t>
              </a:r>
            </a:p>
          </p:txBody>
        </p:sp>
      </p:grpSp>
    </p:spTree>
    <p:extLst>
      <p:ext uri="{BB962C8B-B14F-4D97-AF65-F5344CB8AC3E}">
        <p14:creationId xmlns:p14="http://schemas.microsoft.com/office/powerpoint/2010/main" val="17500288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76E8D-AED9-D92B-E3EF-4C030FF80908}"/>
              </a:ext>
            </a:extLst>
          </p:cNvPr>
          <p:cNvSpPr>
            <a:spLocks noGrp="1"/>
          </p:cNvSpPr>
          <p:nvPr>
            <p:ph type="sldNum" sz="quarter" idx="40"/>
          </p:nvPr>
        </p:nvSpPr>
        <p:spPr/>
        <p:txBody>
          <a:bodyPr/>
          <a:lstStyle/>
          <a:p>
            <a:pPr>
              <a:defRPr/>
            </a:pPr>
            <a:fld id="{46425072-6E52-45A8-8A7E-A5B11BCA4176}" type="slidenum">
              <a:rPr lang="en-US" altLang="en-US" smtClean="0"/>
              <a:pPr>
                <a:defRPr/>
              </a:pPr>
              <a:t>14</a:t>
            </a:fld>
            <a:endParaRPr lang="en-US" altLang="en-US" dirty="0"/>
          </a:p>
        </p:txBody>
      </p:sp>
      <p:pic>
        <p:nvPicPr>
          <p:cNvPr id="3" name="Picture 5" descr="3_78">
            <a:extLst>
              <a:ext uri="{FF2B5EF4-FFF2-40B4-BE49-F238E27FC236}">
                <a16:creationId xmlns:a16="http://schemas.microsoft.com/office/drawing/2014/main" id="{71390C43-7778-27B2-F89F-CD99551B1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003" y="47160"/>
            <a:ext cx="9481994" cy="676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5379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49365B-E70C-F465-D246-30553744A838}"/>
              </a:ext>
            </a:extLst>
          </p:cNvPr>
          <p:cNvSpPr>
            <a:spLocks noGrp="1"/>
          </p:cNvSpPr>
          <p:nvPr>
            <p:ph type="sldNum" sz="quarter" idx="40"/>
          </p:nvPr>
        </p:nvSpPr>
        <p:spPr/>
        <p:txBody>
          <a:bodyPr/>
          <a:lstStyle/>
          <a:p>
            <a:pPr>
              <a:defRPr/>
            </a:pPr>
            <a:fld id="{46425072-6E52-45A8-8A7E-A5B11BCA4176}" type="slidenum">
              <a:rPr lang="en-US" altLang="en-US" smtClean="0"/>
              <a:pPr>
                <a:defRPr/>
              </a:pPr>
              <a:t>15</a:t>
            </a:fld>
            <a:endParaRPr lang="en-US" altLang="en-US" dirty="0"/>
          </a:p>
        </p:txBody>
      </p:sp>
      <p:pic>
        <p:nvPicPr>
          <p:cNvPr id="3" name="Picture 2" descr="Borax-Bldg">
            <a:extLst>
              <a:ext uri="{FF2B5EF4-FFF2-40B4-BE49-F238E27FC236}">
                <a16:creationId xmlns:a16="http://schemas.microsoft.com/office/drawing/2014/main" id="{6C9379DC-29C8-C580-261F-8738FA67A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20" y="60094"/>
            <a:ext cx="10441160" cy="673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348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CA61E-6F9B-42D4-0F19-2ED44419C59C}"/>
              </a:ext>
            </a:extLst>
          </p:cNvPr>
          <p:cNvSpPr>
            <a:spLocks noGrp="1"/>
          </p:cNvSpPr>
          <p:nvPr>
            <p:ph type="sldNum" sz="quarter" idx="40"/>
          </p:nvPr>
        </p:nvSpPr>
        <p:spPr/>
        <p:txBody>
          <a:bodyPr/>
          <a:lstStyle/>
          <a:p>
            <a:pPr>
              <a:defRPr/>
            </a:pPr>
            <a:fld id="{46425072-6E52-45A8-8A7E-A5B11BCA4176}" type="slidenum">
              <a:rPr lang="en-US" altLang="en-US" smtClean="0"/>
              <a:pPr>
                <a:defRPr/>
              </a:pPr>
              <a:t>16</a:t>
            </a:fld>
            <a:endParaRPr lang="en-US" altLang="en-US" dirty="0"/>
          </a:p>
        </p:txBody>
      </p:sp>
      <p:pic>
        <p:nvPicPr>
          <p:cNvPr id="3" name="Picture 2" descr="Northridge-Fracture">
            <a:extLst>
              <a:ext uri="{FF2B5EF4-FFF2-40B4-BE49-F238E27FC236}">
                <a16:creationId xmlns:a16="http://schemas.microsoft.com/office/drawing/2014/main" id="{D13FBD39-05EC-B7B2-C856-CE9680B51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01" y="831342"/>
            <a:ext cx="8971944" cy="579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0">
            <a:extLst>
              <a:ext uri="{FF2B5EF4-FFF2-40B4-BE49-F238E27FC236}">
                <a16:creationId xmlns:a16="http://schemas.microsoft.com/office/drawing/2014/main" id="{51C22535-EFC9-4CBB-EE9A-C54B551D3FB9}"/>
              </a:ext>
            </a:extLst>
          </p:cNvPr>
          <p:cNvGrpSpPr>
            <a:grpSpLocks/>
          </p:cNvGrpSpPr>
          <p:nvPr/>
        </p:nvGrpSpPr>
        <p:grpSpPr bwMode="auto">
          <a:xfrm flipV="1">
            <a:off x="9408368" y="188640"/>
            <a:ext cx="2403475" cy="3355975"/>
            <a:chOff x="3571" y="129"/>
            <a:chExt cx="2039" cy="3180"/>
          </a:xfrm>
        </p:grpSpPr>
        <p:sp>
          <p:nvSpPr>
            <p:cNvPr id="5" name="Rectangle 4">
              <a:extLst>
                <a:ext uri="{FF2B5EF4-FFF2-40B4-BE49-F238E27FC236}">
                  <a16:creationId xmlns:a16="http://schemas.microsoft.com/office/drawing/2014/main" id="{B18BE006-648E-9A7B-19DA-51420137D195}"/>
                </a:ext>
              </a:extLst>
            </p:cNvPr>
            <p:cNvSpPr>
              <a:spLocks noChangeArrowheads="1"/>
            </p:cNvSpPr>
            <p:nvPr/>
          </p:nvSpPr>
          <p:spPr bwMode="auto">
            <a:xfrm flipH="1" flipV="1">
              <a:off x="4854" y="189"/>
              <a:ext cx="752" cy="306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5">
              <a:extLst>
                <a:ext uri="{FF2B5EF4-FFF2-40B4-BE49-F238E27FC236}">
                  <a16:creationId xmlns:a16="http://schemas.microsoft.com/office/drawing/2014/main" id="{663C7262-4A6D-AA1C-1DE5-06A59CAE455D}"/>
                </a:ext>
              </a:extLst>
            </p:cNvPr>
            <p:cNvSpPr>
              <a:spLocks noChangeArrowheads="1"/>
            </p:cNvSpPr>
            <p:nvPr/>
          </p:nvSpPr>
          <p:spPr bwMode="auto">
            <a:xfrm flipH="1" flipV="1">
              <a:off x="3578" y="847"/>
              <a:ext cx="30" cy="1734"/>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Rectangle 6">
              <a:extLst>
                <a:ext uri="{FF2B5EF4-FFF2-40B4-BE49-F238E27FC236}">
                  <a16:creationId xmlns:a16="http://schemas.microsoft.com/office/drawing/2014/main" id="{116E142E-E822-7043-790A-9FA8BD28965F}"/>
                </a:ext>
              </a:extLst>
            </p:cNvPr>
            <p:cNvSpPr>
              <a:spLocks noChangeArrowheads="1"/>
            </p:cNvSpPr>
            <p:nvPr/>
          </p:nvSpPr>
          <p:spPr bwMode="auto">
            <a:xfrm flipH="1" flipV="1">
              <a:off x="4836" y="3253"/>
              <a:ext cx="769" cy="56"/>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Rectangle 7">
              <a:extLst>
                <a:ext uri="{FF2B5EF4-FFF2-40B4-BE49-F238E27FC236}">
                  <a16:creationId xmlns:a16="http://schemas.microsoft.com/office/drawing/2014/main" id="{DF179251-73D6-3771-F206-73D4B5E03661}"/>
                </a:ext>
              </a:extLst>
            </p:cNvPr>
            <p:cNvSpPr>
              <a:spLocks noChangeArrowheads="1"/>
            </p:cNvSpPr>
            <p:nvPr/>
          </p:nvSpPr>
          <p:spPr bwMode="auto">
            <a:xfrm flipH="1" flipV="1">
              <a:off x="3602" y="841"/>
              <a:ext cx="1234" cy="173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9" name="Group 8">
              <a:extLst>
                <a:ext uri="{FF2B5EF4-FFF2-40B4-BE49-F238E27FC236}">
                  <a16:creationId xmlns:a16="http://schemas.microsoft.com/office/drawing/2014/main" id="{E4DC3A95-C29C-8A1A-A849-C27C1481F15B}"/>
                </a:ext>
              </a:extLst>
            </p:cNvPr>
            <p:cNvGrpSpPr>
              <a:grpSpLocks/>
            </p:cNvGrpSpPr>
            <p:nvPr/>
          </p:nvGrpSpPr>
          <p:grpSpPr bwMode="auto">
            <a:xfrm flipH="1" flipV="1">
              <a:off x="4685" y="2323"/>
              <a:ext cx="151" cy="193"/>
              <a:chOff x="1125" y="1665"/>
              <a:chExt cx="151" cy="193"/>
            </a:xfrm>
          </p:grpSpPr>
          <p:sp>
            <p:nvSpPr>
              <p:cNvPr id="60" name="Rectangle 9">
                <a:extLst>
                  <a:ext uri="{FF2B5EF4-FFF2-40B4-BE49-F238E27FC236}">
                    <a16:creationId xmlns:a16="http://schemas.microsoft.com/office/drawing/2014/main" id="{71A56713-375B-48F8-88EA-E079E70BDD5E}"/>
                  </a:ext>
                </a:extLst>
              </p:cNvPr>
              <p:cNvSpPr>
                <a:spLocks noChangeArrowheads="1"/>
              </p:cNvSpPr>
              <p:nvPr/>
            </p:nvSpPr>
            <p:spPr bwMode="gray">
              <a:xfrm>
                <a:off x="1125" y="1701"/>
                <a:ext cx="89" cy="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1" name="Group 10">
                <a:extLst>
                  <a:ext uri="{FF2B5EF4-FFF2-40B4-BE49-F238E27FC236}">
                    <a16:creationId xmlns:a16="http://schemas.microsoft.com/office/drawing/2014/main" id="{483C2C00-513B-909C-F3CE-FEBB59CF6BE4}"/>
                  </a:ext>
                </a:extLst>
              </p:cNvPr>
              <p:cNvGrpSpPr>
                <a:grpSpLocks/>
              </p:cNvGrpSpPr>
              <p:nvPr/>
            </p:nvGrpSpPr>
            <p:grpSpPr bwMode="auto">
              <a:xfrm>
                <a:off x="1212" y="1665"/>
                <a:ext cx="64" cy="125"/>
                <a:chOff x="1212" y="1665"/>
                <a:chExt cx="64" cy="125"/>
              </a:xfrm>
            </p:grpSpPr>
            <p:grpSp>
              <p:nvGrpSpPr>
                <p:cNvPr id="62" name="Group 11">
                  <a:extLst>
                    <a:ext uri="{FF2B5EF4-FFF2-40B4-BE49-F238E27FC236}">
                      <a16:creationId xmlns:a16="http://schemas.microsoft.com/office/drawing/2014/main" id="{E76571FD-5702-0195-4A22-843C893BB6C7}"/>
                    </a:ext>
                  </a:extLst>
                </p:cNvPr>
                <p:cNvGrpSpPr>
                  <a:grpSpLocks/>
                </p:cNvGrpSpPr>
                <p:nvPr/>
              </p:nvGrpSpPr>
              <p:grpSpPr bwMode="auto">
                <a:xfrm>
                  <a:off x="1212" y="1665"/>
                  <a:ext cx="63" cy="68"/>
                  <a:chOff x="1212" y="1665"/>
                  <a:chExt cx="63" cy="68"/>
                </a:xfrm>
              </p:grpSpPr>
              <p:sp>
                <p:nvSpPr>
                  <p:cNvPr id="66" name="Freeform 12">
                    <a:extLst>
                      <a:ext uri="{FF2B5EF4-FFF2-40B4-BE49-F238E27FC236}">
                        <a16:creationId xmlns:a16="http://schemas.microsoft.com/office/drawing/2014/main" id="{37CE722D-DCF6-DDB5-AC39-15F11EBBA16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13">
                    <a:extLst>
                      <a:ext uri="{FF2B5EF4-FFF2-40B4-BE49-F238E27FC236}">
                        <a16:creationId xmlns:a16="http://schemas.microsoft.com/office/drawing/2014/main" id="{7A1FB9FE-2277-90C4-B41C-ECDD20BBC757}"/>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3" name="Group 14">
                  <a:extLst>
                    <a:ext uri="{FF2B5EF4-FFF2-40B4-BE49-F238E27FC236}">
                      <a16:creationId xmlns:a16="http://schemas.microsoft.com/office/drawing/2014/main" id="{9BCA145A-E719-DE23-B6A8-4D7272D3F203}"/>
                    </a:ext>
                  </a:extLst>
                </p:cNvPr>
                <p:cNvGrpSpPr>
                  <a:grpSpLocks/>
                </p:cNvGrpSpPr>
                <p:nvPr/>
              </p:nvGrpSpPr>
              <p:grpSpPr bwMode="auto">
                <a:xfrm>
                  <a:off x="1212" y="1722"/>
                  <a:ext cx="64" cy="68"/>
                  <a:chOff x="1212" y="1722"/>
                  <a:chExt cx="64" cy="68"/>
                </a:xfrm>
              </p:grpSpPr>
              <p:sp>
                <p:nvSpPr>
                  <p:cNvPr id="64" name="Freeform 15">
                    <a:extLst>
                      <a:ext uri="{FF2B5EF4-FFF2-40B4-BE49-F238E27FC236}">
                        <a16:creationId xmlns:a16="http://schemas.microsoft.com/office/drawing/2014/main" id="{49822EE1-D8C2-AC51-E6A9-A090DE67C38C}"/>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16">
                    <a:extLst>
                      <a:ext uri="{FF2B5EF4-FFF2-40B4-BE49-F238E27FC236}">
                        <a16:creationId xmlns:a16="http://schemas.microsoft.com/office/drawing/2014/main" id="{7C20B998-F198-A0B1-8B9B-96E0BF0E5EDD}"/>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0" name="Freeform 17">
              <a:extLst>
                <a:ext uri="{FF2B5EF4-FFF2-40B4-BE49-F238E27FC236}">
                  <a16:creationId xmlns:a16="http://schemas.microsoft.com/office/drawing/2014/main" id="{AC044B8B-E638-E0B3-313E-C8F2EAE76B7D}"/>
                </a:ext>
              </a:extLst>
            </p:cNvPr>
            <p:cNvSpPr>
              <a:spLocks/>
            </p:cNvSpPr>
            <p:nvPr/>
          </p:nvSpPr>
          <p:spPr bwMode="auto">
            <a:xfrm flipH="1" flipV="1">
              <a:off x="4724" y="2519"/>
              <a:ext cx="87" cy="92"/>
            </a:xfrm>
            <a:custGeom>
              <a:avLst/>
              <a:gdLst>
                <a:gd name="T0" fmla="*/ 0 w 172"/>
                <a:gd name="T1" fmla="*/ 74 h 184"/>
                <a:gd name="T2" fmla="*/ 15 w 172"/>
                <a:gd name="T3" fmla="*/ 92 h 184"/>
                <a:gd name="T4" fmla="*/ 87 w 172"/>
                <a:gd name="T5" fmla="*/ 19 h 184"/>
                <a:gd name="T6" fmla="*/ 72 w 172"/>
                <a:gd name="T7" fmla="*/ 0 h 184"/>
                <a:gd name="T8" fmla="*/ 0 w 172"/>
                <a:gd name="T9" fmla="*/ 7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18">
              <a:extLst>
                <a:ext uri="{FF2B5EF4-FFF2-40B4-BE49-F238E27FC236}">
                  <a16:creationId xmlns:a16="http://schemas.microsoft.com/office/drawing/2014/main" id="{69C6D48F-6FD8-528D-A3F6-BE086B69E7E8}"/>
                </a:ext>
              </a:extLst>
            </p:cNvPr>
            <p:cNvSpPr>
              <a:spLocks noChangeArrowheads="1"/>
            </p:cNvSpPr>
            <p:nvPr/>
          </p:nvSpPr>
          <p:spPr bwMode="auto">
            <a:xfrm flipH="1" flipV="1">
              <a:off x="3571" y="2575"/>
              <a:ext cx="1175"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Rectangle 19">
              <a:extLst>
                <a:ext uri="{FF2B5EF4-FFF2-40B4-BE49-F238E27FC236}">
                  <a16:creationId xmlns:a16="http://schemas.microsoft.com/office/drawing/2014/main" id="{20EF9003-2458-AF51-ED63-030B464325EB}"/>
                </a:ext>
              </a:extLst>
            </p:cNvPr>
            <p:cNvSpPr>
              <a:spLocks noChangeArrowheads="1"/>
            </p:cNvSpPr>
            <p:nvPr/>
          </p:nvSpPr>
          <p:spPr bwMode="auto">
            <a:xfrm flipH="1" flipV="1">
              <a:off x="3571" y="2511"/>
              <a:ext cx="1232"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20">
              <a:extLst>
                <a:ext uri="{FF2B5EF4-FFF2-40B4-BE49-F238E27FC236}">
                  <a16:creationId xmlns:a16="http://schemas.microsoft.com/office/drawing/2014/main" id="{2E756147-5035-25B1-57F6-B577D461A9BD}"/>
                </a:ext>
              </a:extLst>
            </p:cNvPr>
            <p:cNvSpPr>
              <a:spLocks noChangeArrowheads="1"/>
            </p:cNvSpPr>
            <p:nvPr/>
          </p:nvSpPr>
          <p:spPr bwMode="auto">
            <a:xfrm flipH="1" flipV="1">
              <a:off x="4573" y="1129"/>
              <a:ext cx="266" cy="1189"/>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Rectangle 21">
              <a:extLst>
                <a:ext uri="{FF2B5EF4-FFF2-40B4-BE49-F238E27FC236}">
                  <a16:creationId xmlns:a16="http://schemas.microsoft.com/office/drawing/2014/main" id="{13987C14-50AF-1B2A-5962-B5F09DA815EE}"/>
                </a:ext>
              </a:extLst>
            </p:cNvPr>
            <p:cNvSpPr>
              <a:spLocks noChangeArrowheads="1"/>
            </p:cNvSpPr>
            <p:nvPr/>
          </p:nvSpPr>
          <p:spPr bwMode="auto">
            <a:xfrm flipH="1" flipV="1">
              <a:off x="4747" y="2321"/>
              <a:ext cx="11" cy="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5" name="Group 22">
              <a:extLst>
                <a:ext uri="{FF2B5EF4-FFF2-40B4-BE49-F238E27FC236}">
                  <a16:creationId xmlns:a16="http://schemas.microsoft.com/office/drawing/2014/main" id="{ACD9CC23-621D-8D45-B985-64F1773AC037}"/>
                </a:ext>
              </a:extLst>
            </p:cNvPr>
            <p:cNvGrpSpPr>
              <a:grpSpLocks/>
            </p:cNvGrpSpPr>
            <p:nvPr/>
          </p:nvGrpSpPr>
          <p:grpSpPr bwMode="auto">
            <a:xfrm flipH="1" flipV="1">
              <a:off x="4680" y="911"/>
              <a:ext cx="151" cy="194"/>
              <a:chOff x="1130" y="3076"/>
              <a:chExt cx="151" cy="194"/>
            </a:xfrm>
          </p:grpSpPr>
          <p:sp>
            <p:nvSpPr>
              <p:cNvPr id="52" name="Rectangle 23">
                <a:extLst>
                  <a:ext uri="{FF2B5EF4-FFF2-40B4-BE49-F238E27FC236}">
                    <a16:creationId xmlns:a16="http://schemas.microsoft.com/office/drawing/2014/main" id="{7DBBE47D-7E1C-E23B-1E7A-FC8546C018CF}"/>
                  </a:ext>
                </a:extLst>
              </p:cNvPr>
              <p:cNvSpPr>
                <a:spLocks noChangeArrowheads="1"/>
              </p:cNvSpPr>
              <p:nvPr/>
            </p:nvSpPr>
            <p:spPr bwMode="auto">
              <a:xfrm>
                <a:off x="1130" y="3076"/>
                <a:ext cx="8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3" name="Group 24">
                <a:extLst>
                  <a:ext uri="{FF2B5EF4-FFF2-40B4-BE49-F238E27FC236}">
                    <a16:creationId xmlns:a16="http://schemas.microsoft.com/office/drawing/2014/main" id="{EACF5F36-0A8E-7B5D-063F-001944FA1E1B}"/>
                  </a:ext>
                </a:extLst>
              </p:cNvPr>
              <p:cNvGrpSpPr>
                <a:grpSpLocks/>
              </p:cNvGrpSpPr>
              <p:nvPr/>
            </p:nvGrpSpPr>
            <p:grpSpPr bwMode="auto">
              <a:xfrm>
                <a:off x="1217" y="3145"/>
                <a:ext cx="64" cy="125"/>
                <a:chOff x="1217" y="3145"/>
                <a:chExt cx="64" cy="125"/>
              </a:xfrm>
            </p:grpSpPr>
            <p:grpSp>
              <p:nvGrpSpPr>
                <p:cNvPr id="54" name="Group 25">
                  <a:extLst>
                    <a:ext uri="{FF2B5EF4-FFF2-40B4-BE49-F238E27FC236}">
                      <a16:creationId xmlns:a16="http://schemas.microsoft.com/office/drawing/2014/main" id="{E32658C4-9598-2539-2D06-B6241F07A997}"/>
                    </a:ext>
                  </a:extLst>
                </p:cNvPr>
                <p:cNvGrpSpPr>
                  <a:grpSpLocks/>
                </p:cNvGrpSpPr>
                <p:nvPr/>
              </p:nvGrpSpPr>
              <p:grpSpPr bwMode="auto">
                <a:xfrm>
                  <a:off x="1217" y="3203"/>
                  <a:ext cx="63" cy="67"/>
                  <a:chOff x="1217" y="3203"/>
                  <a:chExt cx="63" cy="67"/>
                </a:xfrm>
              </p:grpSpPr>
              <p:sp>
                <p:nvSpPr>
                  <p:cNvPr id="58" name="Freeform 26">
                    <a:extLst>
                      <a:ext uri="{FF2B5EF4-FFF2-40B4-BE49-F238E27FC236}">
                        <a16:creationId xmlns:a16="http://schemas.microsoft.com/office/drawing/2014/main" id="{1738F3D4-C5DE-1DC0-3608-A65E7122A6F2}"/>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27">
                    <a:extLst>
                      <a:ext uri="{FF2B5EF4-FFF2-40B4-BE49-F238E27FC236}">
                        <a16:creationId xmlns:a16="http://schemas.microsoft.com/office/drawing/2014/main" id="{BE82FE66-5B03-396A-5230-0F0FBF0EC305}"/>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5" name="Group 28">
                  <a:extLst>
                    <a:ext uri="{FF2B5EF4-FFF2-40B4-BE49-F238E27FC236}">
                      <a16:creationId xmlns:a16="http://schemas.microsoft.com/office/drawing/2014/main" id="{FD30A6F6-69DE-6CB4-46B3-17B858BD6E4B}"/>
                    </a:ext>
                  </a:extLst>
                </p:cNvPr>
                <p:cNvGrpSpPr>
                  <a:grpSpLocks/>
                </p:cNvGrpSpPr>
                <p:nvPr/>
              </p:nvGrpSpPr>
              <p:grpSpPr bwMode="auto">
                <a:xfrm>
                  <a:off x="1217" y="3145"/>
                  <a:ext cx="64" cy="67"/>
                  <a:chOff x="1217" y="3145"/>
                  <a:chExt cx="64" cy="67"/>
                </a:xfrm>
              </p:grpSpPr>
              <p:sp>
                <p:nvSpPr>
                  <p:cNvPr id="56" name="Freeform 29">
                    <a:extLst>
                      <a:ext uri="{FF2B5EF4-FFF2-40B4-BE49-F238E27FC236}">
                        <a16:creationId xmlns:a16="http://schemas.microsoft.com/office/drawing/2014/main" id="{65F83520-92E0-ABB0-F4ED-76D9DA36E35B}"/>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30">
                    <a:extLst>
                      <a:ext uri="{FF2B5EF4-FFF2-40B4-BE49-F238E27FC236}">
                        <a16:creationId xmlns:a16="http://schemas.microsoft.com/office/drawing/2014/main" id="{0FAD7191-A2AC-4D8E-68BC-8A96F8F2D02B}"/>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6" name="Rectangle 31">
              <a:extLst>
                <a:ext uri="{FF2B5EF4-FFF2-40B4-BE49-F238E27FC236}">
                  <a16:creationId xmlns:a16="http://schemas.microsoft.com/office/drawing/2014/main" id="{30B8851D-35EF-4B51-74BA-0196C07F8FD2}"/>
                </a:ext>
              </a:extLst>
            </p:cNvPr>
            <p:cNvSpPr>
              <a:spLocks noChangeArrowheads="1"/>
            </p:cNvSpPr>
            <p:nvPr/>
          </p:nvSpPr>
          <p:spPr bwMode="auto">
            <a:xfrm flipH="1" flipV="1">
              <a:off x="4749" y="1107"/>
              <a:ext cx="87" cy="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Rectangle 32">
              <a:extLst>
                <a:ext uri="{FF2B5EF4-FFF2-40B4-BE49-F238E27FC236}">
                  <a16:creationId xmlns:a16="http://schemas.microsoft.com/office/drawing/2014/main" id="{CC32A1DD-4373-1191-0296-EBEBB02FE5C4}"/>
                </a:ext>
              </a:extLst>
            </p:cNvPr>
            <p:cNvSpPr>
              <a:spLocks noChangeArrowheads="1"/>
            </p:cNvSpPr>
            <p:nvPr/>
          </p:nvSpPr>
          <p:spPr bwMode="auto">
            <a:xfrm flipH="1" flipV="1">
              <a:off x="4740" y="911"/>
              <a:ext cx="98"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Freeform 33">
              <a:extLst>
                <a:ext uri="{FF2B5EF4-FFF2-40B4-BE49-F238E27FC236}">
                  <a16:creationId xmlns:a16="http://schemas.microsoft.com/office/drawing/2014/main" id="{C1874294-557F-2AD7-B8AD-F0C57F0DCC20}"/>
                </a:ext>
              </a:extLst>
            </p:cNvPr>
            <p:cNvSpPr>
              <a:spLocks/>
            </p:cNvSpPr>
            <p:nvPr/>
          </p:nvSpPr>
          <p:spPr bwMode="auto">
            <a:xfrm flipH="1" flipV="1">
              <a:off x="4728" y="834"/>
              <a:ext cx="86" cy="92"/>
            </a:xfrm>
            <a:custGeom>
              <a:avLst/>
              <a:gdLst>
                <a:gd name="T0" fmla="*/ 0 w 172"/>
                <a:gd name="T1" fmla="*/ 73 h 185"/>
                <a:gd name="T2" fmla="*/ 15 w 172"/>
                <a:gd name="T3" fmla="*/ 92 h 185"/>
                <a:gd name="T4" fmla="*/ 86 w 172"/>
                <a:gd name="T5" fmla="*/ 19 h 185"/>
                <a:gd name="T6" fmla="*/ 71 w 172"/>
                <a:gd name="T7" fmla="*/ 0 h 185"/>
                <a:gd name="T8" fmla="*/ 0 w 172"/>
                <a:gd name="T9" fmla="*/ 73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Rectangle 34">
              <a:extLst>
                <a:ext uri="{FF2B5EF4-FFF2-40B4-BE49-F238E27FC236}">
                  <a16:creationId xmlns:a16="http://schemas.microsoft.com/office/drawing/2014/main" id="{4F458CCD-D217-442E-AE89-96399B361CE3}"/>
                </a:ext>
              </a:extLst>
            </p:cNvPr>
            <p:cNvSpPr>
              <a:spLocks noChangeArrowheads="1"/>
            </p:cNvSpPr>
            <p:nvPr/>
          </p:nvSpPr>
          <p:spPr bwMode="auto">
            <a:xfrm flipH="1" flipV="1">
              <a:off x="3578" y="889"/>
              <a:ext cx="1176"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Rectangle 35">
              <a:extLst>
                <a:ext uri="{FF2B5EF4-FFF2-40B4-BE49-F238E27FC236}">
                  <a16:creationId xmlns:a16="http://schemas.microsoft.com/office/drawing/2014/main" id="{12A161AE-8E26-CC9A-C9A5-008763814B7F}"/>
                </a:ext>
              </a:extLst>
            </p:cNvPr>
            <p:cNvSpPr>
              <a:spLocks noChangeArrowheads="1"/>
            </p:cNvSpPr>
            <p:nvPr/>
          </p:nvSpPr>
          <p:spPr bwMode="auto">
            <a:xfrm flipH="1" flipV="1">
              <a:off x="3578" y="825"/>
              <a:ext cx="123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Freeform 36">
              <a:extLst>
                <a:ext uri="{FF2B5EF4-FFF2-40B4-BE49-F238E27FC236}">
                  <a16:creationId xmlns:a16="http://schemas.microsoft.com/office/drawing/2014/main" id="{DC905B75-12C5-F013-1CDC-CD15113BB42B}"/>
                </a:ext>
              </a:extLst>
            </p:cNvPr>
            <p:cNvSpPr>
              <a:spLocks/>
            </p:cNvSpPr>
            <p:nvPr/>
          </p:nvSpPr>
          <p:spPr bwMode="auto">
            <a:xfrm flipH="1" flipV="1">
              <a:off x="4754" y="817"/>
              <a:ext cx="86" cy="115"/>
            </a:xfrm>
            <a:custGeom>
              <a:avLst/>
              <a:gdLst>
                <a:gd name="T0" fmla="*/ 3 w 171"/>
                <a:gd name="T1" fmla="*/ 0 h 230"/>
                <a:gd name="T2" fmla="*/ 86 w 171"/>
                <a:gd name="T3" fmla="*/ 13 h 230"/>
                <a:gd name="T4" fmla="*/ 25 w 171"/>
                <a:gd name="T5" fmla="*/ 115 h 230"/>
                <a:gd name="T6" fmla="*/ 0 w 171"/>
                <a:gd name="T7" fmla="*/ 115 h 230"/>
                <a:gd name="T8" fmla="*/ 3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37">
              <a:extLst>
                <a:ext uri="{FF2B5EF4-FFF2-40B4-BE49-F238E27FC236}">
                  <a16:creationId xmlns:a16="http://schemas.microsoft.com/office/drawing/2014/main" id="{DF74876C-4F1D-0385-D8BD-1D383CF97734}"/>
                </a:ext>
              </a:extLst>
            </p:cNvPr>
            <p:cNvSpPr>
              <a:spLocks/>
            </p:cNvSpPr>
            <p:nvPr/>
          </p:nvSpPr>
          <p:spPr bwMode="auto">
            <a:xfrm flipH="1" flipV="1">
              <a:off x="4653" y="1673"/>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3" name="Rectangle 38">
              <a:extLst>
                <a:ext uri="{FF2B5EF4-FFF2-40B4-BE49-F238E27FC236}">
                  <a16:creationId xmlns:a16="http://schemas.microsoft.com/office/drawing/2014/main" id="{C7B9FD60-2354-4A91-FC52-399078355FB6}"/>
                </a:ext>
              </a:extLst>
            </p:cNvPr>
            <p:cNvSpPr>
              <a:spLocks noChangeArrowheads="1"/>
            </p:cNvSpPr>
            <p:nvPr/>
          </p:nvSpPr>
          <p:spPr bwMode="auto">
            <a:xfrm flipH="1" flipV="1">
              <a:off x="4751" y="794"/>
              <a:ext cx="80" cy="31"/>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Freeform 39">
              <a:extLst>
                <a:ext uri="{FF2B5EF4-FFF2-40B4-BE49-F238E27FC236}">
                  <a16:creationId xmlns:a16="http://schemas.microsoft.com/office/drawing/2014/main" id="{8D5566F1-DF20-F769-78B0-57FA975C98DD}"/>
                </a:ext>
              </a:extLst>
            </p:cNvPr>
            <p:cNvSpPr>
              <a:spLocks/>
            </p:cNvSpPr>
            <p:nvPr/>
          </p:nvSpPr>
          <p:spPr bwMode="auto">
            <a:xfrm flipH="1" flipV="1">
              <a:off x="4653" y="1902"/>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5" name="Freeform 40">
              <a:extLst>
                <a:ext uri="{FF2B5EF4-FFF2-40B4-BE49-F238E27FC236}">
                  <a16:creationId xmlns:a16="http://schemas.microsoft.com/office/drawing/2014/main" id="{C65564B6-7141-8320-43CE-C53621EE798D}"/>
                </a:ext>
              </a:extLst>
            </p:cNvPr>
            <p:cNvSpPr>
              <a:spLocks/>
            </p:cNvSpPr>
            <p:nvPr/>
          </p:nvSpPr>
          <p:spPr bwMode="auto">
            <a:xfrm flipH="1" flipV="1">
              <a:off x="4653" y="2106"/>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6" name="Freeform 41">
              <a:extLst>
                <a:ext uri="{FF2B5EF4-FFF2-40B4-BE49-F238E27FC236}">
                  <a16:creationId xmlns:a16="http://schemas.microsoft.com/office/drawing/2014/main" id="{F40A680D-5C82-A358-B09A-9E03080668A5}"/>
                </a:ext>
              </a:extLst>
            </p:cNvPr>
            <p:cNvSpPr>
              <a:spLocks/>
            </p:cNvSpPr>
            <p:nvPr/>
          </p:nvSpPr>
          <p:spPr bwMode="auto">
            <a:xfrm flipH="1" flipV="1">
              <a:off x="4653" y="1457"/>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7" name="Freeform 42">
              <a:extLst>
                <a:ext uri="{FF2B5EF4-FFF2-40B4-BE49-F238E27FC236}">
                  <a16:creationId xmlns:a16="http://schemas.microsoft.com/office/drawing/2014/main" id="{0FCF38CD-F810-5A8D-BE34-99C572E9CBDA}"/>
                </a:ext>
              </a:extLst>
            </p:cNvPr>
            <p:cNvSpPr>
              <a:spLocks/>
            </p:cNvSpPr>
            <p:nvPr/>
          </p:nvSpPr>
          <p:spPr bwMode="auto">
            <a:xfrm flipH="1" flipV="1">
              <a:off x="4653" y="1258"/>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8" name="Freeform 43">
              <a:extLst>
                <a:ext uri="{FF2B5EF4-FFF2-40B4-BE49-F238E27FC236}">
                  <a16:creationId xmlns:a16="http://schemas.microsoft.com/office/drawing/2014/main" id="{228F8C04-B683-79A1-FA82-6DF9CAE862A1}"/>
                </a:ext>
              </a:extLst>
            </p:cNvPr>
            <p:cNvSpPr>
              <a:spLocks/>
            </p:cNvSpPr>
            <p:nvPr/>
          </p:nvSpPr>
          <p:spPr bwMode="auto">
            <a:xfrm flipH="1" flipV="1">
              <a:off x="5435" y="2451"/>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Rectangle 44">
              <a:extLst>
                <a:ext uri="{FF2B5EF4-FFF2-40B4-BE49-F238E27FC236}">
                  <a16:creationId xmlns:a16="http://schemas.microsoft.com/office/drawing/2014/main" id="{38F9D33E-034A-8F8C-EDF2-EFECB3F710C7}"/>
                </a:ext>
              </a:extLst>
            </p:cNvPr>
            <p:cNvSpPr>
              <a:spLocks noChangeArrowheads="1"/>
            </p:cNvSpPr>
            <p:nvPr/>
          </p:nvSpPr>
          <p:spPr bwMode="auto">
            <a:xfrm flipH="1" flipV="1">
              <a:off x="4937" y="2527"/>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Freeform 45">
              <a:extLst>
                <a:ext uri="{FF2B5EF4-FFF2-40B4-BE49-F238E27FC236}">
                  <a16:creationId xmlns:a16="http://schemas.microsoft.com/office/drawing/2014/main" id="{E918F6E3-255D-D02F-0593-AA0B59EB4B16}"/>
                </a:ext>
              </a:extLst>
            </p:cNvPr>
            <p:cNvSpPr>
              <a:spLocks/>
            </p:cNvSpPr>
            <p:nvPr/>
          </p:nvSpPr>
          <p:spPr bwMode="auto">
            <a:xfrm flipH="1" flipV="1">
              <a:off x="4937" y="2451"/>
              <a:ext cx="69" cy="78"/>
            </a:xfrm>
            <a:custGeom>
              <a:avLst/>
              <a:gdLst>
                <a:gd name="T0" fmla="*/ 69 w 138"/>
                <a:gd name="T1" fmla="*/ 78 h 157"/>
                <a:gd name="T2" fmla="*/ 69 w 138"/>
                <a:gd name="T3" fmla="*/ 0 h 157"/>
                <a:gd name="T4" fmla="*/ 0 w 138"/>
                <a:gd name="T5" fmla="*/ 0 h 157"/>
                <a:gd name="T6" fmla="*/ 69 w 138"/>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1" name="Group 46">
              <a:extLst>
                <a:ext uri="{FF2B5EF4-FFF2-40B4-BE49-F238E27FC236}">
                  <a16:creationId xmlns:a16="http://schemas.microsoft.com/office/drawing/2014/main" id="{8197852B-2689-B220-14D6-5E3AD292E279}"/>
                </a:ext>
              </a:extLst>
            </p:cNvPr>
            <p:cNvGrpSpPr>
              <a:grpSpLocks/>
            </p:cNvGrpSpPr>
            <p:nvPr/>
          </p:nvGrpSpPr>
          <p:grpSpPr bwMode="auto">
            <a:xfrm flipH="1" flipV="1">
              <a:off x="4935" y="2594"/>
              <a:ext cx="568" cy="106"/>
              <a:chOff x="458" y="1481"/>
              <a:chExt cx="568" cy="106"/>
            </a:xfrm>
          </p:grpSpPr>
          <p:sp>
            <p:nvSpPr>
              <p:cNvPr id="49" name="Freeform 47">
                <a:extLst>
                  <a:ext uri="{FF2B5EF4-FFF2-40B4-BE49-F238E27FC236}">
                    <a16:creationId xmlns:a16="http://schemas.microsoft.com/office/drawing/2014/main" id="{657540DA-1F45-30EA-0195-8178AAD7AD4F}"/>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8">
                <a:extLst>
                  <a:ext uri="{FF2B5EF4-FFF2-40B4-BE49-F238E27FC236}">
                    <a16:creationId xmlns:a16="http://schemas.microsoft.com/office/drawing/2014/main" id="{A2D91EF4-3737-8561-D1AB-3A7FB347836A}"/>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Rectangle 50">
                <a:extLst>
                  <a:ext uri="{FF2B5EF4-FFF2-40B4-BE49-F238E27FC236}">
                    <a16:creationId xmlns:a16="http://schemas.microsoft.com/office/drawing/2014/main" id="{8AFD84C6-50EB-E34C-208C-B37011377F93}"/>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2" name="Freeform 50">
              <a:extLst>
                <a:ext uri="{FF2B5EF4-FFF2-40B4-BE49-F238E27FC236}">
                  <a16:creationId xmlns:a16="http://schemas.microsoft.com/office/drawing/2014/main" id="{B0EF5F28-BE5F-657F-C6BB-054F1B273113}"/>
                </a:ext>
              </a:extLst>
            </p:cNvPr>
            <p:cNvSpPr>
              <a:spLocks/>
            </p:cNvSpPr>
            <p:nvPr/>
          </p:nvSpPr>
          <p:spPr bwMode="auto">
            <a:xfrm flipH="1" flipV="1">
              <a:off x="5437" y="913"/>
              <a:ext cx="69" cy="78"/>
            </a:xfrm>
            <a:custGeom>
              <a:avLst/>
              <a:gdLst>
                <a:gd name="T0" fmla="*/ 0 w 138"/>
                <a:gd name="T1" fmla="*/ 0 h 155"/>
                <a:gd name="T2" fmla="*/ 0 w 138"/>
                <a:gd name="T3" fmla="*/ 78 h 155"/>
                <a:gd name="T4" fmla="*/ 69 w 138"/>
                <a:gd name="T5" fmla="*/ 78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51">
              <a:extLst>
                <a:ext uri="{FF2B5EF4-FFF2-40B4-BE49-F238E27FC236}">
                  <a16:creationId xmlns:a16="http://schemas.microsoft.com/office/drawing/2014/main" id="{6FFA2097-3713-8F73-2B04-E949DE4AAE3D}"/>
                </a:ext>
              </a:extLst>
            </p:cNvPr>
            <p:cNvSpPr>
              <a:spLocks/>
            </p:cNvSpPr>
            <p:nvPr/>
          </p:nvSpPr>
          <p:spPr bwMode="auto">
            <a:xfrm flipH="1" flipV="1">
              <a:off x="5436" y="764"/>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52">
              <a:extLst>
                <a:ext uri="{FF2B5EF4-FFF2-40B4-BE49-F238E27FC236}">
                  <a16:creationId xmlns:a16="http://schemas.microsoft.com/office/drawing/2014/main" id="{1845DFE5-D0F1-B179-2C7B-6A03850A78F8}"/>
                </a:ext>
              </a:extLst>
            </p:cNvPr>
            <p:cNvSpPr>
              <a:spLocks/>
            </p:cNvSpPr>
            <p:nvPr/>
          </p:nvSpPr>
          <p:spPr bwMode="auto">
            <a:xfrm flipH="1" flipV="1">
              <a:off x="4940" y="760"/>
              <a:ext cx="69" cy="78"/>
            </a:xfrm>
            <a:custGeom>
              <a:avLst/>
              <a:gdLst>
                <a:gd name="T0" fmla="*/ 69 w 139"/>
                <a:gd name="T1" fmla="*/ 78 h 155"/>
                <a:gd name="T2" fmla="*/ 69 w 139"/>
                <a:gd name="T3" fmla="*/ 0 h 155"/>
                <a:gd name="T4" fmla="*/ 0 w 139"/>
                <a:gd name="T5" fmla="*/ 0 h 155"/>
                <a:gd name="T6" fmla="*/ 69 w 139"/>
                <a:gd name="T7" fmla="*/ 78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53">
              <a:extLst>
                <a:ext uri="{FF2B5EF4-FFF2-40B4-BE49-F238E27FC236}">
                  <a16:creationId xmlns:a16="http://schemas.microsoft.com/office/drawing/2014/main" id="{FF1D642E-35C1-E687-05C9-DE56CAEF5518}"/>
                </a:ext>
              </a:extLst>
            </p:cNvPr>
            <p:cNvSpPr>
              <a:spLocks/>
            </p:cNvSpPr>
            <p:nvPr/>
          </p:nvSpPr>
          <p:spPr bwMode="auto">
            <a:xfrm flipH="1" flipV="1">
              <a:off x="4940" y="907"/>
              <a:ext cx="69" cy="78"/>
            </a:xfrm>
            <a:custGeom>
              <a:avLst/>
              <a:gdLst>
                <a:gd name="T0" fmla="*/ 0 w 140"/>
                <a:gd name="T1" fmla="*/ 78 h 157"/>
                <a:gd name="T2" fmla="*/ 69 w 140"/>
                <a:gd name="T3" fmla="*/ 78 h 157"/>
                <a:gd name="T4" fmla="*/ 69 w 140"/>
                <a:gd name="T5" fmla="*/ 0 h 157"/>
                <a:gd name="T6" fmla="*/ 0 w 140"/>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Rectangle 54">
              <a:extLst>
                <a:ext uri="{FF2B5EF4-FFF2-40B4-BE49-F238E27FC236}">
                  <a16:creationId xmlns:a16="http://schemas.microsoft.com/office/drawing/2014/main" id="{34251774-5D88-7D80-5360-CBD2EE425B2D}"/>
                </a:ext>
              </a:extLst>
            </p:cNvPr>
            <p:cNvSpPr>
              <a:spLocks noChangeArrowheads="1"/>
            </p:cNvSpPr>
            <p:nvPr/>
          </p:nvSpPr>
          <p:spPr bwMode="auto">
            <a:xfrm flipH="1" flipV="1">
              <a:off x="4932" y="834"/>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55">
              <a:extLst>
                <a:ext uri="{FF2B5EF4-FFF2-40B4-BE49-F238E27FC236}">
                  <a16:creationId xmlns:a16="http://schemas.microsoft.com/office/drawing/2014/main" id="{667BC283-B36C-A212-DD44-AF8A67A2FBE2}"/>
                </a:ext>
              </a:extLst>
            </p:cNvPr>
            <p:cNvSpPr>
              <a:spLocks noChangeArrowheads="1"/>
            </p:cNvSpPr>
            <p:nvPr/>
          </p:nvSpPr>
          <p:spPr bwMode="auto">
            <a:xfrm flipH="1" flipV="1">
              <a:off x="4937" y="885"/>
              <a:ext cx="569"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8" name="Group 56">
              <a:extLst>
                <a:ext uri="{FF2B5EF4-FFF2-40B4-BE49-F238E27FC236}">
                  <a16:creationId xmlns:a16="http://schemas.microsoft.com/office/drawing/2014/main" id="{3259D646-9EBB-E68C-734D-08174950B27D}"/>
                </a:ext>
              </a:extLst>
            </p:cNvPr>
            <p:cNvGrpSpPr>
              <a:grpSpLocks/>
            </p:cNvGrpSpPr>
            <p:nvPr/>
          </p:nvGrpSpPr>
          <p:grpSpPr bwMode="auto">
            <a:xfrm flipH="1" flipV="1">
              <a:off x="5501" y="129"/>
              <a:ext cx="109" cy="3173"/>
              <a:chOff x="351" y="879"/>
              <a:chExt cx="109" cy="3173"/>
            </a:xfrm>
          </p:grpSpPr>
          <p:sp>
            <p:nvSpPr>
              <p:cNvPr id="47" name="Rectangle 57">
                <a:extLst>
                  <a:ext uri="{FF2B5EF4-FFF2-40B4-BE49-F238E27FC236}">
                    <a16:creationId xmlns:a16="http://schemas.microsoft.com/office/drawing/2014/main" id="{DFCE8B60-B538-9A38-83DA-7760A52186BF}"/>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8" name="Rectangle 58">
                <a:extLst>
                  <a:ext uri="{FF2B5EF4-FFF2-40B4-BE49-F238E27FC236}">
                    <a16:creationId xmlns:a16="http://schemas.microsoft.com/office/drawing/2014/main" id="{967133E5-E09A-92D9-5F6B-7AE309518C72}"/>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9" name="Rectangle 59">
              <a:extLst>
                <a:ext uri="{FF2B5EF4-FFF2-40B4-BE49-F238E27FC236}">
                  <a16:creationId xmlns:a16="http://schemas.microsoft.com/office/drawing/2014/main" id="{B358DCFF-1760-6474-5CDC-27CF48AF2114}"/>
                </a:ext>
              </a:extLst>
            </p:cNvPr>
            <p:cNvSpPr>
              <a:spLocks noChangeArrowheads="1"/>
            </p:cNvSpPr>
            <p:nvPr/>
          </p:nvSpPr>
          <p:spPr bwMode="auto">
            <a:xfrm flipH="1" flipV="1">
              <a:off x="4734" y="1040"/>
              <a:ext cx="2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0" name="Group 60">
              <a:extLst>
                <a:ext uri="{FF2B5EF4-FFF2-40B4-BE49-F238E27FC236}">
                  <a16:creationId xmlns:a16="http://schemas.microsoft.com/office/drawing/2014/main" id="{927E370E-B6DF-B585-4743-127B9123DEA0}"/>
                </a:ext>
              </a:extLst>
            </p:cNvPr>
            <p:cNvGrpSpPr>
              <a:grpSpLocks/>
            </p:cNvGrpSpPr>
            <p:nvPr/>
          </p:nvGrpSpPr>
          <p:grpSpPr bwMode="auto">
            <a:xfrm flipH="1" flipV="1">
              <a:off x="4749" y="2512"/>
              <a:ext cx="82" cy="101"/>
              <a:chOff x="1130" y="1568"/>
              <a:chExt cx="82" cy="101"/>
            </a:xfrm>
          </p:grpSpPr>
          <p:sp>
            <p:nvSpPr>
              <p:cNvPr id="45" name="Freeform 61">
                <a:extLst>
                  <a:ext uri="{FF2B5EF4-FFF2-40B4-BE49-F238E27FC236}">
                    <a16:creationId xmlns:a16="http://schemas.microsoft.com/office/drawing/2014/main" id="{125BF4ED-D6FA-4F26-0FC2-1B4B236E6892}"/>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62">
                <a:extLst>
                  <a:ext uri="{FF2B5EF4-FFF2-40B4-BE49-F238E27FC236}">
                    <a16:creationId xmlns:a16="http://schemas.microsoft.com/office/drawing/2014/main" id="{85B7ED1E-1E16-6793-1853-A15C7EEE360C}"/>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 name="Rectangle 63">
              <a:extLst>
                <a:ext uri="{FF2B5EF4-FFF2-40B4-BE49-F238E27FC236}">
                  <a16:creationId xmlns:a16="http://schemas.microsoft.com/office/drawing/2014/main" id="{3ED08AC8-302D-DAD1-0CB9-BD80E5291DED}"/>
                </a:ext>
              </a:extLst>
            </p:cNvPr>
            <p:cNvSpPr>
              <a:spLocks noChangeArrowheads="1"/>
            </p:cNvSpPr>
            <p:nvPr/>
          </p:nvSpPr>
          <p:spPr bwMode="auto">
            <a:xfrm flipH="1" flipV="1">
              <a:off x="4752" y="2482"/>
              <a:ext cx="79" cy="30"/>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2" name="Group 64">
              <a:extLst>
                <a:ext uri="{FF2B5EF4-FFF2-40B4-BE49-F238E27FC236}">
                  <a16:creationId xmlns:a16="http://schemas.microsoft.com/office/drawing/2014/main" id="{8876FBA8-AC3F-201D-6AF2-8B64CA745B2C}"/>
                </a:ext>
              </a:extLst>
            </p:cNvPr>
            <p:cNvGrpSpPr>
              <a:grpSpLocks/>
            </p:cNvGrpSpPr>
            <p:nvPr/>
          </p:nvGrpSpPr>
          <p:grpSpPr bwMode="auto">
            <a:xfrm flipH="1" flipV="1">
              <a:off x="4830" y="130"/>
              <a:ext cx="108" cy="3174"/>
              <a:chOff x="1023" y="877"/>
              <a:chExt cx="108" cy="3174"/>
            </a:xfrm>
          </p:grpSpPr>
          <p:sp>
            <p:nvSpPr>
              <p:cNvPr id="43" name="Rectangle 65">
                <a:extLst>
                  <a:ext uri="{FF2B5EF4-FFF2-40B4-BE49-F238E27FC236}">
                    <a16:creationId xmlns:a16="http://schemas.microsoft.com/office/drawing/2014/main" id="{616CC5AC-157A-3DD2-CD5D-F04901A4327D}"/>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Rectangle 66">
                <a:extLst>
                  <a:ext uri="{FF2B5EF4-FFF2-40B4-BE49-F238E27FC236}">
                    <a16:creationId xmlns:a16="http://schemas.microsoft.com/office/drawing/2014/main" id="{A774B25D-AB16-8829-8FD6-08B3FE92A040}"/>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8" name="Oval 71">
            <a:extLst>
              <a:ext uri="{FF2B5EF4-FFF2-40B4-BE49-F238E27FC236}">
                <a16:creationId xmlns:a16="http://schemas.microsoft.com/office/drawing/2014/main" id="{3A144821-D849-5D2F-1E37-2C26036A672F}"/>
              </a:ext>
            </a:extLst>
          </p:cNvPr>
          <p:cNvSpPr>
            <a:spLocks noChangeArrowheads="1"/>
          </p:cNvSpPr>
          <p:nvPr/>
        </p:nvSpPr>
        <p:spPr bwMode="auto">
          <a:xfrm>
            <a:off x="10413256" y="2153965"/>
            <a:ext cx="1023937" cy="996950"/>
          </a:xfrm>
          <a:prstGeom prst="ellipse">
            <a:avLst/>
          </a:prstGeom>
          <a:noFill/>
          <a:ln w="4762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Line 72">
            <a:extLst>
              <a:ext uri="{FF2B5EF4-FFF2-40B4-BE49-F238E27FC236}">
                <a16:creationId xmlns:a16="http://schemas.microsoft.com/office/drawing/2014/main" id="{A43764B4-A33B-1451-41F7-5726E8E2D5F7}"/>
              </a:ext>
            </a:extLst>
          </p:cNvPr>
          <p:cNvSpPr>
            <a:spLocks noChangeShapeType="1"/>
          </p:cNvSpPr>
          <p:nvPr/>
        </p:nvSpPr>
        <p:spPr bwMode="auto">
          <a:xfrm flipH="1">
            <a:off x="9408368" y="2950890"/>
            <a:ext cx="1068388" cy="478110"/>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11711321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E0E1F-6862-D39A-3AE3-89D20B45153C}"/>
              </a:ext>
            </a:extLst>
          </p:cNvPr>
          <p:cNvSpPr>
            <a:spLocks noGrp="1"/>
          </p:cNvSpPr>
          <p:nvPr>
            <p:ph type="sldNum" sz="quarter" idx="40"/>
          </p:nvPr>
        </p:nvSpPr>
        <p:spPr/>
        <p:txBody>
          <a:bodyPr/>
          <a:lstStyle/>
          <a:p>
            <a:pPr>
              <a:defRPr/>
            </a:pPr>
            <a:fld id="{46425072-6E52-45A8-8A7E-A5B11BCA4176}" type="slidenum">
              <a:rPr lang="en-US" altLang="en-US" smtClean="0"/>
              <a:pPr>
                <a:defRPr/>
              </a:pPr>
              <a:t>17</a:t>
            </a:fld>
            <a:endParaRPr lang="en-US" altLang="en-US" dirty="0"/>
          </a:p>
        </p:txBody>
      </p:sp>
      <p:pic>
        <p:nvPicPr>
          <p:cNvPr id="3" name="Picture 2" descr="Kobe-Bldg">
            <a:extLst>
              <a:ext uri="{FF2B5EF4-FFF2-40B4-BE49-F238E27FC236}">
                <a16:creationId xmlns:a16="http://schemas.microsoft.com/office/drawing/2014/main" id="{456AB804-EDE4-9F2E-B704-01C1585BE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944" y="62588"/>
            <a:ext cx="10152112" cy="673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29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7AFF0-258A-4002-4AFF-8B474682EB6D}"/>
              </a:ext>
            </a:extLst>
          </p:cNvPr>
          <p:cNvSpPr>
            <a:spLocks noGrp="1"/>
          </p:cNvSpPr>
          <p:nvPr>
            <p:ph type="sldNum" sz="quarter" idx="40"/>
          </p:nvPr>
        </p:nvSpPr>
        <p:spPr/>
        <p:txBody>
          <a:bodyPr/>
          <a:lstStyle/>
          <a:p>
            <a:pPr>
              <a:defRPr/>
            </a:pPr>
            <a:fld id="{46425072-6E52-45A8-8A7E-A5B11BCA4176}" type="slidenum">
              <a:rPr lang="en-US" altLang="en-US" smtClean="0"/>
              <a:pPr>
                <a:defRPr/>
              </a:pPr>
              <a:t>18</a:t>
            </a:fld>
            <a:endParaRPr lang="en-US" altLang="en-US" dirty="0"/>
          </a:p>
        </p:txBody>
      </p:sp>
      <p:grpSp>
        <p:nvGrpSpPr>
          <p:cNvPr id="3" name="Group 574">
            <a:extLst>
              <a:ext uri="{FF2B5EF4-FFF2-40B4-BE49-F238E27FC236}">
                <a16:creationId xmlns:a16="http://schemas.microsoft.com/office/drawing/2014/main" id="{7BAECC53-C849-8476-9D37-952647235F37}"/>
              </a:ext>
            </a:extLst>
          </p:cNvPr>
          <p:cNvGrpSpPr>
            <a:grpSpLocks/>
          </p:cNvGrpSpPr>
          <p:nvPr/>
        </p:nvGrpSpPr>
        <p:grpSpPr bwMode="auto">
          <a:xfrm>
            <a:off x="363513" y="25002"/>
            <a:ext cx="3422650" cy="3019425"/>
            <a:chOff x="1062" y="1016"/>
            <a:chExt cx="2835" cy="2236"/>
          </a:xfrm>
        </p:grpSpPr>
        <p:sp>
          <p:nvSpPr>
            <p:cNvPr id="4" name="Rectangle 575">
              <a:extLst>
                <a:ext uri="{FF2B5EF4-FFF2-40B4-BE49-F238E27FC236}">
                  <a16:creationId xmlns:a16="http://schemas.microsoft.com/office/drawing/2014/main" id="{213B7A55-A122-7922-B1B7-CE9F09D8B982}"/>
                </a:ext>
              </a:extLst>
            </p:cNvPr>
            <p:cNvSpPr>
              <a:spLocks noChangeArrowheads="1"/>
            </p:cNvSpPr>
            <p:nvPr/>
          </p:nvSpPr>
          <p:spPr bwMode="auto">
            <a:xfrm>
              <a:off x="2970" y="2620"/>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 name="Freeform 576">
              <a:extLst>
                <a:ext uri="{FF2B5EF4-FFF2-40B4-BE49-F238E27FC236}">
                  <a16:creationId xmlns:a16="http://schemas.microsoft.com/office/drawing/2014/main" id="{8DA6A505-5DD0-8526-62C5-BAF5A6B06400}"/>
                </a:ext>
              </a:extLst>
            </p:cNvPr>
            <p:cNvSpPr>
              <a:spLocks/>
            </p:cNvSpPr>
            <p:nvPr/>
          </p:nvSpPr>
          <p:spPr bwMode="auto">
            <a:xfrm>
              <a:off x="1944" y="1648"/>
              <a:ext cx="1896" cy="968"/>
            </a:xfrm>
            <a:custGeom>
              <a:avLst/>
              <a:gdLst>
                <a:gd name="T0" fmla="*/ 1892 w 1896"/>
                <a:gd name="T1" fmla="*/ 0 h 968"/>
                <a:gd name="T2" fmla="*/ 124 w 1896"/>
                <a:gd name="T3" fmla="*/ 2 h 968"/>
                <a:gd name="T4" fmla="*/ 142 w 1896"/>
                <a:gd name="T5" fmla="*/ 20 h 968"/>
                <a:gd name="T6" fmla="*/ 138 w 1896"/>
                <a:gd name="T7" fmla="*/ 38 h 968"/>
                <a:gd name="T8" fmla="*/ 122 w 1896"/>
                <a:gd name="T9" fmla="*/ 68 h 968"/>
                <a:gd name="T10" fmla="*/ 86 w 1896"/>
                <a:gd name="T11" fmla="*/ 86 h 968"/>
                <a:gd name="T12" fmla="*/ 52 w 1896"/>
                <a:gd name="T13" fmla="*/ 90 h 968"/>
                <a:gd name="T14" fmla="*/ 2 w 1896"/>
                <a:gd name="T15" fmla="*/ 90 h 968"/>
                <a:gd name="T16" fmla="*/ 0 w 1896"/>
                <a:gd name="T17" fmla="*/ 872 h 968"/>
                <a:gd name="T18" fmla="*/ 74 w 1896"/>
                <a:gd name="T19" fmla="*/ 880 h 968"/>
                <a:gd name="T20" fmla="*/ 108 w 1896"/>
                <a:gd name="T21" fmla="*/ 888 h 968"/>
                <a:gd name="T22" fmla="*/ 132 w 1896"/>
                <a:gd name="T23" fmla="*/ 914 h 968"/>
                <a:gd name="T24" fmla="*/ 144 w 1896"/>
                <a:gd name="T25" fmla="*/ 938 h 968"/>
                <a:gd name="T26" fmla="*/ 138 w 1896"/>
                <a:gd name="T27" fmla="*/ 956 h 968"/>
                <a:gd name="T28" fmla="*/ 128 w 1896"/>
                <a:gd name="T29" fmla="*/ 968 h 968"/>
                <a:gd name="T30" fmla="*/ 1896 w 1896"/>
                <a:gd name="T31" fmla="*/ 968 h 968"/>
                <a:gd name="T32" fmla="*/ 1892 w 1896"/>
                <a:gd name="T3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6" h="968">
                  <a:moveTo>
                    <a:pt x="1892" y="0"/>
                  </a:moveTo>
                  <a:lnTo>
                    <a:pt x="124" y="2"/>
                  </a:lnTo>
                  <a:lnTo>
                    <a:pt x="142" y="20"/>
                  </a:lnTo>
                  <a:lnTo>
                    <a:pt x="138" y="38"/>
                  </a:lnTo>
                  <a:lnTo>
                    <a:pt x="122" y="68"/>
                  </a:lnTo>
                  <a:lnTo>
                    <a:pt x="86" y="86"/>
                  </a:lnTo>
                  <a:lnTo>
                    <a:pt x="52" y="90"/>
                  </a:lnTo>
                  <a:lnTo>
                    <a:pt x="2" y="90"/>
                  </a:lnTo>
                  <a:lnTo>
                    <a:pt x="0" y="872"/>
                  </a:lnTo>
                  <a:lnTo>
                    <a:pt x="74" y="880"/>
                  </a:lnTo>
                  <a:lnTo>
                    <a:pt x="108" y="888"/>
                  </a:lnTo>
                  <a:lnTo>
                    <a:pt x="132" y="914"/>
                  </a:lnTo>
                  <a:lnTo>
                    <a:pt x="144" y="938"/>
                  </a:lnTo>
                  <a:lnTo>
                    <a:pt x="138" y="956"/>
                  </a:lnTo>
                  <a:lnTo>
                    <a:pt x="128" y="968"/>
                  </a:lnTo>
                  <a:lnTo>
                    <a:pt x="1896" y="968"/>
                  </a:lnTo>
                  <a:lnTo>
                    <a:pt x="1892"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6" name="Rectangle 577">
              <a:extLst>
                <a:ext uri="{FF2B5EF4-FFF2-40B4-BE49-F238E27FC236}">
                  <a16:creationId xmlns:a16="http://schemas.microsoft.com/office/drawing/2014/main" id="{11B1D775-260A-0F7D-0D24-095DFAFA58B1}"/>
                </a:ext>
              </a:extLst>
            </p:cNvPr>
            <p:cNvSpPr>
              <a:spLocks noChangeArrowheads="1"/>
            </p:cNvSpPr>
            <p:nvPr/>
          </p:nvSpPr>
          <p:spPr bwMode="auto">
            <a:xfrm>
              <a:off x="2968" y="1596"/>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7" name="Freeform 578">
              <a:extLst>
                <a:ext uri="{FF2B5EF4-FFF2-40B4-BE49-F238E27FC236}">
                  <a16:creationId xmlns:a16="http://schemas.microsoft.com/office/drawing/2014/main" id="{136CDE43-4D23-D2ED-E7EE-BEBC87EFE55F}"/>
                </a:ext>
              </a:extLst>
            </p:cNvPr>
            <p:cNvSpPr>
              <a:spLocks/>
            </p:cNvSpPr>
            <p:nvPr/>
          </p:nvSpPr>
          <p:spPr bwMode="auto">
            <a:xfrm flipV="1">
              <a:off x="2012" y="2620"/>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 name="Rectangle 579">
              <a:extLst>
                <a:ext uri="{FF2B5EF4-FFF2-40B4-BE49-F238E27FC236}">
                  <a16:creationId xmlns:a16="http://schemas.microsoft.com/office/drawing/2014/main" id="{D904163E-AAEA-162D-4A0E-0F8D33D21BBB}"/>
                </a:ext>
              </a:extLst>
            </p:cNvPr>
            <p:cNvSpPr>
              <a:spLocks noChangeArrowheads="1"/>
            </p:cNvSpPr>
            <p:nvPr/>
          </p:nvSpPr>
          <p:spPr bwMode="auto">
            <a:xfrm>
              <a:off x="2510" y="2676"/>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9" name="Rectangle 580">
              <a:extLst>
                <a:ext uri="{FF2B5EF4-FFF2-40B4-BE49-F238E27FC236}">
                  <a16:creationId xmlns:a16="http://schemas.microsoft.com/office/drawing/2014/main" id="{ED3E69ED-2C1D-3C1C-2147-7C8E4261945A}"/>
                </a:ext>
              </a:extLst>
            </p:cNvPr>
            <p:cNvSpPr>
              <a:spLocks noChangeArrowheads="1"/>
            </p:cNvSpPr>
            <p:nvPr/>
          </p:nvSpPr>
          <p:spPr bwMode="auto">
            <a:xfrm>
              <a:off x="2506" y="1548"/>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10" name="Group 581">
              <a:extLst>
                <a:ext uri="{FF2B5EF4-FFF2-40B4-BE49-F238E27FC236}">
                  <a16:creationId xmlns:a16="http://schemas.microsoft.com/office/drawing/2014/main" id="{455940E5-ADBF-0F13-303E-CB135AFD4C58}"/>
                </a:ext>
              </a:extLst>
            </p:cNvPr>
            <p:cNvGrpSpPr>
              <a:grpSpLocks/>
            </p:cNvGrpSpPr>
            <p:nvPr/>
          </p:nvGrpSpPr>
          <p:grpSpPr bwMode="auto">
            <a:xfrm flipH="1">
              <a:off x="1062" y="1016"/>
              <a:ext cx="2835" cy="2236"/>
              <a:chOff x="1062" y="1016"/>
              <a:chExt cx="2835" cy="2236"/>
            </a:xfrm>
          </p:grpSpPr>
          <p:sp>
            <p:nvSpPr>
              <p:cNvPr id="14" name="Rectangle 582">
                <a:extLst>
                  <a:ext uri="{FF2B5EF4-FFF2-40B4-BE49-F238E27FC236}">
                    <a16:creationId xmlns:a16="http://schemas.microsoft.com/office/drawing/2014/main" id="{8A142AC8-F4D9-1D78-6A0F-41679441B50A}"/>
                  </a:ext>
                </a:extLst>
              </p:cNvPr>
              <p:cNvSpPr>
                <a:spLocks noChangeArrowheads="1"/>
              </p:cNvSpPr>
              <p:nvPr/>
            </p:nvSpPr>
            <p:spPr bwMode="auto">
              <a:xfrm>
                <a:off x="3054" y="2709"/>
                <a:ext cx="765" cy="543"/>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5" name="Rectangle 583">
                <a:extLst>
                  <a:ext uri="{FF2B5EF4-FFF2-40B4-BE49-F238E27FC236}">
                    <a16:creationId xmlns:a16="http://schemas.microsoft.com/office/drawing/2014/main" id="{3CD27C35-7A2F-6859-C626-A98809C69981}"/>
                  </a:ext>
                </a:extLst>
              </p:cNvPr>
              <p:cNvSpPr>
                <a:spLocks noChangeArrowheads="1"/>
              </p:cNvSpPr>
              <p:nvPr/>
            </p:nvSpPr>
            <p:spPr bwMode="auto">
              <a:xfrm>
                <a:off x="3054" y="1695"/>
                <a:ext cx="771" cy="87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6" name="Rectangle 584">
                <a:extLst>
                  <a:ext uri="{FF2B5EF4-FFF2-40B4-BE49-F238E27FC236}">
                    <a16:creationId xmlns:a16="http://schemas.microsoft.com/office/drawing/2014/main" id="{03E8158F-8A5A-A3F4-B63D-A381C944C6BB}"/>
                  </a:ext>
                </a:extLst>
              </p:cNvPr>
              <p:cNvSpPr>
                <a:spLocks noChangeArrowheads="1"/>
              </p:cNvSpPr>
              <p:nvPr/>
            </p:nvSpPr>
            <p:spPr bwMode="auto">
              <a:xfrm>
                <a:off x="3057" y="1026"/>
                <a:ext cx="753" cy="528"/>
              </a:xfrm>
              <a:prstGeom prst="rect">
                <a:avLst/>
              </a:prstGeom>
              <a:gradFill rotWithShape="1">
                <a:gsLst>
                  <a:gs pos="0">
                    <a:srgbClr val="DDDDDD">
                      <a:gamma/>
                      <a:shade val="46275"/>
                      <a:invGamma/>
                    </a:srgbClr>
                  </a:gs>
                  <a:gs pos="50000">
                    <a:srgbClr val="DDDDDD">
                      <a:alpha val="39999"/>
                    </a:srgbClr>
                  </a:gs>
                  <a:gs pos="100000">
                    <a:srgbClr val="DDDDDD">
                      <a:gamma/>
                      <a:shade val="46275"/>
                      <a:invGamma/>
                    </a:srgbClr>
                  </a:gs>
                </a:gsLst>
                <a:lin ang="0" scaled="1"/>
              </a:grad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17" name="Group 585">
                <a:extLst>
                  <a:ext uri="{FF2B5EF4-FFF2-40B4-BE49-F238E27FC236}">
                    <a16:creationId xmlns:a16="http://schemas.microsoft.com/office/drawing/2014/main" id="{CDE5C34E-8B34-2EEA-7734-565F53324DF3}"/>
                  </a:ext>
                </a:extLst>
              </p:cNvPr>
              <p:cNvGrpSpPr>
                <a:grpSpLocks/>
              </p:cNvGrpSpPr>
              <p:nvPr/>
            </p:nvGrpSpPr>
            <p:grpSpPr bwMode="auto">
              <a:xfrm>
                <a:off x="1062" y="1016"/>
                <a:ext cx="2835" cy="2235"/>
                <a:chOff x="1062" y="1016"/>
                <a:chExt cx="2835" cy="2235"/>
              </a:xfrm>
            </p:grpSpPr>
            <p:sp>
              <p:nvSpPr>
                <p:cNvPr id="18" name="Rectangle 586">
                  <a:extLst>
                    <a:ext uri="{FF2B5EF4-FFF2-40B4-BE49-F238E27FC236}">
                      <a16:creationId xmlns:a16="http://schemas.microsoft.com/office/drawing/2014/main" id="{B5364F79-4DF2-1B43-F521-EFB89A0EC0B3}"/>
                    </a:ext>
                  </a:extLst>
                </p:cNvPr>
                <p:cNvSpPr>
                  <a:spLocks noChangeAspect="1" noChangeArrowheads="1"/>
                </p:cNvSpPr>
                <p:nvPr/>
              </p:nvSpPr>
              <p:spPr bwMode="auto">
                <a:xfrm flipH="1">
                  <a:off x="3012" y="1742"/>
                  <a:ext cx="40" cy="79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9" name="Group 587">
                  <a:extLst>
                    <a:ext uri="{FF2B5EF4-FFF2-40B4-BE49-F238E27FC236}">
                      <a16:creationId xmlns:a16="http://schemas.microsoft.com/office/drawing/2014/main" id="{5F6D5BBF-2EF0-1796-1C6E-98783A64DFAB}"/>
                    </a:ext>
                  </a:extLst>
                </p:cNvPr>
                <p:cNvGrpSpPr>
                  <a:grpSpLocks noChangeAspect="1"/>
                </p:cNvGrpSpPr>
                <p:nvPr/>
              </p:nvGrpSpPr>
              <p:grpSpPr bwMode="auto">
                <a:xfrm flipH="1">
                  <a:off x="3055" y="1016"/>
                  <a:ext cx="766" cy="582"/>
                  <a:chOff x="3204" y="617"/>
                  <a:chExt cx="1134" cy="864"/>
                </a:xfrm>
              </p:grpSpPr>
              <p:grpSp>
                <p:nvGrpSpPr>
                  <p:cNvPr id="574" name="Group 588">
                    <a:extLst>
                      <a:ext uri="{FF2B5EF4-FFF2-40B4-BE49-F238E27FC236}">
                        <a16:creationId xmlns:a16="http://schemas.microsoft.com/office/drawing/2014/main" id="{20D8AA1A-D930-D9AD-A4EE-281999AD2DF2}"/>
                      </a:ext>
                    </a:extLst>
                  </p:cNvPr>
                  <p:cNvGrpSpPr>
                    <a:grpSpLocks noChangeAspect="1"/>
                  </p:cNvGrpSpPr>
                  <p:nvPr/>
                </p:nvGrpSpPr>
                <p:grpSpPr bwMode="auto">
                  <a:xfrm>
                    <a:off x="3204" y="617"/>
                    <a:ext cx="96" cy="864"/>
                    <a:chOff x="3672" y="575"/>
                    <a:chExt cx="96" cy="1614"/>
                  </a:xfrm>
                </p:grpSpPr>
                <p:sp>
                  <p:nvSpPr>
                    <p:cNvPr id="578" name="Line 589">
                      <a:extLst>
                        <a:ext uri="{FF2B5EF4-FFF2-40B4-BE49-F238E27FC236}">
                          <a16:creationId xmlns:a16="http://schemas.microsoft.com/office/drawing/2014/main" id="{9BD600A4-F02F-254D-29A7-67081BC19143}"/>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9" name="Line 590">
                      <a:extLst>
                        <a:ext uri="{FF2B5EF4-FFF2-40B4-BE49-F238E27FC236}">
                          <a16:creationId xmlns:a16="http://schemas.microsoft.com/office/drawing/2014/main" id="{4E5422D5-75D4-F1EA-149F-AA228767088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75" name="Group 591">
                    <a:extLst>
                      <a:ext uri="{FF2B5EF4-FFF2-40B4-BE49-F238E27FC236}">
                        <a16:creationId xmlns:a16="http://schemas.microsoft.com/office/drawing/2014/main" id="{B4E08683-3AF0-00C0-D457-BC809D609853}"/>
                      </a:ext>
                    </a:extLst>
                  </p:cNvPr>
                  <p:cNvGrpSpPr>
                    <a:grpSpLocks noChangeAspect="1"/>
                  </p:cNvGrpSpPr>
                  <p:nvPr/>
                </p:nvGrpSpPr>
                <p:grpSpPr bwMode="auto">
                  <a:xfrm flipH="1">
                    <a:off x="4242" y="617"/>
                    <a:ext cx="96" cy="864"/>
                    <a:chOff x="3672" y="575"/>
                    <a:chExt cx="96" cy="1614"/>
                  </a:xfrm>
                </p:grpSpPr>
                <p:sp>
                  <p:nvSpPr>
                    <p:cNvPr id="576" name="Line 592">
                      <a:extLst>
                        <a:ext uri="{FF2B5EF4-FFF2-40B4-BE49-F238E27FC236}">
                          <a16:creationId xmlns:a16="http://schemas.microsoft.com/office/drawing/2014/main" id="{32FF0F55-BB82-4147-66DD-48289A6D4219}"/>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 name="Line 593">
                      <a:extLst>
                        <a:ext uri="{FF2B5EF4-FFF2-40B4-BE49-F238E27FC236}">
                          <a16:creationId xmlns:a16="http://schemas.microsoft.com/office/drawing/2014/main" id="{A85ECD56-E9CC-308F-DCC6-4A12EA62EE6F}"/>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0" name="Group 594">
                  <a:extLst>
                    <a:ext uri="{FF2B5EF4-FFF2-40B4-BE49-F238E27FC236}">
                      <a16:creationId xmlns:a16="http://schemas.microsoft.com/office/drawing/2014/main" id="{3FE4D667-E8C9-621D-497B-5D68E29C5061}"/>
                    </a:ext>
                  </a:extLst>
                </p:cNvPr>
                <p:cNvGrpSpPr>
                  <a:grpSpLocks noChangeAspect="1"/>
                </p:cNvGrpSpPr>
                <p:nvPr/>
              </p:nvGrpSpPr>
              <p:grpSpPr bwMode="auto">
                <a:xfrm flipH="1">
                  <a:off x="3756" y="1655"/>
                  <a:ext cx="65" cy="952"/>
                  <a:chOff x="3672" y="575"/>
                  <a:chExt cx="96" cy="1614"/>
                </a:xfrm>
              </p:grpSpPr>
              <p:sp>
                <p:nvSpPr>
                  <p:cNvPr id="572" name="Line 595">
                    <a:extLst>
                      <a:ext uri="{FF2B5EF4-FFF2-40B4-BE49-F238E27FC236}">
                        <a16:creationId xmlns:a16="http://schemas.microsoft.com/office/drawing/2014/main" id="{6A4B19B7-44B1-ECA5-4B60-AC3E285083E1}"/>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 name="Line 596">
                    <a:extLst>
                      <a:ext uri="{FF2B5EF4-FFF2-40B4-BE49-F238E27FC236}">
                        <a16:creationId xmlns:a16="http://schemas.microsoft.com/office/drawing/2014/main" id="{FD64F686-D359-DD78-54AB-177203DA7CC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597">
                  <a:extLst>
                    <a:ext uri="{FF2B5EF4-FFF2-40B4-BE49-F238E27FC236}">
                      <a16:creationId xmlns:a16="http://schemas.microsoft.com/office/drawing/2014/main" id="{5648859E-C38B-4EAE-D1BF-888720945C11}"/>
                    </a:ext>
                  </a:extLst>
                </p:cNvPr>
                <p:cNvGrpSpPr>
                  <a:grpSpLocks noChangeAspect="1"/>
                </p:cNvGrpSpPr>
                <p:nvPr/>
              </p:nvGrpSpPr>
              <p:grpSpPr bwMode="auto">
                <a:xfrm>
                  <a:off x="3055" y="1655"/>
                  <a:ext cx="65" cy="952"/>
                  <a:chOff x="3672" y="575"/>
                  <a:chExt cx="96" cy="1614"/>
                </a:xfrm>
              </p:grpSpPr>
              <p:sp>
                <p:nvSpPr>
                  <p:cNvPr id="570" name="Line 598">
                    <a:extLst>
                      <a:ext uri="{FF2B5EF4-FFF2-40B4-BE49-F238E27FC236}">
                        <a16:creationId xmlns:a16="http://schemas.microsoft.com/office/drawing/2014/main" id="{FA39D914-11EE-F67D-2454-1B094AB32C00}"/>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1" name="Line 599">
                    <a:extLst>
                      <a:ext uri="{FF2B5EF4-FFF2-40B4-BE49-F238E27FC236}">
                        <a16:creationId xmlns:a16="http://schemas.microsoft.com/office/drawing/2014/main" id="{0E28A659-5A8C-6104-65A6-DCC7F19A5B12}"/>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Freeform 600">
                  <a:extLst>
                    <a:ext uri="{FF2B5EF4-FFF2-40B4-BE49-F238E27FC236}">
                      <a16:creationId xmlns:a16="http://schemas.microsoft.com/office/drawing/2014/main" id="{3B387D82-7AF0-9F4F-CCF0-4DF6B70B08EB}"/>
                    </a:ext>
                  </a:extLst>
                </p:cNvPr>
                <p:cNvSpPr>
                  <a:spLocks noChangeAspect="1"/>
                </p:cNvSpPr>
                <p:nvPr/>
              </p:nvSpPr>
              <p:spPr bwMode="auto">
                <a:xfrm flipH="1">
                  <a:off x="2929" y="1586"/>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 name="Group 601">
                  <a:extLst>
                    <a:ext uri="{FF2B5EF4-FFF2-40B4-BE49-F238E27FC236}">
                      <a16:creationId xmlns:a16="http://schemas.microsoft.com/office/drawing/2014/main" id="{00D61A51-B2A2-B3FE-3C55-5C0D275A038A}"/>
                    </a:ext>
                  </a:extLst>
                </p:cNvPr>
                <p:cNvGrpSpPr>
                  <a:grpSpLocks noChangeAspect="1"/>
                </p:cNvGrpSpPr>
                <p:nvPr/>
              </p:nvGrpSpPr>
              <p:grpSpPr bwMode="auto">
                <a:xfrm flipH="1" flipV="1">
                  <a:off x="2876" y="1647"/>
                  <a:ext cx="178" cy="90"/>
                  <a:chOff x="3648" y="2850"/>
                  <a:chExt cx="450" cy="270"/>
                </a:xfrm>
              </p:grpSpPr>
              <p:sp>
                <p:nvSpPr>
                  <p:cNvPr id="567" name="Line 602">
                    <a:extLst>
                      <a:ext uri="{FF2B5EF4-FFF2-40B4-BE49-F238E27FC236}">
                        <a16:creationId xmlns:a16="http://schemas.microsoft.com/office/drawing/2014/main" id="{081F8C01-1EAA-180F-25C3-D3A470930EFE}"/>
                      </a:ext>
                    </a:extLst>
                  </p:cNvPr>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8" name="Arc 603">
                    <a:extLst>
                      <a:ext uri="{FF2B5EF4-FFF2-40B4-BE49-F238E27FC236}">
                        <a16:creationId xmlns:a16="http://schemas.microsoft.com/office/drawing/2014/main" id="{448F92B0-BFC9-E88D-FAE4-701E787097F2}"/>
                      </a:ext>
                    </a:extLst>
                  </p:cNvPr>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9" name="Arc 604">
                    <a:extLst>
                      <a:ext uri="{FF2B5EF4-FFF2-40B4-BE49-F238E27FC236}">
                        <a16:creationId xmlns:a16="http://schemas.microsoft.com/office/drawing/2014/main" id="{353CF25C-034C-6ADB-C255-BEEE9D958A7F}"/>
                      </a:ext>
                    </a:extLst>
                  </p:cNvPr>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Line 605">
                  <a:extLst>
                    <a:ext uri="{FF2B5EF4-FFF2-40B4-BE49-F238E27FC236}">
                      <a16:creationId xmlns:a16="http://schemas.microsoft.com/office/drawing/2014/main" id="{0676C147-07F0-1AF7-77BD-1A494B33DBFB}"/>
                    </a:ext>
                  </a:extLst>
                </p:cNvPr>
                <p:cNvSpPr>
                  <a:spLocks noChangeAspect="1" noChangeShapeType="1"/>
                </p:cNvSpPr>
                <p:nvPr/>
              </p:nvSpPr>
              <p:spPr bwMode="auto">
                <a:xfrm flipH="1" flipV="1">
                  <a:off x="2927" y="1594"/>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606">
                  <a:extLst>
                    <a:ext uri="{FF2B5EF4-FFF2-40B4-BE49-F238E27FC236}">
                      <a16:creationId xmlns:a16="http://schemas.microsoft.com/office/drawing/2014/main" id="{82E354DD-FFA2-416E-3298-EC0F0A17FB64}"/>
                    </a:ext>
                  </a:extLst>
                </p:cNvPr>
                <p:cNvSpPr>
                  <a:spLocks noChangeAspect="1" noChangeArrowheads="1"/>
                </p:cNvSpPr>
                <p:nvPr/>
              </p:nvSpPr>
              <p:spPr bwMode="auto">
                <a:xfrm flipH="1">
                  <a:off x="2921" y="1647"/>
                  <a:ext cx="72"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Freeform 607">
                  <a:extLst>
                    <a:ext uri="{FF2B5EF4-FFF2-40B4-BE49-F238E27FC236}">
                      <a16:creationId xmlns:a16="http://schemas.microsoft.com/office/drawing/2014/main" id="{F14ECEA2-71B1-05CD-91E4-265DD414D465}"/>
                    </a:ext>
                  </a:extLst>
                </p:cNvPr>
                <p:cNvSpPr>
                  <a:spLocks noChangeAspect="1"/>
                </p:cNvSpPr>
                <p:nvPr/>
              </p:nvSpPr>
              <p:spPr bwMode="auto">
                <a:xfrm flipH="1" flipV="1">
                  <a:off x="2929" y="2613"/>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 name="Group 608">
                  <a:extLst>
                    <a:ext uri="{FF2B5EF4-FFF2-40B4-BE49-F238E27FC236}">
                      <a16:creationId xmlns:a16="http://schemas.microsoft.com/office/drawing/2014/main" id="{B6851319-0A96-9325-2A38-D0D7313C9791}"/>
                    </a:ext>
                  </a:extLst>
                </p:cNvPr>
                <p:cNvGrpSpPr>
                  <a:grpSpLocks noChangeAspect="1"/>
                </p:cNvGrpSpPr>
                <p:nvPr/>
              </p:nvGrpSpPr>
              <p:grpSpPr bwMode="auto">
                <a:xfrm flipH="1">
                  <a:off x="2876" y="2526"/>
                  <a:ext cx="178" cy="91"/>
                  <a:chOff x="3648" y="2850"/>
                  <a:chExt cx="450" cy="270"/>
                </a:xfrm>
              </p:grpSpPr>
              <p:sp>
                <p:nvSpPr>
                  <p:cNvPr id="564" name="Line 609">
                    <a:extLst>
                      <a:ext uri="{FF2B5EF4-FFF2-40B4-BE49-F238E27FC236}">
                        <a16:creationId xmlns:a16="http://schemas.microsoft.com/office/drawing/2014/main" id="{D175A137-1BF0-C2A6-2FBB-C0DC5CD90F33}"/>
                      </a:ext>
                    </a:extLst>
                  </p:cNvPr>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5" name="Arc 610">
                    <a:extLst>
                      <a:ext uri="{FF2B5EF4-FFF2-40B4-BE49-F238E27FC236}">
                        <a16:creationId xmlns:a16="http://schemas.microsoft.com/office/drawing/2014/main" id="{7CB9734A-84FF-BDB6-97A7-5AB6E67EEB53}"/>
                      </a:ext>
                    </a:extLst>
                  </p:cNvPr>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6" name="Arc 611">
                    <a:extLst>
                      <a:ext uri="{FF2B5EF4-FFF2-40B4-BE49-F238E27FC236}">
                        <a16:creationId xmlns:a16="http://schemas.microsoft.com/office/drawing/2014/main" id="{7B3444F1-37AF-9470-1D93-0C35141DD691}"/>
                      </a:ext>
                    </a:extLst>
                  </p:cNvPr>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Line 612">
                  <a:extLst>
                    <a:ext uri="{FF2B5EF4-FFF2-40B4-BE49-F238E27FC236}">
                      <a16:creationId xmlns:a16="http://schemas.microsoft.com/office/drawing/2014/main" id="{E12F0465-DEBC-DD71-DA08-DCAFC3DF4CE8}"/>
                    </a:ext>
                  </a:extLst>
                </p:cNvPr>
                <p:cNvSpPr>
                  <a:spLocks noChangeAspect="1" noChangeShapeType="1"/>
                </p:cNvSpPr>
                <p:nvPr/>
              </p:nvSpPr>
              <p:spPr bwMode="auto">
                <a:xfrm flipH="1">
                  <a:off x="2927" y="2617"/>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613">
                  <a:extLst>
                    <a:ext uri="{FF2B5EF4-FFF2-40B4-BE49-F238E27FC236}">
                      <a16:creationId xmlns:a16="http://schemas.microsoft.com/office/drawing/2014/main" id="{67CE3638-B5BF-4628-89C2-3A570DFDC32B}"/>
                    </a:ext>
                  </a:extLst>
                </p:cNvPr>
                <p:cNvSpPr>
                  <a:spLocks noChangeAspect="1" noChangeArrowheads="1"/>
                </p:cNvSpPr>
                <p:nvPr/>
              </p:nvSpPr>
              <p:spPr bwMode="auto">
                <a:xfrm flipH="1" flipV="1">
                  <a:off x="2921" y="2588"/>
                  <a:ext cx="72"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0" name="Group 614">
                  <a:extLst>
                    <a:ext uri="{FF2B5EF4-FFF2-40B4-BE49-F238E27FC236}">
                      <a16:creationId xmlns:a16="http://schemas.microsoft.com/office/drawing/2014/main" id="{EF521E05-2762-E1D6-3F78-C21060BB25A1}"/>
                    </a:ext>
                  </a:extLst>
                </p:cNvPr>
                <p:cNvGrpSpPr>
                  <a:grpSpLocks noChangeAspect="1"/>
                </p:cNvGrpSpPr>
                <p:nvPr/>
              </p:nvGrpSpPr>
              <p:grpSpPr bwMode="auto">
                <a:xfrm flipH="1" flipV="1">
                  <a:off x="3756" y="2667"/>
                  <a:ext cx="65" cy="584"/>
                  <a:chOff x="3672" y="575"/>
                  <a:chExt cx="96" cy="1614"/>
                </a:xfrm>
              </p:grpSpPr>
              <p:sp>
                <p:nvSpPr>
                  <p:cNvPr id="562" name="Line 615">
                    <a:extLst>
                      <a:ext uri="{FF2B5EF4-FFF2-40B4-BE49-F238E27FC236}">
                        <a16:creationId xmlns:a16="http://schemas.microsoft.com/office/drawing/2014/main" id="{87C22B1E-431B-2FD9-B71F-752C6C09537C}"/>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 name="Line 616">
                    <a:extLst>
                      <a:ext uri="{FF2B5EF4-FFF2-40B4-BE49-F238E27FC236}">
                        <a16:creationId xmlns:a16="http://schemas.microsoft.com/office/drawing/2014/main" id="{77AE0874-44C0-878E-91FA-A23DBAA7C371}"/>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 name="Group 617">
                  <a:extLst>
                    <a:ext uri="{FF2B5EF4-FFF2-40B4-BE49-F238E27FC236}">
                      <a16:creationId xmlns:a16="http://schemas.microsoft.com/office/drawing/2014/main" id="{054F8592-8E50-7172-9CA2-8D1A57C9EFF5}"/>
                    </a:ext>
                  </a:extLst>
                </p:cNvPr>
                <p:cNvGrpSpPr>
                  <a:grpSpLocks noChangeAspect="1"/>
                </p:cNvGrpSpPr>
                <p:nvPr/>
              </p:nvGrpSpPr>
              <p:grpSpPr bwMode="auto">
                <a:xfrm flipV="1">
                  <a:off x="3055" y="2667"/>
                  <a:ext cx="65" cy="584"/>
                  <a:chOff x="3672" y="575"/>
                  <a:chExt cx="96" cy="1614"/>
                </a:xfrm>
              </p:grpSpPr>
              <p:sp>
                <p:nvSpPr>
                  <p:cNvPr id="560" name="Line 618">
                    <a:extLst>
                      <a:ext uri="{FF2B5EF4-FFF2-40B4-BE49-F238E27FC236}">
                        <a16:creationId xmlns:a16="http://schemas.microsoft.com/office/drawing/2014/main" id="{04BD01CA-6D2B-0AC3-1109-4D07B04B21B1}"/>
                      </a:ext>
                    </a:extLst>
                  </p:cNvPr>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 name="Line 619">
                    <a:extLst>
                      <a:ext uri="{FF2B5EF4-FFF2-40B4-BE49-F238E27FC236}">
                        <a16:creationId xmlns:a16="http://schemas.microsoft.com/office/drawing/2014/main" id="{98E7E7C8-973C-191D-45F7-812D625C04EF}"/>
                      </a:ext>
                    </a:extLst>
                  </p:cNvPr>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Line 620">
                  <a:extLst>
                    <a:ext uri="{FF2B5EF4-FFF2-40B4-BE49-F238E27FC236}">
                      <a16:creationId xmlns:a16="http://schemas.microsoft.com/office/drawing/2014/main" id="{338392D0-0DC2-3068-E0B1-26C45E579E4E}"/>
                    </a:ext>
                  </a:extLst>
                </p:cNvPr>
                <p:cNvSpPr>
                  <a:spLocks noChangeAspect="1" noChangeShapeType="1"/>
                </p:cNvSpPr>
                <p:nvPr/>
              </p:nvSpPr>
              <p:spPr bwMode="auto">
                <a:xfrm>
                  <a:off x="2123" y="164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621">
                  <a:extLst>
                    <a:ext uri="{FF2B5EF4-FFF2-40B4-BE49-F238E27FC236}">
                      <a16:creationId xmlns:a16="http://schemas.microsoft.com/office/drawing/2014/main" id="{8EB01D19-0AF9-8C5E-096E-20C36DABD7BA}"/>
                    </a:ext>
                  </a:extLst>
                </p:cNvPr>
                <p:cNvSpPr>
                  <a:spLocks noChangeAspect="1" noChangeShapeType="1"/>
                </p:cNvSpPr>
                <p:nvPr/>
              </p:nvSpPr>
              <p:spPr bwMode="auto">
                <a:xfrm flipV="1">
                  <a:off x="2123" y="261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622">
                  <a:extLst>
                    <a:ext uri="{FF2B5EF4-FFF2-40B4-BE49-F238E27FC236}">
                      <a16:creationId xmlns:a16="http://schemas.microsoft.com/office/drawing/2014/main" id="{170AF784-6CF0-1907-943C-AE9A5A161660}"/>
                    </a:ext>
                  </a:extLst>
                </p:cNvPr>
                <p:cNvSpPr>
                  <a:spLocks noChangeAspect="1" noChangeShapeType="1"/>
                </p:cNvSpPr>
                <p:nvPr/>
              </p:nvSpPr>
              <p:spPr bwMode="auto">
                <a:xfrm>
                  <a:off x="2123" y="159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623">
                  <a:extLst>
                    <a:ext uri="{FF2B5EF4-FFF2-40B4-BE49-F238E27FC236}">
                      <a16:creationId xmlns:a16="http://schemas.microsoft.com/office/drawing/2014/main" id="{694EE0A9-AC17-D705-89CD-A6C4FA776DDF}"/>
                    </a:ext>
                  </a:extLst>
                </p:cNvPr>
                <p:cNvSpPr>
                  <a:spLocks noChangeAspect="1" noChangeShapeType="1"/>
                </p:cNvSpPr>
                <p:nvPr/>
              </p:nvSpPr>
              <p:spPr bwMode="auto">
                <a:xfrm flipV="1">
                  <a:off x="2115" y="2671"/>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 name="Group 624">
                  <a:extLst>
                    <a:ext uri="{FF2B5EF4-FFF2-40B4-BE49-F238E27FC236}">
                      <a16:creationId xmlns:a16="http://schemas.microsoft.com/office/drawing/2014/main" id="{D6F249D1-2734-1AE6-A4FF-0A0C3E869514}"/>
                    </a:ext>
                  </a:extLst>
                </p:cNvPr>
                <p:cNvGrpSpPr>
                  <a:grpSpLocks/>
                </p:cNvGrpSpPr>
                <p:nvPr/>
              </p:nvGrpSpPr>
              <p:grpSpPr bwMode="auto">
                <a:xfrm flipH="1">
                  <a:off x="1062" y="1498"/>
                  <a:ext cx="1392" cy="1243"/>
                  <a:chOff x="2638" y="2434"/>
                  <a:chExt cx="1392" cy="1243"/>
                </a:xfrm>
              </p:grpSpPr>
              <p:sp>
                <p:nvSpPr>
                  <p:cNvPr id="43" name="Rectangle 625">
                    <a:extLst>
                      <a:ext uri="{FF2B5EF4-FFF2-40B4-BE49-F238E27FC236}">
                        <a16:creationId xmlns:a16="http://schemas.microsoft.com/office/drawing/2014/main" id="{FF7B44B5-D4D9-8985-7423-182BED534E32}"/>
                      </a:ext>
                    </a:extLst>
                  </p:cNvPr>
                  <p:cNvSpPr>
                    <a:spLocks noChangeAspect="1" noChangeArrowheads="1"/>
                  </p:cNvSpPr>
                  <p:nvPr/>
                </p:nvSpPr>
                <p:spPr bwMode="auto">
                  <a:xfrm>
                    <a:off x="2839" y="2677"/>
                    <a:ext cx="501" cy="78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4" name="Group 626">
                    <a:extLst>
                      <a:ext uri="{FF2B5EF4-FFF2-40B4-BE49-F238E27FC236}">
                        <a16:creationId xmlns:a16="http://schemas.microsoft.com/office/drawing/2014/main" id="{B19402D7-37BF-019D-3048-9242622AAD76}"/>
                      </a:ext>
                    </a:extLst>
                  </p:cNvPr>
                  <p:cNvGrpSpPr>
                    <a:grpSpLocks noChangeAspect="1"/>
                  </p:cNvGrpSpPr>
                  <p:nvPr/>
                </p:nvGrpSpPr>
                <p:grpSpPr bwMode="auto">
                  <a:xfrm>
                    <a:off x="2898" y="2700"/>
                    <a:ext cx="136" cy="735"/>
                    <a:chOff x="5614" y="1664"/>
                    <a:chExt cx="203" cy="1087"/>
                  </a:xfrm>
                </p:grpSpPr>
                <p:grpSp>
                  <p:nvGrpSpPr>
                    <p:cNvPr id="376" name="Group 627">
                      <a:extLst>
                        <a:ext uri="{FF2B5EF4-FFF2-40B4-BE49-F238E27FC236}">
                          <a16:creationId xmlns:a16="http://schemas.microsoft.com/office/drawing/2014/main" id="{DF4AB982-EAA0-D5F2-DDAB-DFA3D7DD94DC}"/>
                        </a:ext>
                      </a:extLst>
                    </p:cNvPr>
                    <p:cNvGrpSpPr>
                      <a:grpSpLocks noChangeAspect="1"/>
                    </p:cNvGrpSpPr>
                    <p:nvPr/>
                  </p:nvGrpSpPr>
                  <p:grpSpPr bwMode="auto">
                    <a:xfrm>
                      <a:off x="5614" y="1664"/>
                      <a:ext cx="203" cy="79"/>
                      <a:chOff x="5546" y="1727"/>
                      <a:chExt cx="203" cy="79"/>
                    </a:xfrm>
                  </p:grpSpPr>
                  <p:grpSp>
                    <p:nvGrpSpPr>
                      <p:cNvPr id="538" name="Group 628">
                        <a:extLst>
                          <a:ext uri="{FF2B5EF4-FFF2-40B4-BE49-F238E27FC236}">
                            <a16:creationId xmlns:a16="http://schemas.microsoft.com/office/drawing/2014/main" id="{63F56273-65F6-08C4-A08C-BC2A4D97BA7D}"/>
                          </a:ext>
                        </a:extLst>
                      </p:cNvPr>
                      <p:cNvGrpSpPr>
                        <a:grpSpLocks noChangeAspect="1"/>
                      </p:cNvGrpSpPr>
                      <p:nvPr/>
                    </p:nvGrpSpPr>
                    <p:grpSpPr bwMode="auto">
                      <a:xfrm>
                        <a:off x="5546" y="1727"/>
                        <a:ext cx="63" cy="79"/>
                        <a:chOff x="4856" y="696"/>
                        <a:chExt cx="432" cy="533"/>
                      </a:xfrm>
                    </p:grpSpPr>
                    <p:grpSp>
                      <p:nvGrpSpPr>
                        <p:cNvPr id="550" name="Group 629">
                          <a:extLst>
                            <a:ext uri="{FF2B5EF4-FFF2-40B4-BE49-F238E27FC236}">
                              <a16:creationId xmlns:a16="http://schemas.microsoft.com/office/drawing/2014/main" id="{AC4F6CFC-8E70-D6F2-1FF5-4E915DDB35B0}"/>
                            </a:ext>
                          </a:extLst>
                        </p:cNvPr>
                        <p:cNvGrpSpPr>
                          <a:grpSpLocks noChangeAspect="1"/>
                        </p:cNvGrpSpPr>
                        <p:nvPr/>
                      </p:nvGrpSpPr>
                      <p:grpSpPr bwMode="auto">
                        <a:xfrm>
                          <a:off x="4856" y="696"/>
                          <a:ext cx="432" cy="533"/>
                          <a:chOff x="4856" y="696"/>
                          <a:chExt cx="432" cy="533"/>
                        </a:xfrm>
                      </p:grpSpPr>
                      <p:grpSp>
                        <p:nvGrpSpPr>
                          <p:cNvPr id="552" name="Group 630">
                            <a:extLst>
                              <a:ext uri="{FF2B5EF4-FFF2-40B4-BE49-F238E27FC236}">
                                <a16:creationId xmlns:a16="http://schemas.microsoft.com/office/drawing/2014/main" id="{C87B85A0-39E6-8798-7A6E-C181D8AB2C11}"/>
                              </a:ext>
                            </a:extLst>
                          </p:cNvPr>
                          <p:cNvGrpSpPr>
                            <a:grpSpLocks noChangeAspect="1"/>
                          </p:cNvGrpSpPr>
                          <p:nvPr/>
                        </p:nvGrpSpPr>
                        <p:grpSpPr bwMode="auto">
                          <a:xfrm>
                            <a:off x="4856" y="696"/>
                            <a:ext cx="431" cy="288"/>
                            <a:chOff x="4856" y="696"/>
                            <a:chExt cx="431" cy="288"/>
                          </a:xfrm>
                        </p:grpSpPr>
                        <p:sp>
                          <p:nvSpPr>
                            <p:cNvPr id="557" name="Line 631">
                              <a:extLst>
                                <a:ext uri="{FF2B5EF4-FFF2-40B4-BE49-F238E27FC236}">
                                  <a16:creationId xmlns:a16="http://schemas.microsoft.com/office/drawing/2014/main" id="{8502FB4B-C396-925F-CAAE-D62CD72E088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8" name="Line 632">
                              <a:extLst>
                                <a:ext uri="{FF2B5EF4-FFF2-40B4-BE49-F238E27FC236}">
                                  <a16:creationId xmlns:a16="http://schemas.microsoft.com/office/drawing/2014/main" id="{9FA2477D-81F9-9860-FC7D-982718BB707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9" name="Line 633">
                              <a:extLst>
                                <a:ext uri="{FF2B5EF4-FFF2-40B4-BE49-F238E27FC236}">
                                  <a16:creationId xmlns:a16="http://schemas.microsoft.com/office/drawing/2014/main" id="{26962573-8E0A-EBBD-8789-5A5639B07A6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3" name="Group 634">
                            <a:extLst>
                              <a:ext uri="{FF2B5EF4-FFF2-40B4-BE49-F238E27FC236}">
                                <a16:creationId xmlns:a16="http://schemas.microsoft.com/office/drawing/2014/main" id="{7A8487A5-E50E-006C-725C-DBB91B4708F1}"/>
                              </a:ext>
                            </a:extLst>
                          </p:cNvPr>
                          <p:cNvGrpSpPr>
                            <a:grpSpLocks noChangeAspect="1"/>
                          </p:cNvGrpSpPr>
                          <p:nvPr/>
                        </p:nvGrpSpPr>
                        <p:grpSpPr bwMode="auto">
                          <a:xfrm flipV="1">
                            <a:off x="4857" y="941"/>
                            <a:ext cx="431" cy="288"/>
                            <a:chOff x="4856" y="696"/>
                            <a:chExt cx="431" cy="288"/>
                          </a:xfrm>
                        </p:grpSpPr>
                        <p:sp>
                          <p:nvSpPr>
                            <p:cNvPr id="554" name="Line 635">
                              <a:extLst>
                                <a:ext uri="{FF2B5EF4-FFF2-40B4-BE49-F238E27FC236}">
                                  <a16:creationId xmlns:a16="http://schemas.microsoft.com/office/drawing/2014/main" id="{E63DC9F4-093C-08A6-E4BA-677264F55C3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5" name="Line 636">
                              <a:extLst>
                                <a:ext uri="{FF2B5EF4-FFF2-40B4-BE49-F238E27FC236}">
                                  <a16:creationId xmlns:a16="http://schemas.microsoft.com/office/drawing/2014/main" id="{B05187F5-D1E0-75E7-57CC-2C6D3F3F8C5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6" name="Line 637">
                              <a:extLst>
                                <a:ext uri="{FF2B5EF4-FFF2-40B4-BE49-F238E27FC236}">
                                  <a16:creationId xmlns:a16="http://schemas.microsoft.com/office/drawing/2014/main" id="{3F20A687-7A78-9898-CDD7-657DEF88E6A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51" name="Oval 638">
                          <a:extLst>
                            <a:ext uri="{FF2B5EF4-FFF2-40B4-BE49-F238E27FC236}">
                              <a16:creationId xmlns:a16="http://schemas.microsoft.com/office/drawing/2014/main" id="{F07F0D16-1EDE-FC55-AFF9-D59B5BB9DAC6}"/>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39" name="Group 639">
                        <a:extLst>
                          <a:ext uri="{FF2B5EF4-FFF2-40B4-BE49-F238E27FC236}">
                            <a16:creationId xmlns:a16="http://schemas.microsoft.com/office/drawing/2014/main" id="{9517CA95-DEC4-F50E-44FB-BB94984D4CCE}"/>
                          </a:ext>
                        </a:extLst>
                      </p:cNvPr>
                      <p:cNvGrpSpPr>
                        <a:grpSpLocks noChangeAspect="1"/>
                      </p:cNvGrpSpPr>
                      <p:nvPr/>
                    </p:nvGrpSpPr>
                    <p:grpSpPr bwMode="auto">
                      <a:xfrm>
                        <a:off x="5686" y="1727"/>
                        <a:ext cx="63" cy="79"/>
                        <a:chOff x="4856" y="696"/>
                        <a:chExt cx="432" cy="533"/>
                      </a:xfrm>
                    </p:grpSpPr>
                    <p:grpSp>
                      <p:nvGrpSpPr>
                        <p:cNvPr id="540" name="Group 640">
                          <a:extLst>
                            <a:ext uri="{FF2B5EF4-FFF2-40B4-BE49-F238E27FC236}">
                              <a16:creationId xmlns:a16="http://schemas.microsoft.com/office/drawing/2014/main" id="{7D0D58B9-1959-A5A8-C420-F031D0B98E26}"/>
                            </a:ext>
                          </a:extLst>
                        </p:cNvPr>
                        <p:cNvGrpSpPr>
                          <a:grpSpLocks noChangeAspect="1"/>
                        </p:cNvGrpSpPr>
                        <p:nvPr/>
                      </p:nvGrpSpPr>
                      <p:grpSpPr bwMode="auto">
                        <a:xfrm>
                          <a:off x="4856" y="696"/>
                          <a:ext cx="432" cy="533"/>
                          <a:chOff x="4856" y="696"/>
                          <a:chExt cx="432" cy="533"/>
                        </a:xfrm>
                      </p:grpSpPr>
                      <p:grpSp>
                        <p:nvGrpSpPr>
                          <p:cNvPr id="542" name="Group 641">
                            <a:extLst>
                              <a:ext uri="{FF2B5EF4-FFF2-40B4-BE49-F238E27FC236}">
                                <a16:creationId xmlns:a16="http://schemas.microsoft.com/office/drawing/2014/main" id="{3A5B7016-679F-56C0-7961-0AEF1C8E57C2}"/>
                              </a:ext>
                            </a:extLst>
                          </p:cNvPr>
                          <p:cNvGrpSpPr>
                            <a:grpSpLocks noChangeAspect="1"/>
                          </p:cNvGrpSpPr>
                          <p:nvPr/>
                        </p:nvGrpSpPr>
                        <p:grpSpPr bwMode="auto">
                          <a:xfrm>
                            <a:off x="4856" y="696"/>
                            <a:ext cx="431" cy="288"/>
                            <a:chOff x="4856" y="696"/>
                            <a:chExt cx="431" cy="288"/>
                          </a:xfrm>
                        </p:grpSpPr>
                        <p:sp>
                          <p:nvSpPr>
                            <p:cNvPr id="547" name="Line 642">
                              <a:extLst>
                                <a:ext uri="{FF2B5EF4-FFF2-40B4-BE49-F238E27FC236}">
                                  <a16:creationId xmlns:a16="http://schemas.microsoft.com/office/drawing/2014/main" id="{6DE29BA1-2129-CAA5-2E04-1E316B36DE3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 name="Line 643">
                              <a:extLst>
                                <a:ext uri="{FF2B5EF4-FFF2-40B4-BE49-F238E27FC236}">
                                  <a16:creationId xmlns:a16="http://schemas.microsoft.com/office/drawing/2014/main" id="{1A3C3633-D21A-1962-FBE2-6DBFC4B8C75C}"/>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9" name="Line 644">
                              <a:extLst>
                                <a:ext uri="{FF2B5EF4-FFF2-40B4-BE49-F238E27FC236}">
                                  <a16:creationId xmlns:a16="http://schemas.microsoft.com/office/drawing/2014/main" id="{5E43F528-6491-A825-0B7D-1688B25D19F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3" name="Group 645">
                            <a:extLst>
                              <a:ext uri="{FF2B5EF4-FFF2-40B4-BE49-F238E27FC236}">
                                <a16:creationId xmlns:a16="http://schemas.microsoft.com/office/drawing/2014/main" id="{718CB5D0-329F-F131-3DEB-158E625EF956}"/>
                              </a:ext>
                            </a:extLst>
                          </p:cNvPr>
                          <p:cNvGrpSpPr>
                            <a:grpSpLocks noChangeAspect="1"/>
                          </p:cNvGrpSpPr>
                          <p:nvPr/>
                        </p:nvGrpSpPr>
                        <p:grpSpPr bwMode="auto">
                          <a:xfrm flipV="1">
                            <a:off x="4857" y="941"/>
                            <a:ext cx="431" cy="288"/>
                            <a:chOff x="4856" y="696"/>
                            <a:chExt cx="431" cy="288"/>
                          </a:xfrm>
                        </p:grpSpPr>
                        <p:sp>
                          <p:nvSpPr>
                            <p:cNvPr id="544" name="Line 646">
                              <a:extLst>
                                <a:ext uri="{FF2B5EF4-FFF2-40B4-BE49-F238E27FC236}">
                                  <a16:creationId xmlns:a16="http://schemas.microsoft.com/office/drawing/2014/main" id="{3CA85500-1E30-65FA-CAC1-4FC483E7C05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 name="Line 647">
                              <a:extLst>
                                <a:ext uri="{FF2B5EF4-FFF2-40B4-BE49-F238E27FC236}">
                                  <a16:creationId xmlns:a16="http://schemas.microsoft.com/office/drawing/2014/main" id="{A0A04D5E-0DA1-4E68-E674-CD40183AB73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 name="Line 648">
                              <a:extLst>
                                <a:ext uri="{FF2B5EF4-FFF2-40B4-BE49-F238E27FC236}">
                                  <a16:creationId xmlns:a16="http://schemas.microsoft.com/office/drawing/2014/main" id="{201312A4-7AB8-02E2-8401-463875E510A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41" name="Oval 649">
                          <a:extLst>
                            <a:ext uri="{FF2B5EF4-FFF2-40B4-BE49-F238E27FC236}">
                              <a16:creationId xmlns:a16="http://schemas.microsoft.com/office/drawing/2014/main" id="{2AC3EFE0-05B1-E78C-3DA5-0D7B9B7A361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7" name="Group 650">
                      <a:extLst>
                        <a:ext uri="{FF2B5EF4-FFF2-40B4-BE49-F238E27FC236}">
                          <a16:creationId xmlns:a16="http://schemas.microsoft.com/office/drawing/2014/main" id="{10DA5A64-174E-4286-F223-0F6272036464}"/>
                        </a:ext>
                      </a:extLst>
                    </p:cNvPr>
                    <p:cNvGrpSpPr>
                      <a:grpSpLocks noChangeAspect="1"/>
                    </p:cNvGrpSpPr>
                    <p:nvPr/>
                  </p:nvGrpSpPr>
                  <p:grpSpPr bwMode="auto">
                    <a:xfrm>
                      <a:off x="5614" y="1808"/>
                      <a:ext cx="203" cy="79"/>
                      <a:chOff x="5546" y="1727"/>
                      <a:chExt cx="203" cy="79"/>
                    </a:xfrm>
                  </p:grpSpPr>
                  <p:grpSp>
                    <p:nvGrpSpPr>
                      <p:cNvPr id="516" name="Group 651">
                        <a:extLst>
                          <a:ext uri="{FF2B5EF4-FFF2-40B4-BE49-F238E27FC236}">
                            <a16:creationId xmlns:a16="http://schemas.microsoft.com/office/drawing/2014/main" id="{684CFFBD-B42A-B126-4A4E-6C81EA1019ED}"/>
                          </a:ext>
                        </a:extLst>
                      </p:cNvPr>
                      <p:cNvGrpSpPr>
                        <a:grpSpLocks noChangeAspect="1"/>
                      </p:cNvGrpSpPr>
                      <p:nvPr/>
                    </p:nvGrpSpPr>
                    <p:grpSpPr bwMode="auto">
                      <a:xfrm>
                        <a:off x="5546" y="1727"/>
                        <a:ext cx="63" cy="79"/>
                        <a:chOff x="4856" y="696"/>
                        <a:chExt cx="432" cy="533"/>
                      </a:xfrm>
                    </p:grpSpPr>
                    <p:grpSp>
                      <p:nvGrpSpPr>
                        <p:cNvPr id="528" name="Group 652">
                          <a:extLst>
                            <a:ext uri="{FF2B5EF4-FFF2-40B4-BE49-F238E27FC236}">
                              <a16:creationId xmlns:a16="http://schemas.microsoft.com/office/drawing/2014/main" id="{C7DE9970-BF1A-2DA5-AC6A-0EC668668643}"/>
                            </a:ext>
                          </a:extLst>
                        </p:cNvPr>
                        <p:cNvGrpSpPr>
                          <a:grpSpLocks noChangeAspect="1"/>
                        </p:cNvGrpSpPr>
                        <p:nvPr/>
                      </p:nvGrpSpPr>
                      <p:grpSpPr bwMode="auto">
                        <a:xfrm>
                          <a:off x="4856" y="696"/>
                          <a:ext cx="432" cy="533"/>
                          <a:chOff x="4856" y="696"/>
                          <a:chExt cx="432" cy="533"/>
                        </a:xfrm>
                      </p:grpSpPr>
                      <p:grpSp>
                        <p:nvGrpSpPr>
                          <p:cNvPr id="530" name="Group 653">
                            <a:extLst>
                              <a:ext uri="{FF2B5EF4-FFF2-40B4-BE49-F238E27FC236}">
                                <a16:creationId xmlns:a16="http://schemas.microsoft.com/office/drawing/2014/main" id="{5203DA45-324E-9E46-3495-FFDD315253A1}"/>
                              </a:ext>
                            </a:extLst>
                          </p:cNvPr>
                          <p:cNvGrpSpPr>
                            <a:grpSpLocks noChangeAspect="1"/>
                          </p:cNvGrpSpPr>
                          <p:nvPr/>
                        </p:nvGrpSpPr>
                        <p:grpSpPr bwMode="auto">
                          <a:xfrm>
                            <a:off x="4856" y="696"/>
                            <a:ext cx="431" cy="288"/>
                            <a:chOff x="4856" y="696"/>
                            <a:chExt cx="431" cy="288"/>
                          </a:xfrm>
                        </p:grpSpPr>
                        <p:sp>
                          <p:nvSpPr>
                            <p:cNvPr id="535" name="Line 654">
                              <a:extLst>
                                <a:ext uri="{FF2B5EF4-FFF2-40B4-BE49-F238E27FC236}">
                                  <a16:creationId xmlns:a16="http://schemas.microsoft.com/office/drawing/2014/main" id="{505BC13B-50B4-C2A1-02B8-15BDA50ED56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 name="Line 655">
                              <a:extLst>
                                <a:ext uri="{FF2B5EF4-FFF2-40B4-BE49-F238E27FC236}">
                                  <a16:creationId xmlns:a16="http://schemas.microsoft.com/office/drawing/2014/main" id="{AD34A698-7325-66BC-E994-D164B8C01DF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7" name="Line 656">
                              <a:extLst>
                                <a:ext uri="{FF2B5EF4-FFF2-40B4-BE49-F238E27FC236}">
                                  <a16:creationId xmlns:a16="http://schemas.microsoft.com/office/drawing/2014/main" id="{A54EF401-5296-3F00-8EFF-0273C0521A44}"/>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1" name="Group 657">
                            <a:extLst>
                              <a:ext uri="{FF2B5EF4-FFF2-40B4-BE49-F238E27FC236}">
                                <a16:creationId xmlns:a16="http://schemas.microsoft.com/office/drawing/2014/main" id="{F264945E-2525-0192-9A98-BE5F09E9B1E2}"/>
                              </a:ext>
                            </a:extLst>
                          </p:cNvPr>
                          <p:cNvGrpSpPr>
                            <a:grpSpLocks noChangeAspect="1"/>
                          </p:cNvGrpSpPr>
                          <p:nvPr/>
                        </p:nvGrpSpPr>
                        <p:grpSpPr bwMode="auto">
                          <a:xfrm flipV="1">
                            <a:off x="4857" y="941"/>
                            <a:ext cx="431" cy="288"/>
                            <a:chOff x="4856" y="696"/>
                            <a:chExt cx="431" cy="288"/>
                          </a:xfrm>
                        </p:grpSpPr>
                        <p:sp>
                          <p:nvSpPr>
                            <p:cNvPr id="532" name="Line 658">
                              <a:extLst>
                                <a:ext uri="{FF2B5EF4-FFF2-40B4-BE49-F238E27FC236}">
                                  <a16:creationId xmlns:a16="http://schemas.microsoft.com/office/drawing/2014/main" id="{7883140A-62A4-77D9-9C77-C26B0459145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 name="Line 659">
                              <a:extLst>
                                <a:ext uri="{FF2B5EF4-FFF2-40B4-BE49-F238E27FC236}">
                                  <a16:creationId xmlns:a16="http://schemas.microsoft.com/office/drawing/2014/main" id="{88FF1983-17F2-F1EB-C48A-29E647DE0A9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 name="Line 660">
                              <a:extLst>
                                <a:ext uri="{FF2B5EF4-FFF2-40B4-BE49-F238E27FC236}">
                                  <a16:creationId xmlns:a16="http://schemas.microsoft.com/office/drawing/2014/main" id="{6AE90E97-E49E-B01A-9CCF-13E64F5990C1}"/>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29" name="Oval 661">
                          <a:extLst>
                            <a:ext uri="{FF2B5EF4-FFF2-40B4-BE49-F238E27FC236}">
                              <a16:creationId xmlns:a16="http://schemas.microsoft.com/office/drawing/2014/main" id="{BFE6642C-9AE4-52A6-DC12-0C4660D3E6C2}"/>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17" name="Group 662">
                        <a:extLst>
                          <a:ext uri="{FF2B5EF4-FFF2-40B4-BE49-F238E27FC236}">
                            <a16:creationId xmlns:a16="http://schemas.microsoft.com/office/drawing/2014/main" id="{F19A6070-0B97-A1E8-820F-4AD06FD54B14}"/>
                          </a:ext>
                        </a:extLst>
                      </p:cNvPr>
                      <p:cNvGrpSpPr>
                        <a:grpSpLocks noChangeAspect="1"/>
                      </p:cNvGrpSpPr>
                      <p:nvPr/>
                    </p:nvGrpSpPr>
                    <p:grpSpPr bwMode="auto">
                      <a:xfrm>
                        <a:off x="5686" y="1727"/>
                        <a:ext cx="63" cy="79"/>
                        <a:chOff x="4856" y="696"/>
                        <a:chExt cx="432" cy="533"/>
                      </a:xfrm>
                    </p:grpSpPr>
                    <p:grpSp>
                      <p:nvGrpSpPr>
                        <p:cNvPr id="518" name="Group 663">
                          <a:extLst>
                            <a:ext uri="{FF2B5EF4-FFF2-40B4-BE49-F238E27FC236}">
                              <a16:creationId xmlns:a16="http://schemas.microsoft.com/office/drawing/2014/main" id="{E426AEB6-230C-57B8-3264-EFF658D5E4CC}"/>
                            </a:ext>
                          </a:extLst>
                        </p:cNvPr>
                        <p:cNvGrpSpPr>
                          <a:grpSpLocks noChangeAspect="1"/>
                        </p:cNvGrpSpPr>
                        <p:nvPr/>
                      </p:nvGrpSpPr>
                      <p:grpSpPr bwMode="auto">
                        <a:xfrm>
                          <a:off x="4856" y="696"/>
                          <a:ext cx="432" cy="533"/>
                          <a:chOff x="4856" y="696"/>
                          <a:chExt cx="432" cy="533"/>
                        </a:xfrm>
                      </p:grpSpPr>
                      <p:grpSp>
                        <p:nvGrpSpPr>
                          <p:cNvPr id="520" name="Group 664">
                            <a:extLst>
                              <a:ext uri="{FF2B5EF4-FFF2-40B4-BE49-F238E27FC236}">
                                <a16:creationId xmlns:a16="http://schemas.microsoft.com/office/drawing/2014/main" id="{C68F89AB-911A-AAB3-EBA7-D43F107161A1}"/>
                              </a:ext>
                            </a:extLst>
                          </p:cNvPr>
                          <p:cNvGrpSpPr>
                            <a:grpSpLocks noChangeAspect="1"/>
                          </p:cNvGrpSpPr>
                          <p:nvPr/>
                        </p:nvGrpSpPr>
                        <p:grpSpPr bwMode="auto">
                          <a:xfrm>
                            <a:off x="4856" y="696"/>
                            <a:ext cx="431" cy="288"/>
                            <a:chOff x="4856" y="696"/>
                            <a:chExt cx="431" cy="288"/>
                          </a:xfrm>
                        </p:grpSpPr>
                        <p:sp>
                          <p:nvSpPr>
                            <p:cNvPr id="525" name="Line 665">
                              <a:extLst>
                                <a:ext uri="{FF2B5EF4-FFF2-40B4-BE49-F238E27FC236}">
                                  <a16:creationId xmlns:a16="http://schemas.microsoft.com/office/drawing/2014/main" id="{F63D8BAE-400B-6E2E-DA3D-F3CEC01C490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6" name="Line 666">
                              <a:extLst>
                                <a:ext uri="{FF2B5EF4-FFF2-40B4-BE49-F238E27FC236}">
                                  <a16:creationId xmlns:a16="http://schemas.microsoft.com/office/drawing/2014/main" id="{0864830D-963E-249A-3B8E-2F2CB30908E9}"/>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 name="Line 667">
                              <a:extLst>
                                <a:ext uri="{FF2B5EF4-FFF2-40B4-BE49-F238E27FC236}">
                                  <a16:creationId xmlns:a16="http://schemas.microsoft.com/office/drawing/2014/main" id="{3D47EFBA-C1DE-2773-3B64-CEB0AFFF4C3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1" name="Group 668">
                            <a:extLst>
                              <a:ext uri="{FF2B5EF4-FFF2-40B4-BE49-F238E27FC236}">
                                <a16:creationId xmlns:a16="http://schemas.microsoft.com/office/drawing/2014/main" id="{CA766D1F-9A72-E0DC-4F96-7C919FE8D350}"/>
                              </a:ext>
                            </a:extLst>
                          </p:cNvPr>
                          <p:cNvGrpSpPr>
                            <a:grpSpLocks noChangeAspect="1"/>
                          </p:cNvGrpSpPr>
                          <p:nvPr/>
                        </p:nvGrpSpPr>
                        <p:grpSpPr bwMode="auto">
                          <a:xfrm flipV="1">
                            <a:off x="4857" y="941"/>
                            <a:ext cx="431" cy="288"/>
                            <a:chOff x="4856" y="696"/>
                            <a:chExt cx="431" cy="288"/>
                          </a:xfrm>
                        </p:grpSpPr>
                        <p:sp>
                          <p:nvSpPr>
                            <p:cNvPr id="522" name="Line 669">
                              <a:extLst>
                                <a:ext uri="{FF2B5EF4-FFF2-40B4-BE49-F238E27FC236}">
                                  <a16:creationId xmlns:a16="http://schemas.microsoft.com/office/drawing/2014/main" id="{785C6901-BBB1-274A-DC35-97FB0CBFC34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3" name="Line 670">
                              <a:extLst>
                                <a:ext uri="{FF2B5EF4-FFF2-40B4-BE49-F238E27FC236}">
                                  <a16:creationId xmlns:a16="http://schemas.microsoft.com/office/drawing/2014/main" id="{B1F7702D-3166-AE4B-48FC-E570C8F198B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 name="Line 671">
                              <a:extLst>
                                <a:ext uri="{FF2B5EF4-FFF2-40B4-BE49-F238E27FC236}">
                                  <a16:creationId xmlns:a16="http://schemas.microsoft.com/office/drawing/2014/main" id="{714FFBC6-682E-7A8F-9510-3F6746813D3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19" name="Oval 672">
                          <a:extLst>
                            <a:ext uri="{FF2B5EF4-FFF2-40B4-BE49-F238E27FC236}">
                              <a16:creationId xmlns:a16="http://schemas.microsoft.com/office/drawing/2014/main" id="{461EAFA5-DE1D-6A52-1265-5C9DF9CCC19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8" name="Group 673">
                      <a:extLst>
                        <a:ext uri="{FF2B5EF4-FFF2-40B4-BE49-F238E27FC236}">
                          <a16:creationId xmlns:a16="http://schemas.microsoft.com/office/drawing/2014/main" id="{2F17F078-0764-09C5-0A66-A7866A7F4049}"/>
                        </a:ext>
                      </a:extLst>
                    </p:cNvPr>
                    <p:cNvGrpSpPr>
                      <a:grpSpLocks noChangeAspect="1"/>
                    </p:cNvGrpSpPr>
                    <p:nvPr/>
                  </p:nvGrpSpPr>
                  <p:grpSpPr bwMode="auto">
                    <a:xfrm>
                      <a:off x="5614" y="1952"/>
                      <a:ext cx="203" cy="79"/>
                      <a:chOff x="5546" y="1727"/>
                      <a:chExt cx="203" cy="79"/>
                    </a:xfrm>
                  </p:grpSpPr>
                  <p:grpSp>
                    <p:nvGrpSpPr>
                      <p:cNvPr id="494" name="Group 674">
                        <a:extLst>
                          <a:ext uri="{FF2B5EF4-FFF2-40B4-BE49-F238E27FC236}">
                            <a16:creationId xmlns:a16="http://schemas.microsoft.com/office/drawing/2014/main" id="{9003DD9A-E571-EF5A-7FE9-F27D3F2E259F}"/>
                          </a:ext>
                        </a:extLst>
                      </p:cNvPr>
                      <p:cNvGrpSpPr>
                        <a:grpSpLocks noChangeAspect="1"/>
                      </p:cNvGrpSpPr>
                      <p:nvPr/>
                    </p:nvGrpSpPr>
                    <p:grpSpPr bwMode="auto">
                      <a:xfrm>
                        <a:off x="5546" y="1727"/>
                        <a:ext cx="63" cy="79"/>
                        <a:chOff x="4856" y="696"/>
                        <a:chExt cx="432" cy="533"/>
                      </a:xfrm>
                    </p:grpSpPr>
                    <p:grpSp>
                      <p:nvGrpSpPr>
                        <p:cNvPr id="506" name="Group 675">
                          <a:extLst>
                            <a:ext uri="{FF2B5EF4-FFF2-40B4-BE49-F238E27FC236}">
                              <a16:creationId xmlns:a16="http://schemas.microsoft.com/office/drawing/2014/main" id="{DAF93F01-8B30-0996-400A-CB579E31A457}"/>
                            </a:ext>
                          </a:extLst>
                        </p:cNvPr>
                        <p:cNvGrpSpPr>
                          <a:grpSpLocks noChangeAspect="1"/>
                        </p:cNvGrpSpPr>
                        <p:nvPr/>
                      </p:nvGrpSpPr>
                      <p:grpSpPr bwMode="auto">
                        <a:xfrm>
                          <a:off x="4856" y="696"/>
                          <a:ext cx="432" cy="533"/>
                          <a:chOff x="4856" y="696"/>
                          <a:chExt cx="432" cy="533"/>
                        </a:xfrm>
                      </p:grpSpPr>
                      <p:grpSp>
                        <p:nvGrpSpPr>
                          <p:cNvPr id="508" name="Group 676">
                            <a:extLst>
                              <a:ext uri="{FF2B5EF4-FFF2-40B4-BE49-F238E27FC236}">
                                <a16:creationId xmlns:a16="http://schemas.microsoft.com/office/drawing/2014/main" id="{05342F4F-9404-1E8D-7105-9E04CFF48957}"/>
                              </a:ext>
                            </a:extLst>
                          </p:cNvPr>
                          <p:cNvGrpSpPr>
                            <a:grpSpLocks noChangeAspect="1"/>
                          </p:cNvGrpSpPr>
                          <p:nvPr/>
                        </p:nvGrpSpPr>
                        <p:grpSpPr bwMode="auto">
                          <a:xfrm>
                            <a:off x="4856" y="696"/>
                            <a:ext cx="431" cy="288"/>
                            <a:chOff x="4856" y="696"/>
                            <a:chExt cx="431" cy="288"/>
                          </a:xfrm>
                        </p:grpSpPr>
                        <p:sp>
                          <p:nvSpPr>
                            <p:cNvPr id="513" name="Line 677">
                              <a:extLst>
                                <a:ext uri="{FF2B5EF4-FFF2-40B4-BE49-F238E27FC236}">
                                  <a16:creationId xmlns:a16="http://schemas.microsoft.com/office/drawing/2014/main" id="{C5050EED-33AE-7110-0B30-0CF9F2C494D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 name="Line 678">
                              <a:extLst>
                                <a:ext uri="{FF2B5EF4-FFF2-40B4-BE49-F238E27FC236}">
                                  <a16:creationId xmlns:a16="http://schemas.microsoft.com/office/drawing/2014/main" id="{9AE68B13-7FE8-960E-2487-306E91E0F3C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 name="Line 679">
                              <a:extLst>
                                <a:ext uri="{FF2B5EF4-FFF2-40B4-BE49-F238E27FC236}">
                                  <a16:creationId xmlns:a16="http://schemas.microsoft.com/office/drawing/2014/main" id="{DBFDF7FA-7518-08DF-0799-AB1365D2FFD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9" name="Group 680">
                            <a:extLst>
                              <a:ext uri="{FF2B5EF4-FFF2-40B4-BE49-F238E27FC236}">
                                <a16:creationId xmlns:a16="http://schemas.microsoft.com/office/drawing/2014/main" id="{28A75C0E-3B1F-23BD-57D5-A18AEC165344}"/>
                              </a:ext>
                            </a:extLst>
                          </p:cNvPr>
                          <p:cNvGrpSpPr>
                            <a:grpSpLocks noChangeAspect="1"/>
                          </p:cNvGrpSpPr>
                          <p:nvPr/>
                        </p:nvGrpSpPr>
                        <p:grpSpPr bwMode="auto">
                          <a:xfrm flipV="1">
                            <a:off x="4857" y="941"/>
                            <a:ext cx="431" cy="288"/>
                            <a:chOff x="4856" y="696"/>
                            <a:chExt cx="431" cy="288"/>
                          </a:xfrm>
                        </p:grpSpPr>
                        <p:sp>
                          <p:nvSpPr>
                            <p:cNvPr id="510" name="Line 681">
                              <a:extLst>
                                <a:ext uri="{FF2B5EF4-FFF2-40B4-BE49-F238E27FC236}">
                                  <a16:creationId xmlns:a16="http://schemas.microsoft.com/office/drawing/2014/main" id="{5A66DE77-7E2E-868D-12F3-4FB75D99ED4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1" name="Line 682">
                              <a:extLst>
                                <a:ext uri="{FF2B5EF4-FFF2-40B4-BE49-F238E27FC236}">
                                  <a16:creationId xmlns:a16="http://schemas.microsoft.com/office/drawing/2014/main" id="{D7AA58EF-8425-439F-2B56-88DEA2C7C83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 name="Line 683">
                              <a:extLst>
                                <a:ext uri="{FF2B5EF4-FFF2-40B4-BE49-F238E27FC236}">
                                  <a16:creationId xmlns:a16="http://schemas.microsoft.com/office/drawing/2014/main" id="{1CD4B681-8B6F-18B5-D6F9-EE099AE6BEC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07" name="Oval 684">
                          <a:extLst>
                            <a:ext uri="{FF2B5EF4-FFF2-40B4-BE49-F238E27FC236}">
                              <a16:creationId xmlns:a16="http://schemas.microsoft.com/office/drawing/2014/main" id="{86E15AEB-7E71-54C6-95ED-A0B04F608AA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95" name="Group 685">
                        <a:extLst>
                          <a:ext uri="{FF2B5EF4-FFF2-40B4-BE49-F238E27FC236}">
                            <a16:creationId xmlns:a16="http://schemas.microsoft.com/office/drawing/2014/main" id="{E23918A4-5666-E200-FAE1-729F234E96CC}"/>
                          </a:ext>
                        </a:extLst>
                      </p:cNvPr>
                      <p:cNvGrpSpPr>
                        <a:grpSpLocks noChangeAspect="1"/>
                      </p:cNvGrpSpPr>
                      <p:nvPr/>
                    </p:nvGrpSpPr>
                    <p:grpSpPr bwMode="auto">
                      <a:xfrm>
                        <a:off x="5686" y="1727"/>
                        <a:ext cx="63" cy="79"/>
                        <a:chOff x="4856" y="696"/>
                        <a:chExt cx="432" cy="533"/>
                      </a:xfrm>
                    </p:grpSpPr>
                    <p:grpSp>
                      <p:nvGrpSpPr>
                        <p:cNvPr id="496" name="Group 686">
                          <a:extLst>
                            <a:ext uri="{FF2B5EF4-FFF2-40B4-BE49-F238E27FC236}">
                              <a16:creationId xmlns:a16="http://schemas.microsoft.com/office/drawing/2014/main" id="{503EA2A7-2CAC-B033-4383-EEC6EF93B3EB}"/>
                            </a:ext>
                          </a:extLst>
                        </p:cNvPr>
                        <p:cNvGrpSpPr>
                          <a:grpSpLocks noChangeAspect="1"/>
                        </p:cNvGrpSpPr>
                        <p:nvPr/>
                      </p:nvGrpSpPr>
                      <p:grpSpPr bwMode="auto">
                        <a:xfrm>
                          <a:off x="4856" y="696"/>
                          <a:ext cx="432" cy="533"/>
                          <a:chOff x="4856" y="696"/>
                          <a:chExt cx="432" cy="533"/>
                        </a:xfrm>
                      </p:grpSpPr>
                      <p:grpSp>
                        <p:nvGrpSpPr>
                          <p:cNvPr id="498" name="Group 687">
                            <a:extLst>
                              <a:ext uri="{FF2B5EF4-FFF2-40B4-BE49-F238E27FC236}">
                                <a16:creationId xmlns:a16="http://schemas.microsoft.com/office/drawing/2014/main" id="{F3A4C98B-603E-098A-DCCF-7F3B5112145D}"/>
                              </a:ext>
                            </a:extLst>
                          </p:cNvPr>
                          <p:cNvGrpSpPr>
                            <a:grpSpLocks noChangeAspect="1"/>
                          </p:cNvGrpSpPr>
                          <p:nvPr/>
                        </p:nvGrpSpPr>
                        <p:grpSpPr bwMode="auto">
                          <a:xfrm>
                            <a:off x="4856" y="696"/>
                            <a:ext cx="431" cy="288"/>
                            <a:chOff x="4856" y="696"/>
                            <a:chExt cx="431" cy="288"/>
                          </a:xfrm>
                        </p:grpSpPr>
                        <p:sp>
                          <p:nvSpPr>
                            <p:cNvPr id="503" name="Line 688">
                              <a:extLst>
                                <a:ext uri="{FF2B5EF4-FFF2-40B4-BE49-F238E27FC236}">
                                  <a16:creationId xmlns:a16="http://schemas.microsoft.com/office/drawing/2014/main" id="{34FE1A9C-4E68-935D-86AF-179C9488AC6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Line 689">
                              <a:extLst>
                                <a:ext uri="{FF2B5EF4-FFF2-40B4-BE49-F238E27FC236}">
                                  <a16:creationId xmlns:a16="http://schemas.microsoft.com/office/drawing/2014/main" id="{2479BF8C-90F3-FCB2-5310-88BB8397281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Line 690">
                              <a:extLst>
                                <a:ext uri="{FF2B5EF4-FFF2-40B4-BE49-F238E27FC236}">
                                  <a16:creationId xmlns:a16="http://schemas.microsoft.com/office/drawing/2014/main" id="{53F31C9F-BA3A-7C95-8E34-B13692F2EC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9" name="Group 691">
                            <a:extLst>
                              <a:ext uri="{FF2B5EF4-FFF2-40B4-BE49-F238E27FC236}">
                                <a16:creationId xmlns:a16="http://schemas.microsoft.com/office/drawing/2014/main" id="{6443A4E2-B89D-E3CC-4CE2-CCCB3A780C60}"/>
                              </a:ext>
                            </a:extLst>
                          </p:cNvPr>
                          <p:cNvGrpSpPr>
                            <a:grpSpLocks noChangeAspect="1"/>
                          </p:cNvGrpSpPr>
                          <p:nvPr/>
                        </p:nvGrpSpPr>
                        <p:grpSpPr bwMode="auto">
                          <a:xfrm flipV="1">
                            <a:off x="4857" y="941"/>
                            <a:ext cx="431" cy="288"/>
                            <a:chOff x="4856" y="696"/>
                            <a:chExt cx="431" cy="288"/>
                          </a:xfrm>
                        </p:grpSpPr>
                        <p:sp>
                          <p:nvSpPr>
                            <p:cNvPr id="500" name="Line 692">
                              <a:extLst>
                                <a:ext uri="{FF2B5EF4-FFF2-40B4-BE49-F238E27FC236}">
                                  <a16:creationId xmlns:a16="http://schemas.microsoft.com/office/drawing/2014/main" id="{694ABF9A-54FC-B96E-F72F-7D2CB73E201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Line 693">
                              <a:extLst>
                                <a:ext uri="{FF2B5EF4-FFF2-40B4-BE49-F238E27FC236}">
                                  <a16:creationId xmlns:a16="http://schemas.microsoft.com/office/drawing/2014/main" id="{57E9D5F3-E682-6988-9B50-4AF4F6C110C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Line 694">
                              <a:extLst>
                                <a:ext uri="{FF2B5EF4-FFF2-40B4-BE49-F238E27FC236}">
                                  <a16:creationId xmlns:a16="http://schemas.microsoft.com/office/drawing/2014/main" id="{805F2E4E-9626-606B-A435-38D86441D10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7" name="Oval 695">
                          <a:extLst>
                            <a:ext uri="{FF2B5EF4-FFF2-40B4-BE49-F238E27FC236}">
                              <a16:creationId xmlns:a16="http://schemas.microsoft.com/office/drawing/2014/main" id="{AB2497C2-45AF-3641-5A96-7215031EAADD}"/>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79" name="Group 696">
                      <a:extLst>
                        <a:ext uri="{FF2B5EF4-FFF2-40B4-BE49-F238E27FC236}">
                          <a16:creationId xmlns:a16="http://schemas.microsoft.com/office/drawing/2014/main" id="{B0BEE757-BC3A-BCEE-FAC7-86C9269D95DE}"/>
                        </a:ext>
                      </a:extLst>
                    </p:cNvPr>
                    <p:cNvGrpSpPr>
                      <a:grpSpLocks noChangeAspect="1"/>
                    </p:cNvGrpSpPr>
                    <p:nvPr/>
                  </p:nvGrpSpPr>
                  <p:grpSpPr bwMode="auto">
                    <a:xfrm>
                      <a:off x="5614" y="2096"/>
                      <a:ext cx="203" cy="79"/>
                      <a:chOff x="5546" y="1727"/>
                      <a:chExt cx="203" cy="79"/>
                    </a:xfrm>
                  </p:grpSpPr>
                  <p:grpSp>
                    <p:nvGrpSpPr>
                      <p:cNvPr id="472" name="Group 697">
                        <a:extLst>
                          <a:ext uri="{FF2B5EF4-FFF2-40B4-BE49-F238E27FC236}">
                            <a16:creationId xmlns:a16="http://schemas.microsoft.com/office/drawing/2014/main" id="{87E62386-3954-9AEB-E1B7-783BECEBC494}"/>
                          </a:ext>
                        </a:extLst>
                      </p:cNvPr>
                      <p:cNvGrpSpPr>
                        <a:grpSpLocks noChangeAspect="1"/>
                      </p:cNvGrpSpPr>
                      <p:nvPr/>
                    </p:nvGrpSpPr>
                    <p:grpSpPr bwMode="auto">
                      <a:xfrm>
                        <a:off x="5546" y="1727"/>
                        <a:ext cx="63" cy="79"/>
                        <a:chOff x="4856" y="696"/>
                        <a:chExt cx="432" cy="533"/>
                      </a:xfrm>
                    </p:grpSpPr>
                    <p:grpSp>
                      <p:nvGrpSpPr>
                        <p:cNvPr id="484" name="Group 698">
                          <a:extLst>
                            <a:ext uri="{FF2B5EF4-FFF2-40B4-BE49-F238E27FC236}">
                              <a16:creationId xmlns:a16="http://schemas.microsoft.com/office/drawing/2014/main" id="{EAC182CF-918E-8A44-03F3-B75CF4C731A7}"/>
                            </a:ext>
                          </a:extLst>
                        </p:cNvPr>
                        <p:cNvGrpSpPr>
                          <a:grpSpLocks noChangeAspect="1"/>
                        </p:cNvGrpSpPr>
                        <p:nvPr/>
                      </p:nvGrpSpPr>
                      <p:grpSpPr bwMode="auto">
                        <a:xfrm>
                          <a:off x="4856" y="696"/>
                          <a:ext cx="432" cy="533"/>
                          <a:chOff x="4856" y="696"/>
                          <a:chExt cx="432" cy="533"/>
                        </a:xfrm>
                      </p:grpSpPr>
                      <p:grpSp>
                        <p:nvGrpSpPr>
                          <p:cNvPr id="486" name="Group 699">
                            <a:extLst>
                              <a:ext uri="{FF2B5EF4-FFF2-40B4-BE49-F238E27FC236}">
                                <a16:creationId xmlns:a16="http://schemas.microsoft.com/office/drawing/2014/main" id="{5F545B12-9D7F-DBC5-3E69-B4C037A0B502}"/>
                              </a:ext>
                            </a:extLst>
                          </p:cNvPr>
                          <p:cNvGrpSpPr>
                            <a:grpSpLocks noChangeAspect="1"/>
                          </p:cNvGrpSpPr>
                          <p:nvPr/>
                        </p:nvGrpSpPr>
                        <p:grpSpPr bwMode="auto">
                          <a:xfrm>
                            <a:off x="4856" y="696"/>
                            <a:ext cx="431" cy="288"/>
                            <a:chOff x="4856" y="696"/>
                            <a:chExt cx="431" cy="288"/>
                          </a:xfrm>
                        </p:grpSpPr>
                        <p:sp>
                          <p:nvSpPr>
                            <p:cNvPr id="491" name="Line 700">
                              <a:extLst>
                                <a:ext uri="{FF2B5EF4-FFF2-40B4-BE49-F238E27FC236}">
                                  <a16:creationId xmlns:a16="http://schemas.microsoft.com/office/drawing/2014/main" id="{B94EDCC7-6481-273E-D0D4-35139C1100B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Line 701">
                              <a:extLst>
                                <a:ext uri="{FF2B5EF4-FFF2-40B4-BE49-F238E27FC236}">
                                  <a16:creationId xmlns:a16="http://schemas.microsoft.com/office/drawing/2014/main" id="{1BD05EC8-0987-56EA-38C4-FDB79DF7F1E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Line 702">
                              <a:extLst>
                                <a:ext uri="{FF2B5EF4-FFF2-40B4-BE49-F238E27FC236}">
                                  <a16:creationId xmlns:a16="http://schemas.microsoft.com/office/drawing/2014/main" id="{4BEF3E46-71C8-D4BF-C645-24A051449B5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7" name="Group 703">
                            <a:extLst>
                              <a:ext uri="{FF2B5EF4-FFF2-40B4-BE49-F238E27FC236}">
                                <a16:creationId xmlns:a16="http://schemas.microsoft.com/office/drawing/2014/main" id="{279264AD-ABE4-375A-80F8-BA7642A9DF63}"/>
                              </a:ext>
                            </a:extLst>
                          </p:cNvPr>
                          <p:cNvGrpSpPr>
                            <a:grpSpLocks noChangeAspect="1"/>
                          </p:cNvGrpSpPr>
                          <p:nvPr/>
                        </p:nvGrpSpPr>
                        <p:grpSpPr bwMode="auto">
                          <a:xfrm flipV="1">
                            <a:off x="4857" y="941"/>
                            <a:ext cx="431" cy="288"/>
                            <a:chOff x="4856" y="696"/>
                            <a:chExt cx="431" cy="288"/>
                          </a:xfrm>
                        </p:grpSpPr>
                        <p:sp>
                          <p:nvSpPr>
                            <p:cNvPr id="488" name="Line 704">
                              <a:extLst>
                                <a:ext uri="{FF2B5EF4-FFF2-40B4-BE49-F238E27FC236}">
                                  <a16:creationId xmlns:a16="http://schemas.microsoft.com/office/drawing/2014/main" id="{A1E56F0D-C6A8-3E1A-44BC-EA1D195E793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Line 705">
                              <a:extLst>
                                <a:ext uri="{FF2B5EF4-FFF2-40B4-BE49-F238E27FC236}">
                                  <a16:creationId xmlns:a16="http://schemas.microsoft.com/office/drawing/2014/main" id="{14659BFC-A21A-313D-AB99-26D78C4CA1A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Line 706">
                              <a:extLst>
                                <a:ext uri="{FF2B5EF4-FFF2-40B4-BE49-F238E27FC236}">
                                  <a16:creationId xmlns:a16="http://schemas.microsoft.com/office/drawing/2014/main" id="{8FDD7868-076B-326A-9CA0-1C2F75FA804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85" name="Oval 707">
                          <a:extLst>
                            <a:ext uri="{FF2B5EF4-FFF2-40B4-BE49-F238E27FC236}">
                              <a16:creationId xmlns:a16="http://schemas.microsoft.com/office/drawing/2014/main" id="{913C647E-7519-9F5B-EDC4-A0963B41374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73" name="Group 708">
                        <a:extLst>
                          <a:ext uri="{FF2B5EF4-FFF2-40B4-BE49-F238E27FC236}">
                            <a16:creationId xmlns:a16="http://schemas.microsoft.com/office/drawing/2014/main" id="{4DDA9183-CFD9-FE4E-0248-EA9EF2CCA46C}"/>
                          </a:ext>
                        </a:extLst>
                      </p:cNvPr>
                      <p:cNvGrpSpPr>
                        <a:grpSpLocks noChangeAspect="1"/>
                      </p:cNvGrpSpPr>
                      <p:nvPr/>
                    </p:nvGrpSpPr>
                    <p:grpSpPr bwMode="auto">
                      <a:xfrm>
                        <a:off x="5686" y="1727"/>
                        <a:ext cx="63" cy="79"/>
                        <a:chOff x="4856" y="696"/>
                        <a:chExt cx="432" cy="533"/>
                      </a:xfrm>
                    </p:grpSpPr>
                    <p:grpSp>
                      <p:nvGrpSpPr>
                        <p:cNvPr id="474" name="Group 709">
                          <a:extLst>
                            <a:ext uri="{FF2B5EF4-FFF2-40B4-BE49-F238E27FC236}">
                              <a16:creationId xmlns:a16="http://schemas.microsoft.com/office/drawing/2014/main" id="{C9766291-21C2-EB3E-35A3-39C5332EC1F6}"/>
                            </a:ext>
                          </a:extLst>
                        </p:cNvPr>
                        <p:cNvGrpSpPr>
                          <a:grpSpLocks noChangeAspect="1"/>
                        </p:cNvGrpSpPr>
                        <p:nvPr/>
                      </p:nvGrpSpPr>
                      <p:grpSpPr bwMode="auto">
                        <a:xfrm>
                          <a:off x="4856" y="696"/>
                          <a:ext cx="432" cy="533"/>
                          <a:chOff x="4856" y="696"/>
                          <a:chExt cx="432" cy="533"/>
                        </a:xfrm>
                      </p:grpSpPr>
                      <p:grpSp>
                        <p:nvGrpSpPr>
                          <p:cNvPr id="476" name="Group 710">
                            <a:extLst>
                              <a:ext uri="{FF2B5EF4-FFF2-40B4-BE49-F238E27FC236}">
                                <a16:creationId xmlns:a16="http://schemas.microsoft.com/office/drawing/2014/main" id="{BF9D04C4-F524-6D4D-2F5C-198D943A07AF}"/>
                              </a:ext>
                            </a:extLst>
                          </p:cNvPr>
                          <p:cNvGrpSpPr>
                            <a:grpSpLocks noChangeAspect="1"/>
                          </p:cNvGrpSpPr>
                          <p:nvPr/>
                        </p:nvGrpSpPr>
                        <p:grpSpPr bwMode="auto">
                          <a:xfrm>
                            <a:off x="4856" y="696"/>
                            <a:ext cx="431" cy="288"/>
                            <a:chOff x="4856" y="696"/>
                            <a:chExt cx="431" cy="288"/>
                          </a:xfrm>
                        </p:grpSpPr>
                        <p:sp>
                          <p:nvSpPr>
                            <p:cNvPr id="481" name="Line 711">
                              <a:extLst>
                                <a:ext uri="{FF2B5EF4-FFF2-40B4-BE49-F238E27FC236}">
                                  <a16:creationId xmlns:a16="http://schemas.microsoft.com/office/drawing/2014/main" id="{262AA9F7-BD37-4AB7-5F44-B31577750FA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Line 712">
                              <a:extLst>
                                <a:ext uri="{FF2B5EF4-FFF2-40B4-BE49-F238E27FC236}">
                                  <a16:creationId xmlns:a16="http://schemas.microsoft.com/office/drawing/2014/main" id="{4C49EE3A-10A6-8024-8195-E48245C744D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Line 713">
                              <a:extLst>
                                <a:ext uri="{FF2B5EF4-FFF2-40B4-BE49-F238E27FC236}">
                                  <a16:creationId xmlns:a16="http://schemas.microsoft.com/office/drawing/2014/main" id="{37536B16-0E53-FE25-33D7-6D89978D4F0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7" name="Group 714">
                            <a:extLst>
                              <a:ext uri="{FF2B5EF4-FFF2-40B4-BE49-F238E27FC236}">
                                <a16:creationId xmlns:a16="http://schemas.microsoft.com/office/drawing/2014/main" id="{C92A10E7-296C-CE7C-A865-CF924FE6E40F}"/>
                              </a:ext>
                            </a:extLst>
                          </p:cNvPr>
                          <p:cNvGrpSpPr>
                            <a:grpSpLocks noChangeAspect="1"/>
                          </p:cNvGrpSpPr>
                          <p:nvPr/>
                        </p:nvGrpSpPr>
                        <p:grpSpPr bwMode="auto">
                          <a:xfrm flipV="1">
                            <a:off x="4857" y="941"/>
                            <a:ext cx="431" cy="288"/>
                            <a:chOff x="4856" y="696"/>
                            <a:chExt cx="431" cy="288"/>
                          </a:xfrm>
                        </p:grpSpPr>
                        <p:sp>
                          <p:nvSpPr>
                            <p:cNvPr id="478" name="Line 715">
                              <a:extLst>
                                <a:ext uri="{FF2B5EF4-FFF2-40B4-BE49-F238E27FC236}">
                                  <a16:creationId xmlns:a16="http://schemas.microsoft.com/office/drawing/2014/main" id="{F024D6E9-47CD-37CC-9344-B5ECE4CD58A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Line 716">
                              <a:extLst>
                                <a:ext uri="{FF2B5EF4-FFF2-40B4-BE49-F238E27FC236}">
                                  <a16:creationId xmlns:a16="http://schemas.microsoft.com/office/drawing/2014/main" id="{69A2B148-DF0C-B629-DEBE-6702022D1ED8}"/>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Line 717">
                              <a:extLst>
                                <a:ext uri="{FF2B5EF4-FFF2-40B4-BE49-F238E27FC236}">
                                  <a16:creationId xmlns:a16="http://schemas.microsoft.com/office/drawing/2014/main" id="{D4F9E223-FB37-8DC6-91A8-0FACD963C06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75" name="Oval 718">
                          <a:extLst>
                            <a:ext uri="{FF2B5EF4-FFF2-40B4-BE49-F238E27FC236}">
                              <a16:creationId xmlns:a16="http://schemas.microsoft.com/office/drawing/2014/main" id="{623DC0E3-09A5-6DA2-7598-A00E4A481BE3}"/>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0" name="Group 719">
                      <a:extLst>
                        <a:ext uri="{FF2B5EF4-FFF2-40B4-BE49-F238E27FC236}">
                          <a16:creationId xmlns:a16="http://schemas.microsoft.com/office/drawing/2014/main" id="{25203FD8-8619-15BC-546C-F5094528C354}"/>
                        </a:ext>
                      </a:extLst>
                    </p:cNvPr>
                    <p:cNvGrpSpPr>
                      <a:grpSpLocks noChangeAspect="1"/>
                    </p:cNvGrpSpPr>
                    <p:nvPr/>
                  </p:nvGrpSpPr>
                  <p:grpSpPr bwMode="auto">
                    <a:xfrm>
                      <a:off x="5614" y="2240"/>
                      <a:ext cx="203" cy="79"/>
                      <a:chOff x="5546" y="1727"/>
                      <a:chExt cx="203" cy="79"/>
                    </a:xfrm>
                  </p:grpSpPr>
                  <p:grpSp>
                    <p:nvGrpSpPr>
                      <p:cNvPr id="450" name="Group 720">
                        <a:extLst>
                          <a:ext uri="{FF2B5EF4-FFF2-40B4-BE49-F238E27FC236}">
                            <a16:creationId xmlns:a16="http://schemas.microsoft.com/office/drawing/2014/main" id="{E017B602-8B43-9453-D367-D9CAE67E5202}"/>
                          </a:ext>
                        </a:extLst>
                      </p:cNvPr>
                      <p:cNvGrpSpPr>
                        <a:grpSpLocks noChangeAspect="1"/>
                      </p:cNvGrpSpPr>
                      <p:nvPr/>
                    </p:nvGrpSpPr>
                    <p:grpSpPr bwMode="auto">
                      <a:xfrm>
                        <a:off x="5546" y="1727"/>
                        <a:ext cx="63" cy="79"/>
                        <a:chOff x="4856" y="696"/>
                        <a:chExt cx="432" cy="533"/>
                      </a:xfrm>
                    </p:grpSpPr>
                    <p:grpSp>
                      <p:nvGrpSpPr>
                        <p:cNvPr id="462" name="Group 721">
                          <a:extLst>
                            <a:ext uri="{FF2B5EF4-FFF2-40B4-BE49-F238E27FC236}">
                              <a16:creationId xmlns:a16="http://schemas.microsoft.com/office/drawing/2014/main" id="{09226D98-8D57-325D-BDB0-778CADA5AAEF}"/>
                            </a:ext>
                          </a:extLst>
                        </p:cNvPr>
                        <p:cNvGrpSpPr>
                          <a:grpSpLocks noChangeAspect="1"/>
                        </p:cNvGrpSpPr>
                        <p:nvPr/>
                      </p:nvGrpSpPr>
                      <p:grpSpPr bwMode="auto">
                        <a:xfrm>
                          <a:off x="4856" y="696"/>
                          <a:ext cx="432" cy="533"/>
                          <a:chOff x="4856" y="696"/>
                          <a:chExt cx="432" cy="533"/>
                        </a:xfrm>
                      </p:grpSpPr>
                      <p:grpSp>
                        <p:nvGrpSpPr>
                          <p:cNvPr id="464" name="Group 722">
                            <a:extLst>
                              <a:ext uri="{FF2B5EF4-FFF2-40B4-BE49-F238E27FC236}">
                                <a16:creationId xmlns:a16="http://schemas.microsoft.com/office/drawing/2014/main" id="{E211BCD3-22E6-257E-54A2-A41B2B6C326B}"/>
                              </a:ext>
                            </a:extLst>
                          </p:cNvPr>
                          <p:cNvGrpSpPr>
                            <a:grpSpLocks noChangeAspect="1"/>
                          </p:cNvGrpSpPr>
                          <p:nvPr/>
                        </p:nvGrpSpPr>
                        <p:grpSpPr bwMode="auto">
                          <a:xfrm>
                            <a:off x="4856" y="696"/>
                            <a:ext cx="431" cy="288"/>
                            <a:chOff x="4856" y="696"/>
                            <a:chExt cx="431" cy="288"/>
                          </a:xfrm>
                        </p:grpSpPr>
                        <p:sp>
                          <p:nvSpPr>
                            <p:cNvPr id="469" name="Line 723">
                              <a:extLst>
                                <a:ext uri="{FF2B5EF4-FFF2-40B4-BE49-F238E27FC236}">
                                  <a16:creationId xmlns:a16="http://schemas.microsoft.com/office/drawing/2014/main" id="{BEAB8F86-C574-BE36-66CA-E8E39EB6D71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Line 724">
                              <a:extLst>
                                <a:ext uri="{FF2B5EF4-FFF2-40B4-BE49-F238E27FC236}">
                                  <a16:creationId xmlns:a16="http://schemas.microsoft.com/office/drawing/2014/main" id="{F2D31072-4A57-0B0B-6CB4-4FC13B27DE80}"/>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Line 725">
                              <a:extLst>
                                <a:ext uri="{FF2B5EF4-FFF2-40B4-BE49-F238E27FC236}">
                                  <a16:creationId xmlns:a16="http://schemas.microsoft.com/office/drawing/2014/main" id="{AC89FDE1-48F2-4971-3779-456F7DE04EA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65" name="Group 726">
                            <a:extLst>
                              <a:ext uri="{FF2B5EF4-FFF2-40B4-BE49-F238E27FC236}">
                                <a16:creationId xmlns:a16="http://schemas.microsoft.com/office/drawing/2014/main" id="{BD24332B-8927-34E3-AA94-E4DEF132B6B1}"/>
                              </a:ext>
                            </a:extLst>
                          </p:cNvPr>
                          <p:cNvGrpSpPr>
                            <a:grpSpLocks noChangeAspect="1"/>
                          </p:cNvGrpSpPr>
                          <p:nvPr/>
                        </p:nvGrpSpPr>
                        <p:grpSpPr bwMode="auto">
                          <a:xfrm flipV="1">
                            <a:off x="4857" y="941"/>
                            <a:ext cx="431" cy="288"/>
                            <a:chOff x="4856" y="696"/>
                            <a:chExt cx="431" cy="288"/>
                          </a:xfrm>
                        </p:grpSpPr>
                        <p:sp>
                          <p:nvSpPr>
                            <p:cNvPr id="466" name="Line 727">
                              <a:extLst>
                                <a:ext uri="{FF2B5EF4-FFF2-40B4-BE49-F238E27FC236}">
                                  <a16:creationId xmlns:a16="http://schemas.microsoft.com/office/drawing/2014/main" id="{8C440F3D-FC56-6A03-0C96-E8198397336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Line 728">
                              <a:extLst>
                                <a:ext uri="{FF2B5EF4-FFF2-40B4-BE49-F238E27FC236}">
                                  <a16:creationId xmlns:a16="http://schemas.microsoft.com/office/drawing/2014/main" id="{BB5EB200-8378-DFAF-0B4A-82164391C57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Line 729">
                              <a:extLst>
                                <a:ext uri="{FF2B5EF4-FFF2-40B4-BE49-F238E27FC236}">
                                  <a16:creationId xmlns:a16="http://schemas.microsoft.com/office/drawing/2014/main" id="{DCEC08F3-E516-071C-78E3-788C8F37AAD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63" name="Oval 730">
                          <a:extLst>
                            <a:ext uri="{FF2B5EF4-FFF2-40B4-BE49-F238E27FC236}">
                              <a16:creationId xmlns:a16="http://schemas.microsoft.com/office/drawing/2014/main" id="{F84C49C8-A8EA-B0DD-83DC-28234F13A39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51" name="Group 731">
                        <a:extLst>
                          <a:ext uri="{FF2B5EF4-FFF2-40B4-BE49-F238E27FC236}">
                            <a16:creationId xmlns:a16="http://schemas.microsoft.com/office/drawing/2014/main" id="{176617F7-B40F-954B-94CD-764FCA96B49F}"/>
                          </a:ext>
                        </a:extLst>
                      </p:cNvPr>
                      <p:cNvGrpSpPr>
                        <a:grpSpLocks noChangeAspect="1"/>
                      </p:cNvGrpSpPr>
                      <p:nvPr/>
                    </p:nvGrpSpPr>
                    <p:grpSpPr bwMode="auto">
                      <a:xfrm>
                        <a:off x="5686" y="1727"/>
                        <a:ext cx="63" cy="79"/>
                        <a:chOff x="4856" y="696"/>
                        <a:chExt cx="432" cy="533"/>
                      </a:xfrm>
                    </p:grpSpPr>
                    <p:grpSp>
                      <p:nvGrpSpPr>
                        <p:cNvPr id="452" name="Group 732">
                          <a:extLst>
                            <a:ext uri="{FF2B5EF4-FFF2-40B4-BE49-F238E27FC236}">
                              <a16:creationId xmlns:a16="http://schemas.microsoft.com/office/drawing/2014/main" id="{CCCC9904-FE13-510D-752F-71EB8CCAC7F4}"/>
                            </a:ext>
                          </a:extLst>
                        </p:cNvPr>
                        <p:cNvGrpSpPr>
                          <a:grpSpLocks noChangeAspect="1"/>
                        </p:cNvGrpSpPr>
                        <p:nvPr/>
                      </p:nvGrpSpPr>
                      <p:grpSpPr bwMode="auto">
                        <a:xfrm>
                          <a:off x="4856" y="696"/>
                          <a:ext cx="432" cy="533"/>
                          <a:chOff x="4856" y="696"/>
                          <a:chExt cx="432" cy="533"/>
                        </a:xfrm>
                      </p:grpSpPr>
                      <p:grpSp>
                        <p:nvGrpSpPr>
                          <p:cNvPr id="454" name="Group 733">
                            <a:extLst>
                              <a:ext uri="{FF2B5EF4-FFF2-40B4-BE49-F238E27FC236}">
                                <a16:creationId xmlns:a16="http://schemas.microsoft.com/office/drawing/2014/main" id="{A9A18AFA-F7E7-C41D-F9B8-BB58B093C4AB}"/>
                              </a:ext>
                            </a:extLst>
                          </p:cNvPr>
                          <p:cNvGrpSpPr>
                            <a:grpSpLocks noChangeAspect="1"/>
                          </p:cNvGrpSpPr>
                          <p:nvPr/>
                        </p:nvGrpSpPr>
                        <p:grpSpPr bwMode="auto">
                          <a:xfrm>
                            <a:off x="4856" y="696"/>
                            <a:ext cx="431" cy="288"/>
                            <a:chOff x="4856" y="696"/>
                            <a:chExt cx="431" cy="288"/>
                          </a:xfrm>
                        </p:grpSpPr>
                        <p:sp>
                          <p:nvSpPr>
                            <p:cNvPr id="459" name="Line 734">
                              <a:extLst>
                                <a:ext uri="{FF2B5EF4-FFF2-40B4-BE49-F238E27FC236}">
                                  <a16:creationId xmlns:a16="http://schemas.microsoft.com/office/drawing/2014/main" id="{7F1C2E98-EEC5-0FC1-604F-4426FFB415C0}"/>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Line 735">
                              <a:extLst>
                                <a:ext uri="{FF2B5EF4-FFF2-40B4-BE49-F238E27FC236}">
                                  <a16:creationId xmlns:a16="http://schemas.microsoft.com/office/drawing/2014/main" id="{9EAFCC36-847B-8527-9C80-C0A0E1639E5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Line 736">
                              <a:extLst>
                                <a:ext uri="{FF2B5EF4-FFF2-40B4-BE49-F238E27FC236}">
                                  <a16:creationId xmlns:a16="http://schemas.microsoft.com/office/drawing/2014/main" id="{210E9DC2-FF5D-FBF5-83BD-B471787271A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55" name="Group 737">
                            <a:extLst>
                              <a:ext uri="{FF2B5EF4-FFF2-40B4-BE49-F238E27FC236}">
                                <a16:creationId xmlns:a16="http://schemas.microsoft.com/office/drawing/2014/main" id="{897C3138-6209-C7D3-FE2D-78C3805E1911}"/>
                              </a:ext>
                            </a:extLst>
                          </p:cNvPr>
                          <p:cNvGrpSpPr>
                            <a:grpSpLocks noChangeAspect="1"/>
                          </p:cNvGrpSpPr>
                          <p:nvPr/>
                        </p:nvGrpSpPr>
                        <p:grpSpPr bwMode="auto">
                          <a:xfrm flipV="1">
                            <a:off x="4857" y="941"/>
                            <a:ext cx="431" cy="288"/>
                            <a:chOff x="4856" y="696"/>
                            <a:chExt cx="431" cy="288"/>
                          </a:xfrm>
                        </p:grpSpPr>
                        <p:sp>
                          <p:nvSpPr>
                            <p:cNvPr id="456" name="Line 738">
                              <a:extLst>
                                <a:ext uri="{FF2B5EF4-FFF2-40B4-BE49-F238E27FC236}">
                                  <a16:creationId xmlns:a16="http://schemas.microsoft.com/office/drawing/2014/main" id="{B6A3322B-1D84-657A-54D7-32E31623F6D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Line 739">
                              <a:extLst>
                                <a:ext uri="{FF2B5EF4-FFF2-40B4-BE49-F238E27FC236}">
                                  <a16:creationId xmlns:a16="http://schemas.microsoft.com/office/drawing/2014/main" id="{2248EC58-F98C-B282-4946-6155C79C651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Line 740">
                              <a:extLst>
                                <a:ext uri="{FF2B5EF4-FFF2-40B4-BE49-F238E27FC236}">
                                  <a16:creationId xmlns:a16="http://schemas.microsoft.com/office/drawing/2014/main" id="{9494D16A-C354-2316-810C-B23F3F6C274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53" name="Oval 741">
                          <a:extLst>
                            <a:ext uri="{FF2B5EF4-FFF2-40B4-BE49-F238E27FC236}">
                              <a16:creationId xmlns:a16="http://schemas.microsoft.com/office/drawing/2014/main" id="{1B385A18-944A-6CF0-0691-7620E8A2224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1" name="Group 742">
                      <a:extLst>
                        <a:ext uri="{FF2B5EF4-FFF2-40B4-BE49-F238E27FC236}">
                          <a16:creationId xmlns:a16="http://schemas.microsoft.com/office/drawing/2014/main" id="{2452CB01-E1A1-F367-18CE-BE5FB293AA19}"/>
                        </a:ext>
                      </a:extLst>
                    </p:cNvPr>
                    <p:cNvGrpSpPr>
                      <a:grpSpLocks noChangeAspect="1"/>
                    </p:cNvGrpSpPr>
                    <p:nvPr/>
                  </p:nvGrpSpPr>
                  <p:grpSpPr bwMode="auto">
                    <a:xfrm>
                      <a:off x="5614" y="2384"/>
                      <a:ext cx="203" cy="79"/>
                      <a:chOff x="5546" y="1727"/>
                      <a:chExt cx="203" cy="79"/>
                    </a:xfrm>
                  </p:grpSpPr>
                  <p:grpSp>
                    <p:nvGrpSpPr>
                      <p:cNvPr id="428" name="Group 743">
                        <a:extLst>
                          <a:ext uri="{FF2B5EF4-FFF2-40B4-BE49-F238E27FC236}">
                            <a16:creationId xmlns:a16="http://schemas.microsoft.com/office/drawing/2014/main" id="{EC17E431-327E-CA75-70FF-A63D4D2F2292}"/>
                          </a:ext>
                        </a:extLst>
                      </p:cNvPr>
                      <p:cNvGrpSpPr>
                        <a:grpSpLocks noChangeAspect="1"/>
                      </p:cNvGrpSpPr>
                      <p:nvPr/>
                    </p:nvGrpSpPr>
                    <p:grpSpPr bwMode="auto">
                      <a:xfrm>
                        <a:off x="5546" y="1727"/>
                        <a:ext cx="63" cy="79"/>
                        <a:chOff x="4856" y="696"/>
                        <a:chExt cx="432" cy="533"/>
                      </a:xfrm>
                    </p:grpSpPr>
                    <p:grpSp>
                      <p:nvGrpSpPr>
                        <p:cNvPr id="440" name="Group 744">
                          <a:extLst>
                            <a:ext uri="{FF2B5EF4-FFF2-40B4-BE49-F238E27FC236}">
                              <a16:creationId xmlns:a16="http://schemas.microsoft.com/office/drawing/2014/main" id="{ECF02ECA-69CD-BE67-0AE4-F7254251E856}"/>
                            </a:ext>
                          </a:extLst>
                        </p:cNvPr>
                        <p:cNvGrpSpPr>
                          <a:grpSpLocks noChangeAspect="1"/>
                        </p:cNvGrpSpPr>
                        <p:nvPr/>
                      </p:nvGrpSpPr>
                      <p:grpSpPr bwMode="auto">
                        <a:xfrm>
                          <a:off x="4856" y="696"/>
                          <a:ext cx="432" cy="533"/>
                          <a:chOff x="4856" y="696"/>
                          <a:chExt cx="432" cy="533"/>
                        </a:xfrm>
                      </p:grpSpPr>
                      <p:grpSp>
                        <p:nvGrpSpPr>
                          <p:cNvPr id="442" name="Group 745">
                            <a:extLst>
                              <a:ext uri="{FF2B5EF4-FFF2-40B4-BE49-F238E27FC236}">
                                <a16:creationId xmlns:a16="http://schemas.microsoft.com/office/drawing/2014/main" id="{D431644D-D04C-6449-785C-277A4CA9DAA9}"/>
                              </a:ext>
                            </a:extLst>
                          </p:cNvPr>
                          <p:cNvGrpSpPr>
                            <a:grpSpLocks noChangeAspect="1"/>
                          </p:cNvGrpSpPr>
                          <p:nvPr/>
                        </p:nvGrpSpPr>
                        <p:grpSpPr bwMode="auto">
                          <a:xfrm>
                            <a:off x="4856" y="696"/>
                            <a:ext cx="431" cy="288"/>
                            <a:chOff x="4856" y="696"/>
                            <a:chExt cx="431" cy="288"/>
                          </a:xfrm>
                        </p:grpSpPr>
                        <p:sp>
                          <p:nvSpPr>
                            <p:cNvPr id="447" name="Line 746">
                              <a:extLst>
                                <a:ext uri="{FF2B5EF4-FFF2-40B4-BE49-F238E27FC236}">
                                  <a16:creationId xmlns:a16="http://schemas.microsoft.com/office/drawing/2014/main" id="{23B99692-9AC0-2E51-C5DD-A2DF5942E6E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Line 747">
                              <a:extLst>
                                <a:ext uri="{FF2B5EF4-FFF2-40B4-BE49-F238E27FC236}">
                                  <a16:creationId xmlns:a16="http://schemas.microsoft.com/office/drawing/2014/main" id="{B8588D9A-1B22-43BA-ACFC-E8E1C9E71AB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Line 748">
                              <a:extLst>
                                <a:ext uri="{FF2B5EF4-FFF2-40B4-BE49-F238E27FC236}">
                                  <a16:creationId xmlns:a16="http://schemas.microsoft.com/office/drawing/2014/main" id="{0FBAA636-2451-471C-2225-7A5CE287E6B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3" name="Group 749">
                            <a:extLst>
                              <a:ext uri="{FF2B5EF4-FFF2-40B4-BE49-F238E27FC236}">
                                <a16:creationId xmlns:a16="http://schemas.microsoft.com/office/drawing/2014/main" id="{9F2AED7D-7C17-7A42-7380-C3F9F2934EEB}"/>
                              </a:ext>
                            </a:extLst>
                          </p:cNvPr>
                          <p:cNvGrpSpPr>
                            <a:grpSpLocks noChangeAspect="1"/>
                          </p:cNvGrpSpPr>
                          <p:nvPr/>
                        </p:nvGrpSpPr>
                        <p:grpSpPr bwMode="auto">
                          <a:xfrm flipV="1">
                            <a:off x="4857" y="941"/>
                            <a:ext cx="431" cy="288"/>
                            <a:chOff x="4856" y="696"/>
                            <a:chExt cx="431" cy="288"/>
                          </a:xfrm>
                        </p:grpSpPr>
                        <p:sp>
                          <p:nvSpPr>
                            <p:cNvPr id="444" name="Line 750">
                              <a:extLst>
                                <a:ext uri="{FF2B5EF4-FFF2-40B4-BE49-F238E27FC236}">
                                  <a16:creationId xmlns:a16="http://schemas.microsoft.com/office/drawing/2014/main" id="{16D32BF4-FA7A-2EAD-DCD3-AF0120D97C4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Line 751">
                              <a:extLst>
                                <a:ext uri="{FF2B5EF4-FFF2-40B4-BE49-F238E27FC236}">
                                  <a16:creationId xmlns:a16="http://schemas.microsoft.com/office/drawing/2014/main" id="{326046FF-F424-A641-CEE1-37520A0B50A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Line 752">
                              <a:extLst>
                                <a:ext uri="{FF2B5EF4-FFF2-40B4-BE49-F238E27FC236}">
                                  <a16:creationId xmlns:a16="http://schemas.microsoft.com/office/drawing/2014/main" id="{F078C978-AA98-FF38-2321-565F2B0E602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41" name="Oval 753">
                          <a:extLst>
                            <a:ext uri="{FF2B5EF4-FFF2-40B4-BE49-F238E27FC236}">
                              <a16:creationId xmlns:a16="http://schemas.microsoft.com/office/drawing/2014/main" id="{54636EE9-D699-A99C-C89F-A1FEFB295D93}"/>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9" name="Group 754">
                        <a:extLst>
                          <a:ext uri="{FF2B5EF4-FFF2-40B4-BE49-F238E27FC236}">
                            <a16:creationId xmlns:a16="http://schemas.microsoft.com/office/drawing/2014/main" id="{BBD81A48-5B6B-267B-D072-BF01BCE5C718}"/>
                          </a:ext>
                        </a:extLst>
                      </p:cNvPr>
                      <p:cNvGrpSpPr>
                        <a:grpSpLocks noChangeAspect="1"/>
                      </p:cNvGrpSpPr>
                      <p:nvPr/>
                    </p:nvGrpSpPr>
                    <p:grpSpPr bwMode="auto">
                      <a:xfrm>
                        <a:off x="5686" y="1727"/>
                        <a:ext cx="63" cy="79"/>
                        <a:chOff x="4856" y="696"/>
                        <a:chExt cx="432" cy="533"/>
                      </a:xfrm>
                    </p:grpSpPr>
                    <p:grpSp>
                      <p:nvGrpSpPr>
                        <p:cNvPr id="430" name="Group 755">
                          <a:extLst>
                            <a:ext uri="{FF2B5EF4-FFF2-40B4-BE49-F238E27FC236}">
                              <a16:creationId xmlns:a16="http://schemas.microsoft.com/office/drawing/2014/main" id="{43F757CA-DA75-2C0C-A82D-45B08D65CD66}"/>
                            </a:ext>
                          </a:extLst>
                        </p:cNvPr>
                        <p:cNvGrpSpPr>
                          <a:grpSpLocks noChangeAspect="1"/>
                        </p:cNvGrpSpPr>
                        <p:nvPr/>
                      </p:nvGrpSpPr>
                      <p:grpSpPr bwMode="auto">
                        <a:xfrm>
                          <a:off x="4856" y="696"/>
                          <a:ext cx="432" cy="533"/>
                          <a:chOff x="4856" y="696"/>
                          <a:chExt cx="432" cy="533"/>
                        </a:xfrm>
                      </p:grpSpPr>
                      <p:grpSp>
                        <p:nvGrpSpPr>
                          <p:cNvPr id="432" name="Group 756">
                            <a:extLst>
                              <a:ext uri="{FF2B5EF4-FFF2-40B4-BE49-F238E27FC236}">
                                <a16:creationId xmlns:a16="http://schemas.microsoft.com/office/drawing/2014/main" id="{046259AA-61AC-9F28-8267-517844D3BAE7}"/>
                              </a:ext>
                            </a:extLst>
                          </p:cNvPr>
                          <p:cNvGrpSpPr>
                            <a:grpSpLocks noChangeAspect="1"/>
                          </p:cNvGrpSpPr>
                          <p:nvPr/>
                        </p:nvGrpSpPr>
                        <p:grpSpPr bwMode="auto">
                          <a:xfrm>
                            <a:off x="4856" y="696"/>
                            <a:ext cx="431" cy="288"/>
                            <a:chOff x="4856" y="696"/>
                            <a:chExt cx="431" cy="288"/>
                          </a:xfrm>
                        </p:grpSpPr>
                        <p:sp>
                          <p:nvSpPr>
                            <p:cNvPr id="437" name="Line 757">
                              <a:extLst>
                                <a:ext uri="{FF2B5EF4-FFF2-40B4-BE49-F238E27FC236}">
                                  <a16:creationId xmlns:a16="http://schemas.microsoft.com/office/drawing/2014/main" id="{74120D33-FA88-C0AB-5C7F-36C0A0E76DA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Line 758">
                              <a:extLst>
                                <a:ext uri="{FF2B5EF4-FFF2-40B4-BE49-F238E27FC236}">
                                  <a16:creationId xmlns:a16="http://schemas.microsoft.com/office/drawing/2014/main" id="{CBE59966-E58F-9B36-4CF0-AD399322125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759">
                              <a:extLst>
                                <a:ext uri="{FF2B5EF4-FFF2-40B4-BE49-F238E27FC236}">
                                  <a16:creationId xmlns:a16="http://schemas.microsoft.com/office/drawing/2014/main" id="{2D1CE428-F59D-3A1D-1EDD-6F5476AD0C4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3" name="Group 760">
                            <a:extLst>
                              <a:ext uri="{FF2B5EF4-FFF2-40B4-BE49-F238E27FC236}">
                                <a16:creationId xmlns:a16="http://schemas.microsoft.com/office/drawing/2014/main" id="{18F249AB-5553-9E50-061C-C07327443B39}"/>
                              </a:ext>
                            </a:extLst>
                          </p:cNvPr>
                          <p:cNvGrpSpPr>
                            <a:grpSpLocks noChangeAspect="1"/>
                          </p:cNvGrpSpPr>
                          <p:nvPr/>
                        </p:nvGrpSpPr>
                        <p:grpSpPr bwMode="auto">
                          <a:xfrm flipV="1">
                            <a:off x="4857" y="941"/>
                            <a:ext cx="431" cy="288"/>
                            <a:chOff x="4856" y="696"/>
                            <a:chExt cx="431" cy="288"/>
                          </a:xfrm>
                        </p:grpSpPr>
                        <p:sp>
                          <p:nvSpPr>
                            <p:cNvPr id="434" name="Line 761">
                              <a:extLst>
                                <a:ext uri="{FF2B5EF4-FFF2-40B4-BE49-F238E27FC236}">
                                  <a16:creationId xmlns:a16="http://schemas.microsoft.com/office/drawing/2014/main" id="{416A3A97-382D-4D81-70EA-9F132AAEC6C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Line 762">
                              <a:extLst>
                                <a:ext uri="{FF2B5EF4-FFF2-40B4-BE49-F238E27FC236}">
                                  <a16:creationId xmlns:a16="http://schemas.microsoft.com/office/drawing/2014/main" id="{0BEDF722-E184-F249-3C8A-D3A4EA035F1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Line 763">
                              <a:extLst>
                                <a:ext uri="{FF2B5EF4-FFF2-40B4-BE49-F238E27FC236}">
                                  <a16:creationId xmlns:a16="http://schemas.microsoft.com/office/drawing/2014/main" id="{939B25DD-1662-7A07-CAFE-A350404B5614}"/>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31" name="Oval 764">
                          <a:extLst>
                            <a:ext uri="{FF2B5EF4-FFF2-40B4-BE49-F238E27FC236}">
                              <a16:creationId xmlns:a16="http://schemas.microsoft.com/office/drawing/2014/main" id="{F1E1CCE5-D9C5-4F57-993B-97724CE1B5E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2" name="Group 765">
                      <a:extLst>
                        <a:ext uri="{FF2B5EF4-FFF2-40B4-BE49-F238E27FC236}">
                          <a16:creationId xmlns:a16="http://schemas.microsoft.com/office/drawing/2014/main" id="{43C256A4-DA53-A25A-5143-800A6E7E5288}"/>
                        </a:ext>
                      </a:extLst>
                    </p:cNvPr>
                    <p:cNvGrpSpPr>
                      <a:grpSpLocks noChangeAspect="1"/>
                    </p:cNvGrpSpPr>
                    <p:nvPr/>
                  </p:nvGrpSpPr>
                  <p:grpSpPr bwMode="auto">
                    <a:xfrm>
                      <a:off x="5614" y="2528"/>
                      <a:ext cx="203" cy="79"/>
                      <a:chOff x="5546" y="1727"/>
                      <a:chExt cx="203" cy="79"/>
                    </a:xfrm>
                  </p:grpSpPr>
                  <p:grpSp>
                    <p:nvGrpSpPr>
                      <p:cNvPr id="406" name="Group 766">
                        <a:extLst>
                          <a:ext uri="{FF2B5EF4-FFF2-40B4-BE49-F238E27FC236}">
                            <a16:creationId xmlns:a16="http://schemas.microsoft.com/office/drawing/2014/main" id="{2E09542F-DF00-10AF-FCAE-859B76C18EF7}"/>
                          </a:ext>
                        </a:extLst>
                      </p:cNvPr>
                      <p:cNvGrpSpPr>
                        <a:grpSpLocks noChangeAspect="1"/>
                      </p:cNvGrpSpPr>
                      <p:nvPr/>
                    </p:nvGrpSpPr>
                    <p:grpSpPr bwMode="auto">
                      <a:xfrm>
                        <a:off x="5546" y="1727"/>
                        <a:ext cx="63" cy="79"/>
                        <a:chOff x="4856" y="696"/>
                        <a:chExt cx="432" cy="533"/>
                      </a:xfrm>
                    </p:grpSpPr>
                    <p:grpSp>
                      <p:nvGrpSpPr>
                        <p:cNvPr id="418" name="Group 767">
                          <a:extLst>
                            <a:ext uri="{FF2B5EF4-FFF2-40B4-BE49-F238E27FC236}">
                              <a16:creationId xmlns:a16="http://schemas.microsoft.com/office/drawing/2014/main" id="{6FA2B5A4-B6F1-705A-8A53-6CDA13F8C2E2}"/>
                            </a:ext>
                          </a:extLst>
                        </p:cNvPr>
                        <p:cNvGrpSpPr>
                          <a:grpSpLocks noChangeAspect="1"/>
                        </p:cNvGrpSpPr>
                        <p:nvPr/>
                      </p:nvGrpSpPr>
                      <p:grpSpPr bwMode="auto">
                        <a:xfrm>
                          <a:off x="4856" y="696"/>
                          <a:ext cx="432" cy="533"/>
                          <a:chOff x="4856" y="696"/>
                          <a:chExt cx="432" cy="533"/>
                        </a:xfrm>
                      </p:grpSpPr>
                      <p:grpSp>
                        <p:nvGrpSpPr>
                          <p:cNvPr id="420" name="Group 768">
                            <a:extLst>
                              <a:ext uri="{FF2B5EF4-FFF2-40B4-BE49-F238E27FC236}">
                                <a16:creationId xmlns:a16="http://schemas.microsoft.com/office/drawing/2014/main" id="{CC9274D8-5317-2C5B-6379-E27EA53E244E}"/>
                              </a:ext>
                            </a:extLst>
                          </p:cNvPr>
                          <p:cNvGrpSpPr>
                            <a:grpSpLocks noChangeAspect="1"/>
                          </p:cNvGrpSpPr>
                          <p:nvPr/>
                        </p:nvGrpSpPr>
                        <p:grpSpPr bwMode="auto">
                          <a:xfrm>
                            <a:off x="4856" y="696"/>
                            <a:ext cx="431" cy="288"/>
                            <a:chOff x="4856" y="696"/>
                            <a:chExt cx="431" cy="288"/>
                          </a:xfrm>
                        </p:grpSpPr>
                        <p:sp>
                          <p:nvSpPr>
                            <p:cNvPr id="425" name="Line 769">
                              <a:extLst>
                                <a:ext uri="{FF2B5EF4-FFF2-40B4-BE49-F238E27FC236}">
                                  <a16:creationId xmlns:a16="http://schemas.microsoft.com/office/drawing/2014/main" id="{4BCA9698-DF18-0FF7-1196-59B86C1B783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Line 770">
                              <a:extLst>
                                <a:ext uri="{FF2B5EF4-FFF2-40B4-BE49-F238E27FC236}">
                                  <a16:creationId xmlns:a16="http://schemas.microsoft.com/office/drawing/2014/main" id="{96D32B75-B908-74E2-15C5-E8BDF2183F6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Line 771">
                              <a:extLst>
                                <a:ext uri="{FF2B5EF4-FFF2-40B4-BE49-F238E27FC236}">
                                  <a16:creationId xmlns:a16="http://schemas.microsoft.com/office/drawing/2014/main" id="{6C89F8FB-F514-D5D7-9055-140533C8E6B3}"/>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1" name="Group 772">
                            <a:extLst>
                              <a:ext uri="{FF2B5EF4-FFF2-40B4-BE49-F238E27FC236}">
                                <a16:creationId xmlns:a16="http://schemas.microsoft.com/office/drawing/2014/main" id="{4409DF6E-4AC8-EDAF-9F12-FBC8C6A5EE52}"/>
                              </a:ext>
                            </a:extLst>
                          </p:cNvPr>
                          <p:cNvGrpSpPr>
                            <a:grpSpLocks noChangeAspect="1"/>
                          </p:cNvGrpSpPr>
                          <p:nvPr/>
                        </p:nvGrpSpPr>
                        <p:grpSpPr bwMode="auto">
                          <a:xfrm flipV="1">
                            <a:off x="4857" y="941"/>
                            <a:ext cx="431" cy="288"/>
                            <a:chOff x="4856" y="696"/>
                            <a:chExt cx="431" cy="288"/>
                          </a:xfrm>
                        </p:grpSpPr>
                        <p:sp>
                          <p:nvSpPr>
                            <p:cNvPr id="422" name="Line 773">
                              <a:extLst>
                                <a:ext uri="{FF2B5EF4-FFF2-40B4-BE49-F238E27FC236}">
                                  <a16:creationId xmlns:a16="http://schemas.microsoft.com/office/drawing/2014/main" id="{316DDADE-87C9-852A-3A28-534CF077C73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Line 774">
                              <a:extLst>
                                <a:ext uri="{FF2B5EF4-FFF2-40B4-BE49-F238E27FC236}">
                                  <a16:creationId xmlns:a16="http://schemas.microsoft.com/office/drawing/2014/main" id="{A6B081B7-19B8-0CBE-BC8E-92B7AB311613}"/>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Line 775">
                              <a:extLst>
                                <a:ext uri="{FF2B5EF4-FFF2-40B4-BE49-F238E27FC236}">
                                  <a16:creationId xmlns:a16="http://schemas.microsoft.com/office/drawing/2014/main" id="{99BEA7E3-62CB-1BCF-8F1A-7B0AF6B27A7A}"/>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19" name="Oval 776">
                          <a:extLst>
                            <a:ext uri="{FF2B5EF4-FFF2-40B4-BE49-F238E27FC236}">
                              <a16:creationId xmlns:a16="http://schemas.microsoft.com/office/drawing/2014/main" id="{B8030827-D7C0-4C4A-DBFA-49D56F20580F}"/>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07" name="Group 777">
                        <a:extLst>
                          <a:ext uri="{FF2B5EF4-FFF2-40B4-BE49-F238E27FC236}">
                            <a16:creationId xmlns:a16="http://schemas.microsoft.com/office/drawing/2014/main" id="{AD21AC0C-7D0A-67A2-1C4E-3E41EEA36503}"/>
                          </a:ext>
                        </a:extLst>
                      </p:cNvPr>
                      <p:cNvGrpSpPr>
                        <a:grpSpLocks noChangeAspect="1"/>
                      </p:cNvGrpSpPr>
                      <p:nvPr/>
                    </p:nvGrpSpPr>
                    <p:grpSpPr bwMode="auto">
                      <a:xfrm>
                        <a:off x="5686" y="1727"/>
                        <a:ext cx="63" cy="79"/>
                        <a:chOff x="4856" y="696"/>
                        <a:chExt cx="432" cy="533"/>
                      </a:xfrm>
                    </p:grpSpPr>
                    <p:grpSp>
                      <p:nvGrpSpPr>
                        <p:cNvPr id="408" name="Group 778">
                          <a:extLst>
                            <a:ext uri="{FF2B5EF4-FFF2-40B4-BE49-F238E27FC236}">
                              <a16:creationId xmlns:a16="http://schemas.microsoft.com/office/drawing/2014/main" id="{A286F874-4F0F-B78A-9F53-40B2C4BE0153}"/>
                            </a:ext>
                          </a:extLst>
                        </p:cNvPr>
                        <p:cNvGrpSpPr>
                          <a:grpSpLocks noChangeAspect="1"/>
                        </p:cNvGrpSpPr>
                        <p:nvPr/>
                      </p:nvGrpSpPr>
                      <p:grpSpPr bwMode="auto">
                        <a:xfrm>
                          <a:off x="4856" y="696"/>
                          <a:ext cx="432" cy="533"/>
                          <a:chOff x="4856" y="696"/>
                          <a:chExt cx="432" cy="533"/>
                        </a:xfrm>
                      </p:grpSpPr>
                      <p:grpSp>
                        <p:nvGrpSpPr>
                          <p:cNvPr id="410" name="Group 779">
                            <a:extLst>
                              <a:ext uri="{FF2B5EF4-FFF2-40B4-BE49-F238E27FC236}">
                                <a16:creationId xmlns:a16="http://schemas.microsoft.com/office/drawing/2014/main" id="{44A8ED5E-229D-B61E-DE61-29AFE14545E3}"/>
                              </a:ext>
                            </a:extLst>
                          </p:cNvPr>
                          <p:cNvGrpSpPr>
                            <a:grpSpLocks noChangeAspect="1"/>
                          </p:cNvGrpSpPr>
                          <p:nvPr/>
                        </p:nvGrpSpPr>
                        <p:grpSpPr bwMode="auto">
                          <a:xfrm>
                            <a:off x="4856" y="696"/>
                            <a:ext cx="431" cy="288"/>
                            <a:chOff x="4856" y="696"/>
                            <a:chExt cx="431" cy="288"/>
                          </a:xfrm>
                        </p:grpSpPr>
                        <p:sp>
                          <p:nvSpPr>
                            <p:cNvPr id="415" name="Line 780">
                              <a:extLst>
                                <a:ext uri="{FF2B5EF4-FFF2-40B4-BE49-F238E27FC236}">
                                  <a16:creationId xmlns:a16="http://schemas.microsoft.com/office/drawing/2014/main" id="{3EDB13A9-04F5-2C19-3855-2DA1043BC7C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Line 781">
                              <a:extLst>
                                <a:ext uri="{FF2B5EF4-FFF2-40B4-BE49-F238E27FC236}">
                                  <a16:creationId xmlns:a16="http://schemas.microsoft.com/office/drawing/2014/main" id="{B28016DF-663D-0B7D-4354-983300C03AE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Line 782">
                              <a:extLst>
                                <a:ext uri="{FF2B5EF4-FFF2-40B4-BE49-F238E27FC236}">
                                  <a16:creationId xmlns:a16="http://schemas.microsoft.com/office/drawing/2014/main" id="{DCB6C6CB-0B28-37FB-0435-3CEE0D2D87C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1" name="Group 783">
                            <a:extLst>
                              <a:ext uri="{FF2B5EF4-FFF2-40B4-BE49-F238E27FC236}">
                                <a16:creationId xmlns:a16="http://schemas.microsoft.com/office/drawing/2014/main" id="{5CE75951-7DBB-7FFB-B621-1FB29E7F37F7}"/>
                              </a:ext>
                            </a:extLst>
                          </p:cNvPr>
                          <p:cNvGrpSpPr>
                            <a:grpSpLocks noChangeAspect="1"/>
                          </p:cNvGrpSpPr>
                          <p:nvPr/>
                        </p:nvGrpSpPr>
                        <p:grpSpPr bwMode="auto">
                          <a:xfrm flipV="1">
                            <a:off x="4857" y="941"/>
                            <a:ext cx="431" cy="288"/>
                            <a:chOff x="4856" y="696"/>
                            <a:chExt cx="431" cy="288"/>
                          </a:xfrm>
                        </p:grpSpPr>
                        <p:sp>
                          <p:nvSpPr>
                            <p:cNvPr id="412" name="Line 784">
                              <a:extLst>
                                <a:ext uri="{FF2B5EF4-FFF2-40B4-BE49-F238E27FC236}">
                                  <a16:creationId xmlns:a16="http://schemas.microsoft.com/office/drawing/2014/main" id="{ABBDBAC3-F9A7-BEB8-CBCB-EADA1AD05D7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785">
                              <a:extLst>
                                <a:ext uri="{FF2B5EF4-FFF2-40B4-BE49-F238E27FC236}">
                                  <a16:creationId xmlns:a16="http://schemas.microsoft.com/office/drawing/2014/main" id="{57851345-7B38-E90B-00A6-72CA7945E9E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Line 786">
                              <a:extLst>
                                <a:ext uri="{FF2B5EF4-FFF2-40B4-BE49-F238E27FC236}">
                                  <a16:creationId xmlns:a16="http://schemas.microsoft.com/office/drawing/2014/main" id="{2DADF95D-CF37-2708-918B-27C14B5C28EF}"/>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09" name="Oval 787">
                          <a:extLst>
                            <a:ext uri="{FF2B5EF4-FFF2-40B4-BE49-F238E27FC236}">
                              <a16:creationId xmlns:a16="http://schemas.microsoft.com/office/drawing/2014/main" id="{3718A76A-691C-3FBF-008F-31109B1C0F4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383" name="Group 788">
                      <a:extLst>
                        <a:ext uri="{FF2B5EF4-FFF2-40B4-BE49-F238E27FC236}">
                          <a16:creationId xmlns:a16="http://schemas.microsoft.com/office/drawing/2014/main" id="{51A1F3CA-D667-18B3-0FDF-81508BED25A3}"/>
                        </a:ext>
                      </a:extLst>
                    </p:cNvPr>
                    <p:cNvGrpSpPr>
                      <a:grpSpLocks noChangeAspect="1"/>
                    </p:cNvGrpSpPr>
                    <p:nvPr/>
                  </p:nvGrpSpPr>
                  <p:grpSpPr bwMode="auto">
                    <a:xfrm>
                      <a:off x="5614" y="2672"/>
                      <a:ext cx="203" cy="79"/>
                      <a:chOff x="5546" y="1727"/>
                      <a:chExt cx="203" cy="79"/>
                    </a:xfrm>
                  </p:grpSpPr>
                  <p:grpSp>
                    <p:nvGrpSpPr>
                      <p:cNvPr id="384" name="Group 789">
                        <a:extLst>
                          <a:ext uri="{FF2B5EF4-FFF2-40B4-BE49-F238E27FC236}">
                            <a16:creationId xmlns:a16="http://schemas.microsoft.com/office/drawing/2014/main" id="{2B86DEB0-D0F6-23AD-4B80-BDBC31C6D6B9}"/>
                          </a:ext>
                        </a:extLst>
                      </p:cNvPr>
                      <p:cNvGrpSpPr>
                        <a:grpSpLocks noChangeAspect="1"/>
                      </p:cNvGrpSpPr>
                      <p:nvPr/>
                    </p:nvGrpSpPr>
                    <p:grpSpPr bwMode="auto">
                      <a:xfrm>
                        <a:off x="5546" y="1727"/>
                        <a:ext cx="63" cy="79"/>
                        <a:chOff x="4856" y="696"/>
                        <a:chExt cx="432" cy="533"/>
                      </a:xfrm>
                    </p:grpSpPr>
                    <p:grpSp>
                      <p:nvGrpSpPr>
                        <p:cNvPr id="396" name="Group 790">
                          <a:extLst>
                            <a:ext uri="{FF2B5EF4-FFF2-40B4-BE49-F238E27FC236}">
                              <a16:creationId xmlns:a16="http://schemas.microsoft.com/office/drawing/2014/main" id="{5FF2441B-1479-E27B-B046-E06930A8B477}"/>
                            </a:ext>
                          </a:extLst>
                        </p:cNvPr>
                        <p:cNvGrpSpPr>
                          <a:grpSpLocks noChangeAspect="1"/>
                        </p:cNvGrpSpPr>
                        <p:nvPr/>
                      </p:nvGrpSpPr>
                      <p:grpSpPr bwMode="auto">
                        <a:xfrm>
                          <a:off x="4856" y="696"/>
                          <a:ext cx="432" cy="533"/>
                          <a:chOff x="4856" y="696"/>
                          <a:chExt cx="432" cy="533"/>
                        </a:xfrm>
                      </p:grpSpPr>
                      <p:grpSp>
                        <p:nvGrpSpPr>
                          <p:cNvPr id="398" name="Group 791">
                            <a:extLst>
                              <a:ext uri="{FF2B5EF4-FFF2-40B4-BE49-F238E27FC236}">
                                <a16:creationId xmlns:a16="http://schemas.microsoft.com/office/drawing/2014/main" id="{B65A30FA-B37B-AB41-5E26-519D7FCBE205}"/>
                              </a:ext>
                            </a:extLst>
                          </p:cNvPr>
                          <p:cNvGrpSpPr>
                            <a:grpSpLocks noChangeAspect="1"/>
                          </p:cNvGrpSpPr>
                          <p:nvPr/>
                        </p:nvGrpSpPr>
                        <p:grpSpPr bwMode="auto">
                          <a:xfrm>
                            <a:off x="4856" y="696"/>
                            <a:ext cx="431" cy="288"/>
                            <a:chOff x="4856" y="696"/>
                            <a:chExt cx="431" cy="288"/>
                          </a:xfrm>
                        </p:grpSpPr>
                        <p:sp>
                          <p:nvSpPr>
                            <p:cNvPr id="403" name="Line 792">
                              <a:extLst>
                                <a:ext uri="{FF2B5EF4-FFF2-40B4-BE49-F238E27FC236}">
                                  <a16:creationId xmlns:a16="http://schemas.microsoft.com/office/drawing/2014/main" id="{B4583C31-3E30-8624-CB5C-105A39FFA5F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Line 793">
                              <a:extLst>
                                <a:ext uri="{FF2B5EF4-FFF2-40B4-BE49-F238E27FC236}">
                                  <a16:creationId xmlns:a16="http://schemas.microsoft.com/office/drawing/2014/main" id="{AADC244F-9A32-ED7A-C46C-97FE777F0B8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794">
                              <a:extLst>
                                <a:ext uri="{FF2B5EF4-FFF2-40B4-BE49-F238E27FC236}">
                                  <a16:creationId xmlns:a16="http://schemas.microsoft.com/office/drawing/2014/main" id="{5D22C268-896C-621C-3911-852A98A9C30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9" name="Group 795">
                            <a:extLst>
                              <a:ext uri="{FF2B5EF4-FFF2-40B4-BE49-F238E27FC236}">
                                <a16:creationId xmlns:a16="http://schemas.microsoft.com/office/drawing/2014/main" id="{4D0207D5-1DEA-3ABD-C127-666C6161A110}"/>
                              </a:ext>
                            </a:extLst>
                          </p:cNvPr>
                          <p:cNvGrpSpPr>
                            <a:grpSpLocks noChangeAspect="1"/>
                          </p:cNvGrpSpPr>
                          <p:nvPr/>
                        </p:nvGrpSpPr>
                        <p:grpSpPr bwMode="auto">
                          <a:xfrm flipV="1">
                            <a:off x="4857" y="941"/>
                            <a:ext cx="431" cy="288"/>
                            <a:chOff x="4856" y="696"/>
                            <a:chExt cx="431" cy="288"/>
                          </a:xfrm>
                        </p:grpSpPr>
                        <p:sp>
                          <p:nvSpPr>
                            <p:cNvPr id="400" name="Line 796">
                              <a:extLst>
                                <a:ext uri="{FF2B5EF4-FFF2-40B4-BE49-F238E27FC236}">
                                  <a16:creationId xmlns:a16="http://schemas.microsoft.com/office/drawing/2014/main" id="{CB2E5C84-A23C-1F47-7234-29BEC6ACD0A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Line 797">
                              <a:extLst>
                                <a:ext uri="{FF2B5EF4-FFF2-40B4-BE49-F238E27FC236}">
                                  <a16:creationId xmlns:a16="http://schemas.microsoft.com/office/drawing/2014/main" id="{F2A9C133-8083-D74A-FB43-CCE7CFBDA0BA}"/>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Line 798">
                              <a:extLst>
                                <a:ext uri="{FF2B5EF4-FFF2-40B4-BE49-F238E27FC236}">
                                  <a16:creationId xmlns:a16="http://schemas.microsoft.com/office/drawing/2014/main" id="{9213A01D-024D-711B-01AC-0ABE8982811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97" name="Oval 799">
                          <a:extLst>
                            <a:ext uri="{FF2B5EF4-FFF2-40B4-BE49-F238E27FC236}">
                              <a16:creationId xmlns:a16="http://schemas.microsoft.com/office/drawing/2014/main" id="{6547C441-59C1-DB86-86FD-2D8E4FC8222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85" name="Group 800">
                        <a:extLst>
                          <a:ext uri="{FF2B5EF4-FFF2-40B4-BE49-F238E27FC236}">
                            <a16:creationId xmlns:a16="http://schemas.microsoft.com/office/drawing/2014/main" id="{F256C5DA-768B-3A7A-8FB0-4A349549B5F0}"/>
                          </a:ext>
                        </a:extLst>
                      </p:cNvPr>
                      <p:cNvGrpSpPr>
                        <a:grpSpLocks noChangeAspect="1"/>
                      </p:cNvGrpSpPr>
                      <p:nvPr/>
                    </p:nvGrpSpPr>
                    <p:grpSpPr bwMode="auto">
                      <a:xfrm>
                        <a:off x="5686" y="1727"/>
                        <a:ext cx="63" cy="79"/>
                        <a:chOff x="4856" y="696"/>
                        <a:chExt cx="432" cy="533"/>
                      </a:xfrm>
                    </p:grpSpPr>
                    <p:grpSp>
                      <p:nvGrpSpPr>
                        <p:cNvPr id="386" name="Group 801">
                          <a:extLst>
                            <a:ext uri="{FF2B5EF4-FFF2-40B4-BE49-F238E27FC236}">
                              <a16:creationId xmlns:a16="http://schemas.microsoft.com/office/drawing/2014/main" id="{C4D67C4D-578D-AA93-2EA0-77B95C6DD73F}"/>
                            </a:ext>
                          </a:extLst>
                        </p:cNvPr>
                        <p:cNvGrpSpPr>
                          <a:grpSpLocks noChangeAspect="1"/>
                        </p:cNvGrpSpPr>
                        <p:nvPr/>
                      </p:nvGrpSpPr>
                      <p:grpSpPr bwMode="auto">
                        <a:xfrm>
                          <a:off x="4856" y="696"/>
                          <a:ext cx="432" cy="533"/>
                          <a:chOff x="4856" y="696"/>
                          <a:chExt cx="432" cy="533"/>
                        </a:xfrm>
                      </p:grpSpPr>
                      <p:grpSp>
                        <p:nvGrpSpPr>
                          <p:cNvPr id="388" name="Group 802">
                            <a:extLst>
                              <a:ext uri="{FF2B5EF4-FFF2-40B4-BE49-F238E27FC236}">
                                <a16:creationId xmlns:a16="http://schemas.microsoft.com/office/drawing/2014/main" id="{8A5C6B76-152F-CA4F-FC3D-36B9BE3B1C31}"/>
                              </a:ext>
                            </a:extLst>
                          </p:cNvPr>
                          <p:cNvGrpSpPr>
                            <a:grpSpLocks noChangeAspect="1"/>
                          </p:cNvGrpSpPr>
                          <p:nvPr/>
                        </p:nvGrpSpPr>
                        <p:grpSpPr bwMode="auto">
                          <a:xfrm>
                            <a:off x="4856" y="696"/>
                            <a:ext cx="431" cy="288"/>
                            <a:chOff x="4856" y="696"/>
                            <a:chExt cx="431" cy="288"/>
                          </a:xfrm>
                        </p:grpSpPr>
                        <p:sp>
                          <p:nvSpPr>
                            <p:cNvPr id="393" name="Line 803">
                              <a:extLst>
                                <a:ext uri="{FF2B5EF4-FFF2-40B4-BE49-F238E27FC236}">
                                  <a16:creationId xmlns:a16="http://schemas.microsoft.com/office/drawing/2014/main" id="{2F70C507-0DA8-E55B-D50C-DA11C33B6D26}"/>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Line 804">
                              <a:extLst>
                                <a:ext uri="{FF2B5EF4-FFF2-40B4-BE49-F238E27FC236}">
                                  <a16:creationId xmlns:a16="http://schemas.microsoft.com/office/drawing/2014/main" id="{DA882787-9D8B-0A7B-9F15-821E3D028B0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Line 805">
                              <a:extLst>
                                <a:ext uri="{FF2B5EF4-FFF2-40B4-BE49-F238E27FC236}">
                                  <a16:creationId xmlns:a16="http://schemas.microsoft.com/office/drawing/2014/main" id="{1B1A57A1-6470-F648-F836-A2473F3E948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806">
                            <a:extLst>
                              <a:ext uri="{FF2B5EF4-FFF2-40B4-BE49-F238E27FC236}">
                                <a16:creationId xmlns:a16="http://schemas.microsoft.com/office/drawing/2014/main" id="{A27EE619-81A2-BA03-70EB-133A2590C330}"/>
                              </a:ext>
                            </a:extLst>
                          </p:cNvPr>
                          <p:cNvGrpSpPr>
                            <a:grpSpLocks noChangeAspect="1"/>
                          </p:cNvGrpSpPr>
                          <p:nvPr/>
                        </p:nvGrpSpPr>
                        <p:grpSpPr bwMode="auto">
                          <a:xfrm flipV="1">
                            <a:off x="4857" y="941"/>
                            <a:ext cx="431" cy="288"/>
                            <a:chOff x="4856" y="696"/>
                            <a:chExt cx="431" cy="288"/>
                          </a:xfrm>
                        </p:grpSpPr>
                        <p:sp>
                          <p:nvSpPr>
                            <p:cNvPr id="390" name="Line 807">
                              <a:extLst>
                                <a:ext uri="{FF2B5EF4-FFF2-40B4-BE49-F238E27FC236}">
                                  <a16:creationId xmlns:a16="http://schemas.microsoft.com/office/drawing/2014/main" id="{114C2CE4-9A07-E130-1FD7-2E1D3C6E8EC0}"/>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808">
                              <a:extLst>
                                <a:ext uri="{FF2B5EF4-FFF2-40B4-BE49-F238E27FC236}">
                                  <a16:creationId xmlns:a16="http://schemas.microsoft.com/office/drawing/2014/main" id="{36ADA2C8-8C40-931C-7705-9AB93D3BC70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809">
                              <a:extLst>
                                <a:ext uri="{FF2B5EF4-FFF2-40B4-BE49-F238E27FC236}">
                                  <a16:creationId xmlns:a16="http://schemas.microsoft.com/office/drawing/2014/main" id="{9D57CB07-0A8A-4898-10F3-6331467B228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87" name="Oval 810">
                          <a:extLst>
                            <a:ext uri="{FF2B5EF4-FFF2-40B4-BE49-F238E27FC236}">
                              <a16:creationId xmlns:a16="http://schemas.microsoft.com/office/drawing/2014/main" id="{0CC40C50-E320-57E6-2798-2EBCB3912271}"/>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grpSp>
                <p:nvGrpSpPr>
                  <p:cNvPr id="45" name="Group 811">
                    <a:extLst>
                      <a:ext uri="{FF2B5EF4-FFF2-40B4-BE49-F238E27FC236}">
                        <a16:creationId xmlns:a16="http://schemas.microsoft.com/office/drawing/2014/main" id="{6D21E5A2-B300-E9CC-6B57-020725E54DBC}"/>
                      </a:ext>
                    </a:extLst>
                  </p:cNvPr>
                  <p:cNvGrpSpPr>
                    <a:grpSpLocks noChangeAspect="1"/>
                  </p:cNvGrpSpPr>
                  <p:nvPr/>
                </p:nvGrpSpPr>
                <p:grpSpPr bwMode="auto">
                  <a:xfrm>
                    <a:off x="3150" y="2700"/>
                    <a:ext cx="137" cy="735"/>
                    <a:chOff x="5614" y="1664"/>
                    <a:chExt cx="203" cy="1087"/>
                  </a:xfrm>
                </p:grpSpPr>
                <p:grpSp>
                  <p:nvGrpSpPr>
                    <p:cNvPr id="192" name="Group 812">
                      <a:extLst>
                        <a:ext uri="{FF2B5EF4-FFF2-40B4-BE49-F238E27FC236}">
                          <a16:creationId xmlns:a16="http://schemas.microsoft.com/office/drawing/2014/main" id="{6DA858E1-5E0C-C29E-D96B-4DEE6AD138F2}"/>
                        </a:ext>
                      </a:extLst>
                    </p:cNvPr>
                    <p:cNvGrpSpPr>
                      <a:grpSpLocks noChangeAspect="1"/>
                    </p:cNvGrpSpPr>
                    <p:nvPr/>
                  </p:nvGrpSpPr>
                  <p:grpSpPr bwMode="auto">
                    <a:xfrm>
                      <a:off x="5614" y="1664"/>
                      <a:ext cx="203" cy="79"/>
                      <a:chOff x="5546" y="1727"/>
                      <a:chExt cx="203" cy="79"/>
                    </a:xfrm>
                  </p:grpSpPr>
                  <p:grpSp>
                    <p:nvGrpSpPr>
                      <p:cNvPr id="354" name="Group 813">
                        <a:extLst>
                          <a:ext uri="{FF2B5EF4-FFF2-40B4-BE49-F238E27FC236}">
                            <a16:creationId xmlns:a16="http://schemas.microsoft.com/office/drawing/2014/main" id="{4F48F4C2-B407-B273-24E8-F3D7699B7077}"/>
                          </a:ext>
                        </a:extLst>
                      </p:cNvPr>
                      <p:cNvGrpSpPr>
                        <a:grpSpLocks noChangeAspect="1"/>
                      </p:cNvGrpSpPr>
                      <p:nvPr/>
                    </p:nvGrpSpPr>
                    <p:grpSpPr bwMode="auto">
                      <a:xfrm>
                        <a:off x="5546" y="1727"/>
                        <a:ext cx="63" cy="79"/>
                        <a:chOff x="4856" y="696"/>
                        <a:chExt cx="432" cy="533"/>
                      </a:xfrm>
                    </p:grpSpPr>
                    <p:grpSp>
                      <p:nvGrpSpPr>
                        <p:cNvPr id="366" name="Group 814">
                          <a:extLst>
                            <a:ext uri="{FF2B5EF4-FFF2-40B4-BE49-F238E27FC236}">
                              <a16:creationId xmlns:a16="http://schemas.microsoft.com/office/drawing/2014/main" id="{A193650F-617A-FF4C-C688-E06A0704843E}"/>
                            </a:ext>
                          </a:extLst>
                        </p:cNvPr>
                        <p:cNvGrpSpPr>
                          <a:grpSpLocks noChangeAspect="1"/>
                        </p:cNvGrpSpPr>
                        <p:nvPr/>
                      </p:nvGrpSpPr>
                      <p:grpSpPr bwMode="auto">
                        <a:xfrm>
                          <a:off x="4856" y="696"/>
                          <a:ext cx="432" cy="533"/>
                          <a:chOff x="4856" y="696"/>
                          <a:chExt cx="432" cy="533"/>
                        </a:xfrm>
                      </p:grpSpPr>
                      <p:grpSp>
                        <p:nvGrpSpPr>
                          <p:cNvPr id="368" name="Group 815">
                            <a:extLst>
                              <a:ext uri="{FF2B5EF4-FFF2-40B4-BE49-F238E27FC236}">
                                <a16:creationId xmlns:a16="http://schemas.microsoft.com/office/drawing/2014/main" id="{2141C592-7791-4367-EF02-CF20A46654B5}"/>
                              </a:ext>
                            </a:extLst>
                          </p:cNvPr>
                          <p:cNvGrpSpPr>
                            <a:grpSpLocks noChangeAspect="1"/>
                          </p:cNvGrpSpPr>
                          <p:nvPr/>
                        </p:nvGrpSpPr>
                        <p:grpSpPr bwMode="auto">
                          <a:xfrm>
                            <a:off x="4856" y="696"/>
                            <a:ext cx="431" cy="288"/>
                            <a:chOff x="4856" y="696"/>
                            <a:chExt cx="431" cy="288"/>
                          </a:xfrm>
                        </p:grpSpPr>
                        <p:sp>
                          <p:nvSpPr>
                            <p:cNvPr id="373" name="Line 816">
                              <a:extLst>
                                <a:ext uri="{FF2B5EF4-FFF2-40B4-BE49-F238E27FC236}">
                                  <a16:creationId xmlns:a16="http://schemas.microsoft.com/office/drawing/2014/main" id="{D72AE063-7428-8CDE-43C4-3EF1C3F402F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Line 817">
                              <a:extLst>
                                <a:ext uri="{FF2B5EF4-FFF2-40B4-BE49-F238E27FC236}">
                                  <a16:creationId xmlns:a16="http://schemas.microsoft.com/office/drawing/2014/main" id="{2ECE1E2D-646A-F914-2948-E47F0E158A1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Line 818">
                              <a:extLst>
                                <a:ext uri="{FF2B5EF4-FFF2-40B4-BE49-F238E27FC236}">
                                  <a16:creationId xmlns:a16="http://schemas.microsoft.com/office/drawing/2014/main" id="{65D646F1-FA4B-5214-8D62-8162375B72B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9" name="Group 819">
                            <a:extLst>
                              <a:ext uri="{FF2B5EF4-FFF2-40B4-BE49-F238E27FC236}">
                                <a16:creationId xmlns:a16="http://schemas.microsoft.com/office/drawing/2014/main" id="{3CD9EF3B-C353-1236-63E2-607D69F6126E}"/>
                              </a:ext>
                            </a:extLst>
                          </p:cNvPr>
                          <p:cNvGrpSpPr>
                            <a:grpSpLocks noChangeAspect="1"/>
                          </p:cNvGrpSpPr>
                          <p:nvPr/>
                        </p:nvGrpSpPr>
                        <p:grpSpPr bwMode="auto">
                          <a:xfrm flipV="1">
                            <a:off x="4857" y="941"/>
                            <a:ext cx="431" cy="288"/>
                            <a:chOff x="4856" y="696"/>
                            <a:chExt cx="431" cy="288"/>
                          </a:xfrm>
                        </p:grpSpPr>
                        <p:sp>
                          <p:nvSpPr>
                            <p:cNvPr id="370" name="Line 820">
                              <a:extLst>
                                <a:ext uri="{FF2B5EF4-FFF2-40B4-BE49-F238E27FC236}">
                                  <a16:creationId xmlns:a16="http://schemas.microsoft.com/office/drawing/2014/main" id="{60582E34-10AC-6F7C-36C7-B7332525D47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821">
                              <a:extLst>
                                <a:ext uri="{FF2B5EF4-FFF2-40B4-BE49-F238E27FC236}">
                                  <a16:creationId xmlns:a16="http://schemas.microsoft.com/office/drawing/2014/main" id="{0A562806-213E-0386-8827-9CCC6A4E00C1}"/>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822">
                              <a:extLst>
                                <a:ext uri="{FF2B5EF4-FFF2-40B4-BE49-F238E27FC236}">
                                  <a16:creationId xmlns:a16="http://schemas.microsoft.com/office/drawing/2014/main" id="{98593AAB-C12B-C4A1-72F6-52EEF49FDCB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67" name="Oval 823">
                          <a:extLst>
                            <a:ext uri="{FF2B5EF4-FFF2-40B4-BE49-F238E27FC236}">
                              <a16:creationId xmlns:a16="http://schemas.microsoft.com/office/drawing/2014/main" id="{48B02034-0148-797A-23F7-D6F0B5AABD09}"/>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55" name="Group 824">
                        <a:extLst>
                          <a:ext uri="{FF2B5EF4-FFF2-40B4-BE49-F238E27FC236}">
                            <a16:creationId xmlns:a16="http://schemas.microsoft.com/office/drawing/2014/main" id="{CA4A943A-C74F-35EF-2374-E65942F51F5A}"/>
                          </a:ext>
                        </a:extLst>
                      </p:cNvPr>
                      <p:cNvGrpSpPr>
                        <a:grpSpLocks noChangeAspect="1"/>
                      </p:cNvGrpSpPr>
                      <p:nvPr/>
                    </p:nvGrpSpPr>
                    <p:grpSpPr bwMode="auto">
                      <a:xfrm>
                        <a:off x="5686" y="1727"/>
                        <a:ext cx="63" cy="79"/>
                        <a:chOff x="4856" y="696"/>
                        <a:chExt cx="432" cy="533"/>
                      </a:xfrm>
                    </p:grpSpPr>
                    <p:grpSp>
                      <p:nvGrpSpPr>
                        <p:cNvPr id="356" name="Group 825">
                          <a:extLst>
                            <a:ext uri="{FF2B5EF4-FFF2-40B4-BE49-F238E27FC236}">
                              <a16:creationId xmlns:a16="http://schemas.microsoft.com/office/drawing/2014/main" id="{0F73BBDD-C42D-44C2-32A7-94B4E02C17A2}"/>
                            </a:ext>
                          </a:extLst>
                        </p:cNvPr>
                        <p:cNvGrpSpPr>
                          <a:grpSpLocks noChangeAspect="1"/>
                        </p:cNvGrpSpPr>
                        <p:nvPr/>
                      </p:nvGrpSpPr>
                      <p:grpSpPr bwMode="auto">
                        <a:xfrm>
                          <a:off x="4856" y="696"/>
                          <a:ext cx="432" cy="533"/>
                          <a:chOff x="4856" y="696"/>
                          <a:chExt cx="432" cy="533"/>
                        </a:xfrm>
                      </p:grpSpPr>
                      <p:grpSp>
                        <p:nvGrpSpPr>
                          <p:cNvPr id="358" name="Group 826">
                            <a:extLst>
                              <a:ext uri="{FF2B5EF4-FFF2-40B4-BE49-F238E27FC236}">
                                <a16:creationId xmlns:a16="http://schemas.microsoft.com/office/drawing/2014/main" id="{F01B5A1B-7ACA-669E-BDD9-BA31FC114434}"/>
                              </a:ext>
                            </a:extLst>
                          </p:cNvPr>
                          <p:cNvGrpSpPr>
                            <a:grpSpLocks noChangeAspect="1"/>
                          </p:cNvGrpSpPr>
                          <p:nvPr/>
                        </p:nvGrpSpPr>
                        <p:grpSpPr bwMode="auto">
                          <a:xfrm>
                            <a:off x="4856" y="696"/>
                            <a:ext cx="431" cy="288"/>
                            <a:chOff x="4856" y="696"/>
                            <a:chExt cx="431" cy="288"/>
                          </a:xfrm>
                        </p:grpSpPr>
                        <p:sp>
                          <p:nvSpPr>
                            <p:cNvPr id="363" name="Line 827">
                              <a:extLst>
                                <a:ext uri="{FF2B5EF4-FFF2-40B4-BE49-F238E27FC236}">
                                  <a16:creationId xmlns:a16="http://schemas.microsoft.com/office/drawing/2014/main" id="{AA6AAEE2-AB12-45D4-47FF-0719944CE7C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Line 828">
                              <a:extLst>
                                <a:ext uri="{FF2B5EF4-FFF2-40B4-BE49-F238E27FC236}">
                                  <a16:creationId xmlns:a16="http://schemas.microsoft.com/office/drawing/2014/main" id="{F1E63473-DD68-F102-3B68-F7082FC5059C}"/>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Line 829">
                              <a:extLst>
                                <a:ext uri="{FF2B5EF4-FFF2-40B4-BE49-F238E27FC236}">
                                  <a16:creationId xmlns:a16="http://schemas.microsoft.com/office/drawing/2014/main" id="{8B724630-5FD2-F9B7-A599-EDE14FDB2B9E}"/>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 name="Group 830">
                            <a:extLst>
                              <a:ext uri="{FF2B5EF4-FFF2-40B4-BE49-F238E27FC236}">
                                <a16:creationId xmlns:a16="http://schemas.microsoft.com/office/drawing/2014/main" id="{6FAB23EE-D13A-6DCA-24D8-D9816DD12E48}"/>
                              </a:ext>
                            </a:extLst>
                          </p:cNvPr>
                          <p:cNvGrpSpPr>
                            <a:grpSpLocks noChangeAspect="1"/>
                          </p:cNvGrpSpPr>
                          <p:nvPr/>
                        </p:nvGrpSpPr>
                        <p:grpSpPr bwMode="auto">
                          <a:xfrm flipV="1">
                            <a:off x="4857" y="941"/>
                            <a:ext cx="431" cy="288"/>
                            <a:chOff x="4856" y="696"/>
                            <a:chExt cx="431" cy="288"/>
                          </a:xfrm>
                        </p:grpSpPr>
                        <p:sp>
                          <p:nvSpPr>
                            <p:cNvPr id="360" name="Line 831">
                              <a:extLst>
                                <a:ext uri="{FF2B5EF4-FFF2-40B4-BE49-F238E27FC236}">
                                  <a16:creationId xmlns:a16="http://schemas.microsoft.com/office/drawing/2014/main" id="{B305FF7C-00D0-C019-FB6A-4B0EA86E348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832">
                              <a:extLst>
                                <a:ext uri="{FF2B5EF4-FFF2-40B4-BE49-F238E27FC236}">
                                  <a16:creationId xmlns:a16="http://schemas.microsoft.com/office/drawing/2014/main" id="{DB6CE85C-A064-E7B9-15EC-0FADB8782F9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833">
                              <a:extLst>
                                <a:ext uri="{FF2B5EF4-FFF2-40B4-BE49-F238E27FC236}">
                                  <a16:creationId xmlns:a16="http://schemas.microsoft.com/office/drawing/2014/main" id="{246554FF-3090-8E63-F6E3-D6A93846F8A6}"/>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57" name="Oval 834">
                          <a:extLst>
                            <a:ext uri="{FF2B5EF4-FFF2-40B4-BE49-F238E27FC236}">
                              <a16:creationId xmlns:a16="http://schemas.microsoft.com/office/drawing/2014/main" id="{D06ACCD3-A851-FFF2-84A4-41B807BDD76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3" name="Group 835">
                      <a:extLst>
                        <a:ext uri="{FF2B5EF4-FFF2-40B4-BE49-F238E27FC236}">
                          <a16:creationId xmlns:a16="http://schemas.microsoft.com/office/drawing/2014/main" id="{55699363-FB3E-7064-C246-3E9FBFE2BE9B}"/>
                        </a:ext>
                      </a:extLst>
                    </p:cNvPr>
                    <p:cNvGrpSpPr>
                      <a:grpSpLocks noChangeAspect="1"/>
                    </p:cNvGrpSpPr>
                    <p:nvPr/>
                  </p:nvGrpSpPr>
                  <p:grpSpPr bwMode="auto">
                    <a:xfrm>
                      <a:off x="5614" y="1808"/>
                      <a:ext cx="203" cy="79"/>
                      <a:chOff x="5546" y="1727"/>
                      <a:chExt cx="203" cy="79"/>
                    </a:xfrm>
                  </p:grpSpPr>
                  <p:grpSp>
                    <p:nvGrpSpPr>
                      <p:cNvPr id="332" name="Group 836">
                        <a:extLst>
                          <a:ext uri="{FF2B5EF4-FFF2-40B4-BE49-F238E27FC236}">
                            <a16:creationId xmlns:a16="http://schemas.microsoft.com/office/drawing/2014/main" id="{76546326-1785-BADC-206E-B1C28A6A2921}"/>
                          </a:ext>
                        </a:extLst>
                      </p:cNvPr>
                      <p:cNvGrpSpPr>
                        <a:grpSpLocks noChangeAspect="1"/>
                      </p:cNvGrpSpPr>
                      <p:nvPr/>
                    </p:nvGrpSpPr>
                    <p:grpSpPr bwMode="auto">
                      <a:xfrm>
                        <a:off x="5546" y="1727"/>
                        <a:ext cx="63" cy="79"/>
                        <a:chOff x="4856" y="696"/>
                        <a:chExt cx="432" cy="533"/>
                      </a:xfrm>
                    </p:grpSpPr>
                    <p:grpSp>
                      <p:nvGrpSpPr>
                        <p:cNvPr id="344" name="Group 837">
                          <a:extLst>
                            <a:ext uri="{FF2B5EF4-FFF2-40B4-BE49-F238E27FC236}">
                              <a16:creationId xmlns:a16="http://schemas.microsoft.com/office/drawing/2014/main" id="{E26CF052-1C4E-7576-5A58-11DB50A4E7CE}"/>
                            </a:ext>
                          </a:extLst>
                        </p:cNvPr>
                        <p:cNvGrpSpPr>
                          <a:grpSpLocks noChangeAspect="1"/>
                        </p:cNvGrpSpPr>
                        <p:nvPr/>
                      </p:nvGrpSpPr>
                      <p:grpSpPr bwMode="auto">
                        <a:xfrm>
                          <a:off x="4856" y="696"/>
                          <a:ext cx="432" cy="533"/>
                          <a:chOff x="4856" y="696"/>
                          <a:chExt cx="432" cy="533"/>
                        </a:xfrm>
                      </p:grpSpPr>
                      <p:grpSp>
                        <p:nvGrpSpPr>
                          <p:cNvPr id="346" name="Group 838">
                            <a:extLst>
                              <a:ext uri="{FF2B5EF4-FFF2-40B4-BE49-F238E27FC236}">
                                <a16:creationId xmlns:a16="http://schemas.microsoft.com/office/drawing/2014/main" id="{BF3F0C03-F7B7-770D-C9E9-ED13107FFDAA}"/>
                              </a:ext>
                            </a:extLst>
                          </p:cNvPr>
                          <p:cNvGrpSpPr>
                            <a:grpSpLocks noChangeAspect="1"/>
                          </p:cNvGrpSpPr>
                          <p:nvPr/>
                        </p:nvGrpSpPr>
                        <p:grpSpPr bwMode="auto">
                          <a:xfrm>
                            <a:off x="4856" y="696"/>
                            <a:ext cx="431" cy="288"/>
                            <a:chOff x="4856" y="696"/>
                            <a:chExt cx="431" cy="288"/>
                          </a:xfrm>
                        </p:grpSpPr>
                        <p:sp>
                          <p:nvSpPr>
                            <p:cNvPr id="351" name="Line 839">
                              <a:extLst>
                                <a:ext uri="{FF2B5EF4-FFF2-40B4-BE49-F238E27FC236}">
                                  <a16:creationId xmlns:a16="http://schemas.microsoft.com/office/drawing/2014/main" id="{F31F57F1-C604-37BA-8FC1-394516C4BBC1}"/>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840">
                              <a:extLst>
                                <a:ext uri="{FF2B5EF4-FFF2-40B4-BE49-F238E27FC236}">
                                  <a16:creationId xmlns:a16="http://schemas.microsoft.com/office/drawing/2014/main" id="{DAEDC23D-5AC3-099B-13CE-AA94A855B74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841">
                              <a:extLst>
                                <a:ext uri="{FF2B5EF4-FFF2-40B4-BE49-F238E27FC236}">
                                  <a16:creationId xmlns:a16="http://schemas.microsoft.com/office/drawing/2014/main" id="{A59B457B-03DF-0F2C-17DB-D576092CAD5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7" name="Group 842">
                            <a:extLst>
                              <a:ext uri="{FF2B5EF4-FFF2-40B4-BE49-F238E27FC236}">
                                <a16:creationId xmlns:a16="http://schemas.microsoft.com/office/drawing/2014/main" id="{60055033-12C4-52AD-5AB1-8910A403F808}"/>
                              </a:ext>
                            </a:extLst>
                          </p:cNvPr>
                          <p:cNvGrpSpPr>
                            <a:grpSpLocks noChangeAspect="1"/>
                          </p:cNvGrpSpPr>
                          <p:nvPr/>
                        </p:nvGrpSpPr>
                        <p:grpSpPr bwMode="auto">
                          <a:xfrm flipV="1">
                            <a:off x="4857" y="941"/>
                            <a:ext cx="431" cy="288"/>
                            <a:chOff x="4856" y="696"/>
                            <a:chExt cx="431" cy="288"/>
                          </a:xfrm>
                        </p:grpSpPr>
                        <p:sp>
                          <p:nvSpPr>
                            <p:cNvPr id="348" name="Line 843">
                              <a:extLst>
                                <a:ext uri="{FF2B5EF4-FFF2-40B4-BE49-F238E27FC236}">
                                  <a16:creationId xmlns:a16="http://schemas.microsoft.com/office/drawing/2014/main" id="{5B503682-779E-5BD6-DD49-7B357AD98D8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Line 844">
                              <a:extLst>
                                <a:ext uri="{FF2B5EF4-FFF2-40B4-BE49-F238E27FC236}">
                                  <a16:creationId xmlns:a16="http://schemas.microsoft.com/office/drawing/2014/main" id="{E3725025-2695-6F4F-C8FB-A2F571B3892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45">
                              <a:extLst>
                                <a:ext uri="{FF2B5EF4-FFF2-40B4-BE49-F238E27FC236}">
                                  <a16:creationId xmlns:a16="http://schemas.microsoft.com/office/drawing/2014/main" id="{6468216F-D813-1EFB-CAD3-18A12FA2F21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45" name="Oval 846">
                          <a:extLst>
                            <a:ext uri="{FF2B5EF4-FFF2-40B4-BE49-F238E27FC236}">
                              <a16:creationId xmlns:a16="http://schemas.microsoft.com/office/drawing/2014/main" id="{FCC442F9-8D70-986C-8782-6A2B4B38D3A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33" name="Group 847">
                        <a:extLst>
                          <a:ext uri="{FF2B5EF4-FFF2-40B4-BE49-F238E27FC236}">
                            <a16:creationId xmlns:a16="http://schemas.microsoft.com/office/drawing/2014/main" id="{8F73172C-A950-F50E-2097-CFB0FB1825BC}"/>
                          </a:ext>
                        </a:extLst>
                      </p:cNvPr>
                      <p:cNvGrpSpPr>
                        <a:grpSpLocks noChangeAspect="1"/>
                      </p:cNvGrpSpPr>
                      <p:nvPr/>
                    </p:nvGrpSpPr>
                    <p:grpSpPr bwMode="auto">
                      <a:xfrm>
                        <a:off x="5686" y="1727"/>
                        <a:ext cx="63" cy="79"/>
                        <a:chOff x="4856" y="696"/>
                        <a:chExt cx="432" cy="533"/>
                      </a:xfrm>
                    </p:grpSpPr>
                    <p:grpSp>
                      <p:nvGrpSpPr>
                        <p:cNvPr id="334" name="Group 848">
                          <a:extLst>
                            <a:ext uri="{FF2B5EF4-FFF2-40B4-BE49-F238E27FC236}">
                              <a16:creationId xmlns:a16="http://schemas.microsoft.com/office/drawing/2014/main" id="{314D57D3-1D50-3458-C2CE-6A9BB6ACB932}"/>
                            </a:ext>
                          </a:extLst>
                        </p:cNvPr>
                        <p:cNvGrpSpPr>
                          <a:grpSpLocks noChangeAspect="1"/>
                        </p:cNvGrpSpPr>
                        <p:nvPr/>
                      </p:nvGrpSpPr>
                      <p:grpSpPr bwMode="auto">
                        <a:xfrm>
                          <a:off x="4856" y="696"/>
                          <a:ext cx="432" cy="533"/>
                          <a:chOff x="4856" y="696"/>
                          <a:chExt cx="432" cy="533"/>
                        </a:xfrm>
                      </p:grpSpPr>
                      <p:grpSp>
                        <p:nvGrpSpPr>
                          <p:cNvPr id="336" name="Group 849">
                            <a:extLst>
                              <a:ext uri="{FF2B5EF4-FFF2-40B4-BE49-F238E27FC236}">
                                <a16:creationId xmlns:a16="http://schemas.microsoft.com/office/drawing/2014/main" id="{0B923F92-881D-E99D-082A-F8D88CDB4368}"/>
                              </a:ext>
                            </a:extLst>
                          </p:cNvPr>
                          <p:cNvGrpSpPr>
                            <a:grpSpLocks noChangeAspect="1"/>
                          </p:cNvGrpSpPr>
                          <p:nvPr/>
                        </p:nvGrpSpPr>
                        <p:grpSpPr bwMode="auto">
                          <a:xfrm>
                            <a:off x="4856" y="696"/>
                            <a:ext cx="431" cy="288"/>
                            <a:chOff x="4856" y="696"/>
                            <a:chExt cx="431" cy="288"/>
                          </a:xfrm>
                        </p:grpSpPr>
                        <p:sp>
                          <p:nvSpPr>
                            <p:cNvPr id="341" name="Line 850">
                              <a:extLst>
                                <a:ext uri="{FF2B5EF4-FFF2-40B4-BE49-F238E27FC236}">
                                  <a16:creationId xmlns:a16="http://schemas.microsoft.com/office/drawing/2014/main" id="{E2CC0267-84C2-75C3-721C-B1553E5D11F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851">
                              <a:extLst>
                                <a:ext uri="{FF2B5EF4-FFF2-40B4-BE49-F238E27FC236}">
                                  <a16:creationId xmlns:a16="http://schemas.microsoft.com/office/drawing/2014/main" id="{A67A6F1C-974F-58B6-4905-8ACA690C5D44}"/>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852">
                              <a:extLst>
                                <a:ext uri="{FF2B5EF4-FFF2-40B4-BE49-F238E27FC236}">
                                  <a16:creationId xmlns:a16="http://schemas.microsoft.com/office/drawing/2014/main" id="{E817808E-4F0B-1907-F5E7-F1507DAD5CA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7" name="Group 853">
                            <a:extLst>
                              <a:ext uri="{FF2B5EF4-FFF2-40B4-BE49-F238E27FC236}">
                                <a16:creationId xmlns:a16="http://schemas.microsoft.com/office/drawing/2014/main" id="{BC7AA4B6-2B36-F884-DB2F-44B1B92A0D48}"/>
                              </a:ext>
                            </a:extLst>
                          </p:cNvPr>
                          <p:cNvGrpSpPr>
                            <a:grpSpLocks noChangeAspect="1"/>
                          </p:cNvGrpSpPr>
                          <p:nvPr/>
                        </p:nvGrpSpPr>
                        <p:grpSpPr bwMode="auto">
                          <a:xfrm flipV="1">
                            <a:off x="4857" y="941"/>
                            <a:ext cx="431" cy="288"/>
                            <a:chOff x="4856" y="696"/>
                            <a:chExt cx="431" cy="288"/>
                          </a:xfrm>
                        </p:grpSpPr>
                        <p:sp>
                          <p:nvSpPr>
                            <p:cNvPr id="338" name="Line 854">
                              <a:extLst>
                                <a:ext uri="{FF2B5EF4-FFF2-40B4-BE49-F238E27FC236}">
                                  <a16:creationId xmlns:a16="http://schemas.microsoft.com/office/drawing/2014/main" id="{2C13D9BD-BF59-A3C2-B2C0-EBDAD5DFC86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Line 855">
                              <a:extLst>
                                <a:ext uri="{FF2B5EF4-FFF2-40B4-BE49-F238E27FC236}">
                                  <a16:creationId xmlns:a16="http://schemas.microsoft.com/office/drawing/2014/main" id="{25321C93-C017-C78B-5E95-47D1D40960E0}"/>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56">
                              <a:extLst>
                                <a:ext uri="{FF2B5EF4-FFF2-40B4-BE49-F238E27FC236}">
                                  <a16:creationId xmlns:a16="http://schemas.microsoft.com/office/drawing/2014/main" id="{036A7090-505C-1CDF-9CAC-D97850199F3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35" name="Oval 857">
                          <a:extLst>
                            <a:ext uri="{FF2B5EF4-FFF2-40B4-BE49-F238E27FC236}">
                              <a16:creationId xmlns:a16="http://schemas.microsoft.com/office/drawing/2014/main" id="{12628596-251A-D586-39EC-3E776F9FFE3F}"/>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4" name="Group 858">
                      <a:extLst>
                        <a:ext uri="{FF2B5EF4-FFF2-40B4-BE49-F238E27FC236}">
                          <a16:creationId xmlns:a16="http://schemas.microsoft.com/office/drawing/2014/main" id="{E18D55AE-1696-8771-DBF7-2FB32ABE0945}"/>
                        </a:ext>
                      </a:extLst>
                    </p:cNvPr>
                    <p:cNvGrpSpPr>
                      <a:grpSpLocks noChangeAspect="1"/>
                    </p:cNvGrpSpPr>
                    <p:nvPr/>
                  </p:nvGrpSpPr>
                  <p:grpSpPr bwMode="auto">
                    <a:xfrm>
                      <a:off x="5614" y="1952"/>
                      <a:ext cx="203" cy="79"/>
                      <a:chOff x="5546" y="1727"/>
                      <a:chExt cx="203" cy="79"/>
                    </a:xfrm>
                  </p:grpSpPr>
                  <p:grpSp>
                    <p:nvGrpSpPr>
                      <p:cNvPr id="310" name="Group 859">
                        <a:extLst>
                          <a:ext uri="{FF2B5EF4-FFF2-40B4-BE49-F238E27FC236}">
                            <a16:creationId xmlns:a16="http://schemas.microsoft.com/office/drawing/2014/main" id="{8C20C787-5A2E-A1F0-FF81-2A84DC9DD713}"/>
                          </a:ext>
                        </a:extLst>
                      </p:cNvPr>
                      <p:cNvGrpSpPr>
                        <a:grpSpLocks noChangeAspect="1"/>
                      </p:cNvGrpSpPr>
                      <p:nvPr/>
                    </p:nvGrpSpPr>
                    <p:grpSpPr bwMode="auto">
                      <a:xfrm>
                        <a:off x="5546" y="1727"/>
                        <a:ext cx="63" cy="79"/>
                        <a:chOff x="4856" y="696"/>
                        <a:chExt cx="432" cy="533"/>
                      </a:xfrm>
                    </p:grpSpPr>
                    <p:grpSp>
                      <p:nvGrpSpPr>
                        <p:cNvPr id="322" name="Group 860">
                          <a:extLst>
                            <a:ext uri="{FF2B5EF4-FFF2-40B4-BE49-F238E27FC236}">
                              <a16:creationId xmlns:a16="http://schemas.microsoft.com/office/drawing/2014/main" id="{537CB306-117A-0A3E-B56A-04096E49DCB1}"/>
                            </a:ext>
                          </a:extLst>
                        </p:cNvPr>
                        <p:cNvGrpSpPr>
                          <a:grpSpLocks noChangeAspect="1"/>
                        </p:cNvGrpSpPr>
                        <p:nvPr/>
                      </p:nvGrpSpPr>
                      <p:grpSpPr bwMode="auto">
                        <a:xfrm>
                          <a:off x="4856" y="696"/>
                          <a:ext cx="432" cy="533"/>
                          <a:chOff x="4856" y="696"/>
                          <a:chExt cx="432" cy="533"/>
                        </a:xfrm>
                      </p:grpSpPr>
                      <p:grpSp>
                        <p:nvGrpSpPr>
                          <p:cNvPr id="324" name="Group 861">
                            <a:extLst>
                              <a:ext uri="{FF2B5EF4-FFF2-40B4-BE49-F238E27FC236}">
                                <a16:creationId xmlns:a16="http://schemas.microsoft.com/office/drawing/2014/main" id="{FBE6CFD5-9F45-2289-EAD0-6C3D97FF9B48}"/>
                              </a:ext>
                            </a:extLst>
                          </p:cNvPr>
                          <p:cNvGrpSpPr>
                            <a:grpSpLocks noChangeAspect="1"/>
                          </p:cNvGrpSpPr>
                          <p:nvPr/>
                        </p:nvGrpSpPr>
                        <p:grpSpPr bwMode="auto">
                          <a:xfrm>
                            <a:off x="4856" y="696"/>
                            <a:ext cx="431" cy="288"/>
                            <a:chOff x="4856" y="696"/>
                            <a:chExt cx="431" cy="288"/>
                          </a:xfrm>
                        </p:grpSpPr>
                        <p:sp>
                          <p:nvSpPr>
                            <p:cNvPr id="329" name="Line 862">
                              <a:extLst>
                                <a:ext uri="{FF2B5EF4-FFF2-40B4-BE49-F238E27FC236}">
                                  <a16:creationId xmlns:a16="http://schemas.microsoft.com/office/drawing/2014/main" id="{CEA050D1-D02C-406C-B859-9C49B5B0F0F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63">
                              <a:extLst>
                                <a:ext uri="{FF2B5EF4-FFF2-40B4-BE49-F238E27FC236}">
                                  <a16:creationId xmlns:a16="http://schemas.microsoft.com/office/drawing/2014/main" id="{9CC031C5-DBF5-A40E-6FE1-FD696BB1E7FB}"/>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864">
                              <a:extLst>
                                <a:ext uri="{FF2B5EF4-FFF2-40B4-BE49-F238E27FC236}">
                                  <a16:creationId xmlns:a16="http://schemas.microsoft.com/office/drawing/2014/main" id="{0CF9F006-D33D-4BF4-ED83-EA71CA9F36A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5" name="Group 865">
                            <a:extLst>
                              <a:ext uri="{FF2B5EF4-FFF2-40B4-BE49-F238E27FC236}">
                                <a16:creationId xmlns:a16="http://schemas.microsoft.com/office/drawing/2014/main" id="{A49D0114-79D5-2E9A-37D4-D3B79A4BFB93}"/>
                              </a:ext>
                            </a:extLst>
                          </p:cNvPr>
                          <p:cNvGrpSpPr>
                            <a:grpSpLocks noChangeAspect="1"/>
                          </p:cNvGrpSpPr>
                          <p:nvPr/>
                        </p:nvGrpSpPr>
                        <p:grpSpPr bwMode="auto">
                          <a:xfrm flipV="1">
                            <a:off x="4857" y="941"/>
                            <a:ext cx="431" cy="288"/>
                            <a:chOff x="4856" y="696"/>
                            <a:chExt cx="431" cy="288"/>
                          </a:xfrm>
                        </p:grpSpPr>
                        <p:sp>
                          <p:nvSpPr>
                            <p:cNvPr id="326" name="Line 866">
                              <a:extLst>
                                <a:ext uri="{FF2B5EF4-FFF2-40B4-BE49-F238E27FC236}">
                                  <a16:creationId xmlns:a16="http://schemas.microsoft.com/office/drawing/2014/main" id="{58A598E2-3AD8-5305-A357-3BC0D568E98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Line 867">
                              <a:extLst>
                                <a:ext uri="{FF2B5EF4-FFF2-40B4-BE49-F238E27FC236}">
                                  <a16:creationId xmlns:a16="http://schemas.microsoft.com/office/drawing/2014/main" id="{5078534B-3E97-D02D-F8F7-E1E5817406B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Line 868">
                              <a:extLst>
                                <a:ext uri="{FF2B5EF4-FFF2-40B4-BE49-F238E27FC236}">
                                  <a16:creationId xmlns:a16="http://schemas.microsoft.com/office/drawing/2014/main" id="{7CDBE570-2B3F-2524-A9FF-FC52C0E2B18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23" name="Oval 869">
                          <a:extLst>
                            <a:ext uri="{FF2B5EF4-FFF2-40B4-BE49-F238E27FC236}">
                              <a16:creationId xmlns:a16="http://schemas.microsoft.com/office/drawing/2014/main" id="{0662C3B6-31DA-A67A-A29F-4F75914FEEA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11" name="Group 870">
                        <a:extLst>
                          <a:ext uri="{FF2B5EF4-FFF2-40B4-BE49-F238E27FC236}">
                            <a16:creationId xmlns:a16="http://schemas.microsoft.com/office/drawing/2014/main" id="{A1976993-7BE7-0D40-92F1-27C59894670F}"/>
                          </a:ext>
                        </a:extLst>
                      </p:cNvPr>
                      <p:cNvGrpSpPr>
                        <a:grpSpLocks noChangeAspect="1"/>
                      </p:cNvGrpSpPr>
                      <p:nvPr/>
                    </p:nvGrpSpPr>
                    <p:grpSpPr bwMode="auto">
                      <a:xfrm>
                        <a:off x="5686" y="1727"/>
                        <a:ext cx="63" cy="79"/>
                        <a:chOff x="4856" y="696"/>
                        <a:chExt cx="432" cy="533"/>
                      </a:xfrm>
                    </p:grpSpPr>
                    <p:grpSp>
                      <p:nvGrpSpPr>
                        <p:cNvPr id="312" name="Group 871">
                          <a:extLst>
                            <a:ext uri="{FF2B5EF4-FFF2-40B4-BE49-F238E27FC236}">
                              <a16:creationId xmlns:a16="http://schemas.microsoft.com/office/drawing/2014/main" id="{05BA63C6-2945-3C07-5625-898930B7ADF9}"/>
                            </a:ext>
                          </a:extLst>
                        </p:cNvPr>
                        <p:cNvGrpSpPr>
                          <a:grpSpLocks noChangeAspect="1"/>
                        </p:cNvGrpSpPr>
                        <p:nvPr/>
                      </p:nvGrpSpPr>
                      <p:grpSpPr bwMode="auto">
                        <a:xfrm>
                          <a:off x="4856" y="696"/>
                          <a:ext cx="432" cy="533"/>
                          <a:chOff x="4856" y="696"/>
                          <a:chExt cx="432" cy="533"/>
                        </a:xfrm>
                      </p:grpSpPr>
                      <p:grpSp>
                        <p:nvGrpSpPr>
                          <p:cNvPr id="314" name="Group 872">
                            <a:extLst>
                              <a:ext uri="{FF2B5EF4-FFF2-40B4-BE49-F238E27FC236}">
                                <a16:creationId xmlns:a16="http://schemas.microsoft.com/office/drawing/2014/main" id="{8A72A3B8-26EF-9FB0-BDAA-EBBDFB5E493A}"/>
                              </a:ext>
                            </a:extLst>
                          </p:cNvPr>
                          <p:cNvGrpSpPr>
                            <a:grpSpLocks noChangeAspect="1"/>
                          </p:cNvGrpSpPr>
                          <p:nvPr/>
                        </p:nvGrpSpPr>
                        <p:grpSpPr bwMode="auto">
                          <a:xfrm>
                            <a:off x="4856" y="696"/>
                            <a:ext cx="431" cy="288"/>
                            <a:chOff x="4856" y="696"/>
                            <a:chExt cx="431" cy="288"/>
                          </a:xfrm>
                        </p:grpSpPr>
                        <p:sp>
                          <p:nvSpPr>
                            <p:cNvPr id="319" name="Line 873">
                              <a:extLst>
                                <a:ext uri="{FF2B5EF4-FFF2-40B4-BE49-F238E27FC236}">
                                  <a16:creationId xmlns:a16="http://schemas.microsoft.com/office/drawing/2014/main" id="{19D642CE-8F40-A09C-C221-031101A16CC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74">
                              <a:extLst>
                                <a:ext uri="{FF2B5EF4-FFF2-40B4-BE49-F238E27FC236}">
                                  <a16:creationId xmlns:a16="http://schemas.microsoft.com/office/drawing/2014/main" id="{A1C8A7B2-EB2D-6A76-1D9F-4EBA2CE6391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875">
                              <a:extLst>
                                <a:ext uri="{FF2B5EF4-FFF2-40B4-BE49-F238E27FC236}">
                                  <a16:creationId xmlns:a16="http://schemas.microsoft.com/office/drawing/2014/main" id="{C5B4C417-1A9F-B88B-24ED-694639F4AF31}"/>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5" name="Group 876">
                            <a:extLst>
                              <a:ext uri="{FF2B5EF4-FFF2-40B4-BE49-F238E27FC236}">
                                <a16:creationId xmlns:a16="http://schemas.microsoft.com/office/drawing/2014/main" id="{5B03C2FD-9FC0-B631-A201-1C88226D07B2}"/>
                              </a:ext>
                            </a:extLst>
                          </p:cNvPr>
                          <p:cNvGrpSpPr>
                            <a:grpSpLocks noChangeAspect="1"/>
                          </p:cNvGrpSpPr>
                          <p:nvPr/>
                        </p:nvGrpSpPr>
                        <p:grpSpPr bwMode="auto">
                          <a:xfrm flipV="1">
                            <a:off x="4857" y="941"/>
                            <a:ext cx="431" cy="288"/>
                            <a:chOff x="4856" y="696"/>
                            <a:chExt cx="431" cy="288"/>
                          </a:xfrm>
                        </p:grpSpPr>
                        <p:sp>
                          <p:nvSpPr>
                            <p:cNvPr id="316" name="Line 877">
                              <a:extLst>
                                <a:ext uri="{FF2B5EF4-FFF2-40B4-BE49-F238E27FC236}">
                                  <a16:creationId xmlns:a16="http://schemas.microsoft.com/office/drawing/2014/main" id="{D029A662-631B-2FF6-DF50-51793B79497B}"/>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Line 878">
                              <a:extLst>
                                <a:ext uri="{FF2B5EF4-FFF2-40B4-BE49-F238E27FC236}">
                                  <a16:creationId xmlns:a16="http://schemas.microsoft.com/office/drawing/2014/main" id="{CEDE2BEA-685C-3E3F-AE8A-18495F8EC64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Line 879">
                              <a:extLst>
                                <a:ext uri="{FF2B5EF4-FFF2-40B4-BE49-F238E27FC236}">
                                  <a16:creationId xmlns:a16="http://schemas.microsoft.com/office/drawing/2014/main" id="{55002301-CAD4-E7E5-B4E2-EF89BFD8A44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13" name="Oval 880">
                          <a:extLst>
                            <a:ext uri="{FF2B5EF4-FFF2-40B4-BE49-F238E27FC236}">
                              <a16:creationId xmlns:a16="http://schemas.microsoft.com/office/drawing/2014/main" id="{ECD1922F-721E-061B-75D7-BA52B4958C5E}"/>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5" name="Group 881">
                      <a:extLst>
                        <a:ext uri="{FF2B5EF4-FFF2-40B4-BE49-F238E27FC236}">
                          <a16:creationId xmlns:a16="http://schemas.microsoft.com/office/drawing/2014/main" id="{C78FF551-B51D-2223-129D-39D5728E54E6}"/>
                        </a:ext>
                      </a:extLst>
                    </p:cNvPr>
                    <p:cNvGrpSpPr>
                      <a:grpSpLocks noChangeAspect="1"/>
                    </p:cNvGrpSpPr>
                    <p:nvPr/>
                  </p:nvGrpSpPr>
                  <p:grpSpPr bwMode="auto">
                    <a:xfrm>
                      <a:off x="5614" y="2096"/>
                      <a:ext cx="203" cy="79"/>
                      <a:chOff x="5546" y="1727"/>
                      <a:chExt cx="203" cy="79"/>
                    </a:xfrm>
                  </p:grpSpPr>
                  <p:grpSp>
                    <p:nvGrpSpPr>
                      <p:cNvPr id="288" name="Group 882">
                        <a:extLst>
                          <a:ext uri="{FF2B5EF4-FFF2-40B4-BE49-F238E27FC236}">
                            <a16:creationId xmlns:a16="http://schemas.microsoft.com/office/drawing/2014/main" id="{3A131656-0C05-F41C-E7E9-B9AD94FEADE0}"/>
                          </a:ext>
                        </a:extLst>
                      </p:cNvPr>
                      <p:cNvGrpSpPr>
                        <a:grpSpLocks noChangeAspect="1"/>
                      </p:cNvGrpSpPr>
                      <p:nvPr/>
                    </p:nvGrpSpPr>
                    <p:grpSpPr bwMode="auto">
                      <a:xfrm>
                        <a:off x="5546" y="1727"/>
                        <a:ext cx="63" cy="79"/>
                        <a:chOff x="4856" y="696"/>
                        <a:chExt cx="432" cy="533"/>
                      </a:xfrm>
                    </p:grpSpPr>
                    <p:grpSp>
                      <p:nvGrpSpPr>
                        <p:cNvPr id="300" name="Group 883">
                          <a:extLst>
                            <a:ext uri="{FF2B5EF4-FFF2-40B4-BE49-F238E27FC236}">
                              <a16:creationId xmlns:a16="http://schemas.microsoft.com/office/drawing/2014/main" id="{217114BE-CC56-1808-DAA6-154E5EF0B813}"/>
                            </a:ext>
                          </a:extLst>
                        </p:cNvPr>
                        <p:cNvGrpSpPr>
                          <a:grpSpLocks noChangeAspect="1"/>
                        </p:cNvGrpSpPr>
                        <p:nvPr/>
                      </p:nvGrpSpPr>
                      <p:grpSpPr bwMode="auto">
                        <a:xfrm>
                          <a:off x="4856" y="696"/>
                          <a:ext cx="432" cy="533"/>
                          <a:chOff x="4856" y="696"/>
                          <a:chExt cx="432" cy="533"/>
                        </a:xfrm>
                      </p:grpSpPr>
                      <p:grpSp>
                        <p:nvGrpSpPr>
                          <p:cNvPr id="302" name="Group 884">
                            <a:extLst>
                              <a:ext uri="{FF2B5EF4-FFF2-40B4-BE49-F238E27FC236}">
                                <a16:creationId xmlns:a16="http://schemas.microsoft.com/office/drawing/2014/main" id="{FE26F7A1-09F4-6FCE-268B-CCB53E0BCCA1}"/>
                              </a:ext>
                            </a:extLst>
                          </p:cNvPr>
                          <p:cNvGrpSpPr>
                            <a:grpSpLocks noChangeAspect="1"/>
                          </p:cNvGrpSpPr>
                          <p:nvPr/>
                        </p:nvGrpSpPr>
                        <p:grpSpPr bwMode="auto">
                          <a:xfrm>
                            <a:off x="4856" y="696"/>
                            <a:ext cx="431" cy="288"/>
                            <a:chOff x="4856" y="696"/>
                            <a:chExt cx="431" cy="288"/>
                          </a:xfrm>
                        </p:grpSpPr>
                        <p:sp>
                          <p:nvSpPr>
                            <p:cNvPr id="307" name="Line 885">
                              <a:extLst>
                                <a:ext uri="{FF2B5EF4-FFF2-40B4-BE49-F238E27FC236}">
                                  <a16:creationId xmlns:a16="http://schemas.microsoft.com/office/drawing/2014/main" id="{B8969FE6-06B0-659F-DD7A-734B51ECBE3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Line 886">
                              <a:extLst>
                                <a:ext uri="{FF2B5EF4-FFF2-40B4-BE49-F238E27FC236}">
                                  <a16:creationId xmlns:a16="http://schemas.microsoft.com/office/drawing/2014/main" id="{F5B784CF-D4E4-093C-B77E-523AF2EAD15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Line 887">
                              <a:extLst>
                                <a:ext uri="{FF2B5EF4-FFF2-40B4-BE49-F238E27FC236}">
                                  <a16:creationId xmlns:a16="http://schemas.microsoft.com/office/drawing/2014/main" id="{8BFACEAD-CED0-B148-AAA8-CA7AD01F91AE}"/>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3" name="Group 888">
                            <a:extLst>
                              <a:ext uri="{FF2B5EF4-FFF2-40B4-BE49-F238E27FC236}">
                                <a16:creationId xmlns:a16="http://schemas.microsoft.com/office/drawing/2014/main" id="{142E74DB-F040-DAE5-830D-F88363018A36}"/>
                              </a:ext>
                            </a:extLst>
                          </p:cNvPr>
                          <p:cNvGrpSpPr>
                            <a:grpSpLocks noChangeAspect="1"/>
                          </p:cNvGrpSpPr>
                          <p:nvPr/>
                        </p:nvGrpSpPr>
                        <p:grpSpPr bwMode="auto">
                          <a:xfrm flipV="1">
                            <a:off x="4857" y="941"/>
                            <a:ext cx="431" cy="288"/>
                            <a:chOff x="4856" y="696"/>
                            <a:chExt cx="431" cy="288"/>
                          </a:xfrm>
                        </p:grpSpPr>
                        <p:sp>
                          <p:nvSpPr>
                            <p:cNvPr id="304" name="Line 889">
                              <a:extLst>
                                <a:ext uri="{FF2B5EF4-FFF2-40B4-BE49-F238E27FC236}">
                                  <a16:creationId xmlns:a16="http://schemas.microsoft.com/office/drawing/2014/main" id="{1FDB445D-533B-3CEE-7680-157F40B65A1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Line 890">
                              <a:extLst>
                                <a:ext uri="{FF2B5EF4-FFF2-40B4-BE49-F238E27FC236}">
                                  <a16:creationId xmlns:a16="http://schemas.microsoft.com/office/drawing/2014/main" id="{6351FA67-3694-248B-CF0D-6F598E0DF932}"/>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Line 891">
                              <a:extLst>
                                <a:ext uri="{FF2B5EF4-FFF2-40B4-BE49-F238E27FC236}">
                                  <a16:creationId xmlns:a16="http://schemas.microsoft.com/office/drawing/2014/main" id="{1F30D94F-B47A-D54A-2530-50FFDAE971FB}"/>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01" name="Oval 892">
                          <a:extLst>
                            <a:ext uri="{FF2B5EF4-FFF2-40B4-BE49-F238E27FC236}">
                              <a16:creationId xmlns:a16="http://schemas.microsoft.com/office/drawing/2014/main" id="{4DE9BEE5-E6E5-A412-57E6-3B9CD21693B2}"/>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89" name="Group 893">
                        <a:extLst>
                          <a:ext uri="{FF2B5EF4-FFF2-40B4-BE49-F238E27FC236}">
                            <a16:creationId xmlns:a16="http://schemas.microsoft.com/office/drawing/2014/main" id="{0399645E-774B-E950-F41D-43A2D2315417}"/>
                          </a:ext>
                        </a:extLst>
                      </p:cNvPr>
                      <p:cNvGrpSpPr>
                        <a:grpSpLocks noChangeAspect="1"/>
                      </p:cNvGrpSpPr>
                      <p:nvPr/>
                    </p:nvGrpSpPr>
                    <p:grpSpPr bwMode="auto">
                      <a:xfrm>
                        <a:off x="5686" y="1727"/>
                        <a:ext cx="63" cy="79"/>
                        <a:chOff x="4856" y="696"/>
                        <a:chExt cx="432" cy="533"/>
                      </a:xfrm>
                    </p:grpSpPr>
                    <p:grpSp>
                      <p:nvGrpSpPr>
                        <p:cNvPr id="290" name="Group 894">
                          <a:extLst>
                            <a:ext uri="{FF2B5EF4-FFF2-40B4-BE49-F238E27FC236}">
                              <a16:creationId xmlns:a16="http://schemas.microsoft.com/office/drawing/2014/main" id="{D1D18B9E-4AFE-2135-D0F5-47C987ADDFF5}"/>
                            </a:ext>
                          </a:extLst>
                        </p:cNvPr>
                        <p:cNvGrpSpPr>
                          <a:grpSpLocks noChangeAspect="1"/>
                        </p:cNvGrpSpPr>
                        <p:nvPr/>
                      </p:nvGrpSpPr>
                      <p:grpSpPr bwMode="auto">
                        <a:xfrm>
                          <a:off x="4856" y="696"/>
                          <a:ext cx="432" cy="533"/>
                          <a:chOff x="4856" y="696"/>
                          <a:chExt cx="432" cy="533"/>
                        </a:xfrm>
                      </p:grpSpPr>
                      <p:grpSp>
                        <p:nvGrpSpPr>
                          <p:cNvPr id="292" name="Group 895">
                            <a:extLst>
                              <a:ext uri="{FF2B5EF4-FFF2-40B4-BE49-F238E27FC236}">
                                <a16:creationId xmlns:a16="http://schemas.microsoft.com/office/drawing/2014/main" id="{10FCC3AA-93B1-CFAF-F46B-109C80DE4970}"/>
                              </a:ext>
                            </a:extLst>
                          </p:cNvPr>
                          <p:cNvGrpSpPr>
                            <a:grpSpLocks noChangeAspect="1"/>
                          </p:cNvGrpSpPr>
                          <p:nvPr/>
                        </p:nvGrpSpPr>
                        <p:grpSpPr bwMode="auto">
                          <a:xfrm>
                            <a:off x="4856" y="696"/>
                            <a:ext cx="431" cy="288"/>
                            <a:chOff x="4856" y="696"/>
                            <a:chExt cx="431" cy="288"/>
                          </a:xfrm>
                        </p:grpSpPr>
                        <p:sp>
                          <p:nvSpPr>
                            <p:cNvPr id="297" name="Line 896">
                              <a:extLst>
                                <a:ext uri="{FF2B5EF4-FFF2-40B4-BE49-F238E27FC236}">
                                  <a16:creationId xmlns:a16="http://schemas.microsoft.com/office/drawing/2014/main" id="{1E276473-9FE6-EBBD-0EE3-352D287840D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Line 897">
                              <a:extLst>
                                <a:ext uri="{FF2B5EF4-FFF2-40B4-BE49-F238E27FC236}">
                                  <a16:creationId xmlns:a16="http://schemas.microsoft.com/office/drawing/2014/main" id="{AE3FFACB-A15A-C495-6AC0-6F91771815F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Line 898">
                              <a:extLst>
                                <a:ext uri="{FF2B5EF4-FFF2-40B4-BE49-F238E27FC236}">
                                  <a16:creationId xmlns:a16="http://schemas.microsoft.com/office/drawing/2014/main" id="{F64D000A-4373-7718-87B5-D4F9A623C37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3" name="Group 899">
                            <a:extLst>
                              <a:ext uri="{FF2B5EF4-FFF2-40B4-BE49-F238E27FC236}">
                                <a16:creationId xmlns:a16="http://schemas.microsoft.com/office/drawing/2014/main" id="{8198D9AA-E73C-DC2D-D0CC-E5FA6C1AC8B7}"/>
                              </a:ext>
                            </a:extLst>
                          </p:cNvPr>
                          <p:cNvGrpSpPr>
                            <a:grpSpLocks noChangeAspect="1"/>
                          </p:cNvGrpSpPr>
                          <p:nvPr/>
                        </p:nvGrpSpPr>
                        <p:grpSpPr bwMode="auto">
                          <a:xfrm flipV="1">
                            <a:off x="4857" y="941"/>
                            <a:ext cx="431" cy="288"/>
                            <a:chOff x="4856" y="696"/>
                            <a:chExt cx="431" cy="288"/>
                          </a:xfrm>
                        </p:grpSpPr>
                        <p:sp>
                          <p:nvSpPr>
                            <p:cNvPr id="294" name="Line 900">
                              <a:extLst>
                                <a:ext uri="{FF2B5EF4-FFF2-40B4-BE49-F238E27FC236}">
                                  <a16:creationId xmlns:a16="http://schemas.microsoft.com/office/drawing/2014/main" id="{6BD40DB6-1D5C-4AB7-3995-106374F6C4F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 name="Line 901">
                              <a:extLst>
                                <a:ext uri="{FF2B5EF4-FFF2-40B4-BE49-F238E27FC236}">
                                  <a16:creationId xmlns:a16="http://schemas.microsoft.com/office/drawing/2014/main" id="{5D821B90-74B3-ACA0-7EBF-DEEC0754673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Line 902">
                              <a:extLst>
                                <a:ext uri="{FF2B5EF4-FFF2-40B4-BE49-F238E27FC236}">
                                  <a16:creationId xmlns:a16="http://schemas.microsoft.com/office/drawing/2014/main" id="{87D25A07-2877-0AFD-0A2F-CB56CEA4357D}"/>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91" name="Oval 903">
                          <a:extLst>
                            <a:ext uri="{FF2B5EF4-FFF2-40B4-BE49-F238E27FC236}">
                              <a16:creationId xmlns:a16="http://schemas.microsoft.com/office/drawing/2014/main" id="{D8AB4147-9D8D-CF30-E926-48236FDC9737}"/>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6" name="Group 904">
                      <a:extLst>
                        <a:ext uri="{FF2B5EF4-FFF2-40B4-BE49-F238E27FC236}">
                          <a16:creationId xmlns:a16="http://schemas.microsoft.com/office/drawing/2014/main" id="{40452E2C-2CCA-6BDA-0A1B-1E3992B9D1C5}"/>
                        </a:ext>
                      </a:extLst>
                    </p:cNvPr>
                    <p:cNvGrpSpPr>
                      <a:grpSpLocks noChangeAspect="1"/>
                    </p:cNvGrpSpPr>
                    <p:nvPr/>
                  </p:nvGrpSpPr>
                  <p:grpSpPr bwMode="auto">
                    <a:xfrm>
                      <a:off x="5614" y="2240"/>
                      <a:ext cx="203" cy="79"/>
                      <a:chOff x="5546" y="1727"/>
                      <a:chExt cx="203" cy="79"/>
                    </a:xfrm>
                  </p:grpSpPr>
                  <p:grpSp>
                    <p:nvGrpSpPr>
                      <p:cNvPr id="266" name="Group 905">
                        <a:extLst>
                          <a:ext uri="{FF2B5EF4-FFF2-40B4-BE49-F238E27FC236}">
                            <a16:creationId xmlns:a16="http://schemas.microsoft.com/office/drawing/2014/main" id="{5087FF53-4C40-9645-F451-8A086CDF7E06}"/>
                          </a:ext>
                        </a:extLst>
                      </p:cNvPr>
                      <p:cNvGrpSpPr>
                        <a:grpSpLocks noChangeAspect="1"/>
                      </p:cNvGrpSpPr>
                      <p:nvPr/>
                    </p:nvGrpSpPr>
                    <p:grpSpPr bwMode="auto">
                      <a:xfrm>
                        <a:off x="5546" y="1727"/>
                        <a:ext cx="63" cy="79"/>
                        <a:chOff x="4856" y="696"/>
                        <a:chExt cx="432" cy="533"/>
                      </a:xfrm>
                    </p:grpSpPr>
                    <p:grpSp>
                      <p:nvGrpSpPr>
                        <p:cNvPr id="278" name="Group 906">
                          <a:extLst>
                            <a:ext uri="{FF2B5EF4-FFF2-40B4-BE49-F238E27FC236}">
                              <a16:creationId xmlns:a16="http://schemas.microsoft.com/office/drawing/2014/main" id="{FBBAB77C-202F-0E6C-EA6C-FCE7EC185EAF}"/>
                            </a:ext>
                          </a:extLst>
                        </p:cNvPr>
                        <p:cNvGrpSpPr>
                          <a:grpSpLocks noChangeAspect="1"/>
                        </p:cNvGrpSpPr>
                        <p:nvPr/>
                      </p:nvGrpSpPr>
                      <p:grpSpPr bwMode="auto">
                        <a:xfrm>
                          <a:off x="4856" y="696"/>
                          <a:ext cx="432" cy="533"/>
                          <a:chOff x="4856" y="696"/>
                          <a:chExt cx="432" cy="533"/>
                        </a:xfrm>
                      </p:grpSpPr>
                      <p:grpSp>
                        <p:nvGrpSpPr>
                          <p:cNvPr id="280" name="Group 907">
                            <a:extLst>
                              <a:ext uri="{FF2B5EF4-FFF2-40B4-BE49-F238E27FC236}">
                                <a16:creationId xmlns:a16="http://schemas.microsoft.com/office/drawing/2014/main" id="{0DA690F2-285B-8181-1E70-D7F03D2F7883}"/>
                              </a:ext>
                            </a:extLst>
                          </p:cNvPr>
                          <p:cNvGrpSpPr>
                            <a:grpSpLocks noChangeAspect="1"/>
                          </p:cNvGrpSpPr>
                          <p:nvPr/>
                        </p:nvGrpSpPr>
                        <p:grpSpPr bwMode="auto">
                          <a:xfrm>
                            <a:off x="4856" y="696"/>
                            <a:ext cx="431" cy="288"/>
                            <a:chOff x="4856" y="696"/>
                            <a:chExt cx="431" cy="288"/>
                          </a:xfrm>
                        </p:grpSpPr>
                        <p:sp>
                          <p:nvSpPr>
                            <p:cNvPr id="285" name="Line 908">
                              <a:extLst>
                                <a:ext uri="{FF2B5EF4-FFF2-40B4-BE49-F238E27FC236}">
                                  <a16:creationId xmlns:a16="http://schemas.microsoft.com/office/drawing/2014/main" id="{D1A40F21-02C8-06BE-92B6-59856F945DA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Line 909">
                              <a:extLst>
                                <a:ext uri="{FF2B5EF4-FFF2-40B4-BE49-F238E27FC236}">
                                  <a16:creationId xmlns:a16="http://schemas.microsoft.com/office/drawing/2014/main" id="{E9995C1E-7291-4BA7-F798-23988B4974D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Line 910">
                              <a:extLst>
                                <a:ext uri="{FF2B5EF4-FFF2-40B4-BE49-F238E27FC236}">
                                  <a16:creationId xmlns:a16="http://schemas.microsoft.com/office/drawing/2014/main" id="{EB0C8732-B1AC-AE2F-9219-0BE5D095F00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1" name="Group 911">
                            <a:extLst>
                              <a:ext uri="{FF2B5EF4-FFF2-40B4-BE49-F238E27FC236}">
                                <a16:creationId xmlns:a16="http://schemas.microsoft.com/office/drawing/2014/main" id="{1C464E2A-9102-E14B-F263-3A1400443286}"/>
                              </a:ext>
                            </a:extLst>
                          </p:cNvPr>
                          <p:cNvGrpSpPr>
                            <a:grpSpLocks noChangeAspect="1"/>
                          </p:cNvGrpSpPr>
                          <p:nvPr/>
                        </p:nvGrpSpPr>
                        <p:grpSpPr bwMode="auto">
                          <a:xfrm flipV="1">
                            <a:off x="4857" y="941"/>
                            <a:ext cx="431" cy="288"/>
                            <a:chOff x="4856" y="696"/>
                            <a:chExt cx="431" cy="288"/>
                          </a:xfrm>
                        </p:grpSpPr>
                        <p:sp>
                          <p:nvSpPr>
                            <p:cNvPr id="282" name="Line 912">
                              <a:extLst>
                                <a:ext uri="{FF2B5EF4-FFF2-40B4-BE49-F238E27FC236}">
                                  <a16:creationId xmlns:a16="http://schemas.microsoft.com/office/drawing/2014/main" id="{5A0B7757-F497-8DCA-8C63-584CEF38A53C}"/>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Line 913">
                              <a:extLst>
                                <a:ext uri="{FF2B5EF4-FFF2-40B4-BE49-F238E27FC236}">
                                  <a16:creationId xmlns:a16="http://schemas.microsoft.com/office/drawing/2014/main" id="{83782DFE-0A2B-2F3E-A159-A739D40F6FB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Line 914">
                              <a:extLst>
                                <a:ext uri="{FF2B5EF4-FFF2-40B4-BE49-F238E27FC236}">
                                  <a16:creationId xmlns:a16="http://schemas.microsoft.com/office/drawing/2014/main" id="{022CED3A-29F9-B3C9-6A98-1DA2B4A85233}"/>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79" name="Oval 915">
                          <a:extLst>
                            <a:ext uri="{FF2B5EF4-FFF2-40B4-BE49-F238E27FC236}">
                              <a16:creationId xmlns:a16="http://schemas.microsoft.com/office/drawing/2014/main" id="{6C237260-1635-3506-12E5-84402861693C}"/>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67" name="Group 916">
                        <a:extLst>
                          <a:ext uri="{FF2B5EF4-FFF2-40B4-BE49-F238E27FC236}">
                            <a16:creationId xmlns:a16="http://schemas.microsoft.com/office/drawing/2014/main" id="{D09E8756-3FB0-84B6-5776-A5F3D31E9133}"/>
                          </a:ext>
                        </a:extLst>
                      </p:cNvPr>
                      <p:cNvGrpSpPr>
                        <a:grpSpLocks noChangeAspect="1"/>
                      </p:cNvGrpSpPr>
                      <p:nvPr/>
                    </p:nvGrpSpPr>
                    <p:grpSpPr bwMode="auto">
                      <a:xfrm>
                        <a:off x="5686" y="1727"/>
                        <a:ext cx="63" cy="79"/>
                        <a:chOff x="4856" y="696"/>
                        <a:chExt cx="432" cy="533"/>
                      </a:xfrm>
                    </p:grpSpPr>
                    <p:grpSp>
                      <p:nvGrpSpPr>
                        <p:cNvPr id="268" name="Group 917">
                          <a:extLst>
                            <a:ext uri="{FF2B5EF4-FFF2-40B4-BE49-F238E27FC236}">
                              <a16:creationId xmlns:a16="http://schemas.microsoft.com/office/drawing/2014/main" id="{F8744FFB-46D0-8C63-F288-56C7881D5FB2}"/>
                            </a:ext>
                          </a:extLst>
                        </p:cNvPr>
                        <p:cNvGrpSpPr>
                          <a:grpSpLocks noChangeAspect="1"/>
                        </p:cNvGrpSpPr>
                        <p:nvPr/>
                      </p:nvGrpSpPr>
                      <p:grpSpPr bwMode="auto">
                        <a:xfrm>
                          <a:off x="4856" y="696"/>
                          <a:ext cx="432" cy="533"/>
                          <a:chOff x="4856" y="696"/>
                          <a:chExt cx="432" cy="533"/>
                        </a:xfrm>
                      </p:grpSpPr>
                      <p:grpSp>
                        <p:nvGrpSpPr>
                          <p:cNvPr id="270" name="Group 918">
                            <a:extLst>
                              <a:ext uri="{FF2B5EF4-FFF2-40B4-BE49-F238E27FC236}">
                                <a16:creationId xmlns:a16="http://schemas.microsoft.com/office/drawing/2014/main" id="{8FB853C5-4057-CA5C-8965-538AA2864934}"/>
                              </a:ext>
                            </a:extLst>
                          </p:cNvPr>
                          <p:cNvGrpSpPr>
                            <a:grpSpLocks noChangeAspect="1"/>
                          </p:cNvGrpSpPr>
                          <p:nvPr/>
                        </p:nvGrpSpPr>
                        <p:grpSpPr bwMode="auto">
                          <a:xfrm>
                            <a:off x="4856" y="696"/>
                            <a:ext cx="431" cy="288"/>
                            <a:chOff x="4856" y="696"/>
                            <a:chExt cx="431" cy="288"/>
                          </a:xfrm>
                        </p:grpSpPr>
                        <p:sp>
                          <p:nvSpPr>
                            <p:cNvPr id="275" name="Line 919">
                              <a:extLst>
                                <a:ext uri="{FF2B5EF4-FFF2-40B4-BE49-F238E27FC236}">
                                  <a16:creationId xmlns:a16="http://schemas.microsoft.com/office/drawing/2014/main" id="{78777CC6-3691-98CA-2128-7504465A0AF7}"/>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Line 920">
                              <a:extLst>
                                <a:ext uri="{FF2B5EF4-FFF2-40B4-BE49-F238E27FC236}">
                                  <a16:creationId xmlns:a16="http://schemas.microsoft.com/office/drawing/2014/main" id="{387A770D-6596-7675-BB1B-277289348BC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Line 921">
                              <a:extLst>
                                <a:ext uri="{FF2B5EF4-FFF2-40B4-BE49-F238E27FC236}">
                                  <a16:creationId xmlns:a16="http://schemas.microsoft.com/office/drawing/2014/main" id="{24B236DF-D105-75E6-2989-3AE3BFF83BD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1" name="Group 922">
                            <a:extLst>
                              <a:ext uri="{FF2B5EF4-FFF2-40B4-BE49-F238E27FC236}">
                                <a16:creationId xmlns:a16="http://schemas.microsoft.com/office/drawing/2014/main" id="{B48A6806-53DE-87BA-CB72-5A65038A38F3}"/>
                              </a:ext>
                            </a:extLst>
                          </p:cNvPr>
                          <p:cNvGrpSpPr>
                            <a:grpSpLocks noChangeAspect="1"/>
                          </p:cNvGrpSpPr>
                          <p:nvPr/>
                        </p:nvGrpSpPr>
                        <p:grpSpPr bwMode="auto">
                          <a:xfrm flipV="1">
                            <a:off x="4857" y="941"/>
                            <a:ext cx="431" cy="288"/>
                            <a:chOff x="4856" y="696"/>
                            <a:chExt cx="431" cy="288"/>
                          </a:xfrm>
                        </p:grpSpPr>
                        <p:sp>
                          <p:nvSpPr>
                            <p:cNvPr id="272" name="Line 923">
                              <a:extLst>
                                <a:ext uri="{FF2B5EF4-FFF2-40B4-BE49-F238E27FC236}">
                                  <a16:creationId xmlns:a16="http://schemas.microsoft.com/office/drawing/2014/main" id="{D0AB3889-84DA-8EB1-7A47-3DDCE5BF18E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Line 924">
                              <a:extLst>
                                <a:ext uri="{FF2B5EF4-FFF2-40B4-BE49-F238E27FC236}">
                                  <a16:creationId xmlns:a16="http://schemas.microsoft.com/office/drawing/2014/main" id="{22B9E004-35E4-29D1-AC80-5C5C5727D5F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Line 925">
                              <a:extLst>
                                <a:ext uri="{FF2B5EF4-FFF2-40B4-BE49-F238E27FC236}">
                                  <a16:creationId xmlns:a16="http://schemas.microsoft.com/office/drawing/2014/main" id="{A7AF03C1-5C6B-041D-F63A-48C7141A004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69" name="Oval 926">
                          <a:extLst>
                            <a:ext uri="{FF2B5EF4-FFF2-40B4-BE49-F238E27FC236}">
                              <a16:creationId xmlns:a16="http://schemas.microsoft.com/office/drawing/2014/main" id="{6FCA2113-CA7C-624F-0D44-73485AA4C5E0}"/>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7" name="Group 927">
                      <a:extLst>
                        <a:ext uri="{FF2B5EF4-FFF2-40B4-BE49-F238E27FC236}">
                          <a16:creationId xmlns:a16="http://schemas.microsoft.com/office/drawing/2014/main" id="{17DCB45A-DBA0-C08A-8926-410300314324}"/>
                        </a:ext>
                      </a:extLst>
                    </p:cNvPr>
                    <p:cNvGrpSpPr>
                      <a:grpSpLocks noChangeAspect="1"/>
                    </p:cNvGrpSpPr>
                    <p:nvPr/>
                  </p:nvGrpSpPr>
                  <p:grpSpPr bwMode="auto">
                    <a:xfrm>
                      <a:off x="5614" y="2384"/>
                      <a:ext cx="203" cy="79"/>
                      <a:chOff x="5546" y="1727"/>
                      <a:chExt cx="203" cy="79"/>
                    </a:xfrm>
                  </p:grpSpPr>
                  <p:grpSp>
                    <p:nvGrpSpPr>
                      <p:cNvPr id="244" name="Group 928">
                        <a:extLst>
                          <a:ext uri="{FF2B5EF4-FFF2-40B4-BE49-F238E27FC236}">
                            <a16:creationId xmlns:a16="http://schemas.microsoft.com/office/drawing/2014/main" id="{49FB7A52-9746-4349-7520-2A228209F9A6}"/>
                          </a:ext>
                        </a:extLst>
                      </p:cNvPr>
                      <p:cNvGrpSpPr>
                        <a:grpSpLocks noChangeAspect="1"/>
                      </p:cNvGrpSpPr>
                      <p:nvPr/>
                    </p:nvGrpSpPr>
                    <p:grpSpPr bwMode="auto">
                      <a:xfrm>
                        <a:off x="5546" y="1727"/>
                        <a:ext cx="63" cy="79"/>
                        <a:chOff x="4856" y="696"/>
                        <a:chExt cx="432" cy="533"/>
                      </a:xfrm>
                    </p:grpSpPr>
                    <p:grpSp>
                      <p:nvGrpSpPr>
                        <p:cNvPr id="256" name="Group 929">
                          <a:extLst>
                            <a:ext uri="{FF2B5EF4-FFF2-40B4-BE49-F238E27FC236}">
                              <a16:creationId xmlns:a16="http://schemas.microsoft.com/office/drawing/2014/main" id="{DCA77B4E-D874-29BA-FDE4-62D8241337BF}"/>
                            </a:ext>
                          </a:extLst>
                        </p:cNvPr>
                        <p:cNvGrpSpPr>
                          <a:grpSpLocks noChangeAspect="1"/>
                        </p:cNvGrpSpPr>
                        <p:nvPr/>
                      </p:nvGrpSpPr>
                      <p:grpSpPr bwMode="auto">
                        <a:xfrm>
                          <a:off x="4856" y="696"/>
                          <a:ext cx="432" cy="533"/>
                          <a:chOff x="4856" y="696"/>
                          <a:chExt cx="432" cy="533"/>
                        </a:xfrm>
                      </p:grpSpPr>
                      <p:grpSp>
                        <p:nvGrpSpPr>
                          <p:cNvPr id="258" name="Group 930">
                            <a:extLst>
                              <a:ext uri="{FF2B5EF4-FFF2-40B4-BE49-F238E27FC236}">
                                <a16:creationId xmlns:a16="http://schemas.microsoft.com/office/drawing/2014/main" id="{948BADBA-8E32-5E29-47ED-F828817556A0}"/>
                              </a:ext>
                            </a:extLst>
                          </p:cNvPr>
                          <p:cNvGrpSpPr>
                            <a:grpSpLocks noChangeAspect="1"/>
                          </p:cNvGrpSpPr>
                          <p:nvPr/>
                        </p:nvGrpSpPr>
                        <p:grpSpPr bwMode="auto">
                          <a:xfrm>
                            <a:off x="4856" y="696"/>
                            <a:ext cx="431" cy="288"/>
                            <a:chOff x="4856" y="696"/>
                            <a:chExt cx="431" cy="288"/>
                          </a:xfrm>
                        </p:grpSpPr>
                        <p:sp>
                          <p:nvSpPr>
                            <p:cNvPr id="263" name="Line 931">
                              <a:extLst>
                                <a:ext uri="{FF2B5EF4-FFF2-40B4-BE49-F238E27FC236}">
                                  <a16:creationId xmlns:a16="http://schemas.microsoft.com/office/drawing/2014/main" id="{BB4E533C-2BD8-CF54-A05F-9EE61C217CCF}"/>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Line 932">
                              <a:extLst>
                                <a:ext uri="{FF2B5EF4-FFF2-40B4-BE49-F238E27FC236}">
                                  <a16:creationId xmlns:a16="http://schemas.microsoft.com/office/drawing/2014/main" id="{1C24D02A-C0FB-8DE7-1AF2-AABDFC817315}"/>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Line 933">
                              <a:extLst>
                                <a:ext uri="{FF2B5EF4-FFF2-40B4-BE49-F238E27FC236}">
                                  <a16:creationId xmlns:a16="http://schemas.microsoft.com/office/drawing/2014/main" id="{A363ED2C-392E-0DDA-12FD-8EBBAE4476E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9" name="Group 934">
                            <a:extLst>
                              <a:ext uri="{FF2B5EF4-FFF2-40B4-BE49-F238E27FC236}">
                                <a16:creationId xmlns:a16="http://schemas.microsoft.com/office/drawing/2014/main" id="{1E15B6B4-1BB7-6FC7-CB36-5612A7E8223F}"/>
                              </a:ext>
                            </a:extLst>
                          </p:cNvPr>
                          <p:cNvGrpSpPr>
                            <a:grpSpLocks noChangeAspect="1"/>
                          </p:cNvGrpSpPr>
                          <p:nvPr/>
                        </p:nvGrpSpPr>
                        <p:grpSpPr bwMode="auto">
                          <a:xfrm flipV="1">
                            <a:off x="4857" y="941"/>
                            <a:ext cx="431" cy="288"/>
                            <a:chOff x="4856" y="696"/>
                            <a:chExt cx="431" cy="288"/>
                          </a:xfrm>
                        </p:grpSpPr>
                        <p:sp>
                          <p:nvSpPr>
                            <p:cNvPr id="260" name="Line 935">
                              <a:extLst>
                                <a:ext uri="{FF2B5EF4-FFF2-40B4-BE49-F238E27FC236}">
                                  <a16:creationId xmlns:a16="http://schemas.microsoft.com/office/drawing/2014/main" id="{C75AD297-E594-C9B2-99EA-70F1AE8521C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Line 936">
                              <a:extLst>
                                <a:ext uri="{FF2B5EF4-FFF2-40B4-BE49-F238E27FC236}">
                                  <a16:creationId xmlns:a16="http://schemas.microsoft.com/office/drawing/2014/main" id="{68F65D01-56B7-EC66-43CD-D7605E0C04C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Line 937">
                              <a:extLst>
                                <a:ext uri="{FF2B5EF4-FFF2-40B4-BE49-F238E27FC236}">
                                  <a16:creationId xmlns:a16="http://schemas.microsoft.com/office/drawing/2014/main" id="{F5CCD066-B44F-E0F5-1438-5607E019C27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57" name="Oval 938">
                          <a:extLst>
                            <a:ext uri="{FF2B5EF4-FFF2-40B4-BE49-F238E27FC236}">
                              <a16:creationId xmlns:a16="http://schemas.microsoft.com/office/drawing/2014/main" id="{6F06B458-C2DC-1833-CC78-6AE0FA8377BA}"/>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45" name="Group 939">
                        <a:extLst>
                          <a:ext uri="{FF2B5EF4-FFF2-40B4-BE49-F238E27FC236}">
                            <a16:creationId xmlns:a16="http://schemas.microsoft.com/office/drawing/2014/main" id="{40A710E4-22CD-23EA-7A8D-AF09F69C7E4B}"/>
                          </a:ext>
                        </a:extLst>
                      </p:cNvPr>
                      <p:cNvGrpSpPr>
                        <a:grpSpLocks noChangeAspect="1"/>
                      </p:cNvGrpSpPr>
                      <p:nvPr/>
                    </p:nvGrpSpPr>
                    <p:grpSpPr bwMode="auto">
                      <a:xfrm>
                        <a:off x="5686" y="1727"/>
                        <a:ext cx="63" cy="79"/>
                        <a:chOff x="4856" y="696"/>
                        <a:chExt cx="432" cy="533"/>
                      </a:xfrm>
                    </p:grpSpPr>
                    <p:grpSp>
                      <p:nvGrpSpPr>
                        <p:cNvPr id="246" name="Group 940">
                          <a:extLst>
                            <a:ext uri="{FF2B5EF4-FFF2-40B4-BE49-F238E27FC236}">
                              <a16:creationId xmlns:a16="http://schemas.microsoft.com/office/drawing/2014/main" id="{0A44A55B-2E5D-C5A0-BA49-EB651B0B7D6E}"/>
                            </a:ext>
                          </a:extLst>
                        </p:cNvPr>
                        <p:cNvGrpSpPr>
                          <a:grpSpLocks noChangeAspect="1"/>
                        </p:cNvGrpSpPr>
                        <p:nvPr/>
                      </p:nvGrpSpPr>
                      <p:grpSpPr bwMode="auto">
                        <a:xfrm>
                          <a:off x="4856" y="696"/>
                          <a:ext cx="432" cy="533"/>
                          <a:chOff x="4856" y="696"/>
                          <a:chExt cx="432" cy="533"/>
                        </a:xfrm>
                      </p:grpSpPr>
                      <p:grpSp>
                        <p:nvGrpSpPr>
                          <p:cNvPr id="248" name="Group 941">
                            <a:extLst>
                              <a:ext uri="{FF2B5EF4-FFF2-40B4-BE49-F238E27FC236}">
                                <a16:creationId xmlns:a16="http://schemas.microsoft.com/office/drawing/2014/main" id="{AF6EEE8C-0B35-95FC-11CB-E9D98BC4BD1B}"/>
                              </a:ext>
                            </a:extLst>
                          </p:cNvPr>
                          <p:cNvGrpSpPr>
                            <a:grpSpLocks noChangeAspect="1"/>
                          </p:cNvGrpSpPr>
                          <p:nvPr/>
                        </p:nvGrpSpPr>
                        <p:grpSpPr bwMode="auto">
                          <a:xfrm>
                            <a:off x="4856" y="696"/>
                            <a:ext cx="431" cy="288"/>
                            <a:chOff x="4856" y="696"/>
                            <a:chExt cx="431" cy="288"/>
                          </a:xfrm>
                        </p:grpSpPr>
                        <p:sp>
                          <p:nvSpPr>
                            <p:cNvPr id="253" name="Line 942">
                              <a:extLst>
                                <a:ext uri="{FF2B5EF4-FFF2-40B4-BE49-F238E27FC236}">
                                  <a16:creationId xmlns:a16="http://schemas.microsoft.com/office/drawing/2014/main" id="{D6CA9472-DDB9-0B8C-76F9-959E573B7A15}"/>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Line 943">
                              <a:extLst>
                                <a:ext uri="{FF2B5EF4-FFF2-40B4-BE49-F238E27FC236}">
                                  <a16:creationId xmlns:a16="http://schemas.microsoft.com/office/drawing/2014/main" id="{B65790CC-2074-366B-33C4-1925BBACD0C6}"/>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Line 944">
                              <a:extLst>
                                <a:ext uri="{FF2B5EF4-FFF2-40B4-BE49-F238E27FC236}">
                                  <a16:creationId xmlns:a16="http://schemas.microsoft.com/office/drawing/2014/main" id="{F3D041AC-C51A-670C-7D86-636BBABAFC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9" name="Group 945">
                            <a:extLst>
                              <a:ext uri="{FF2B5EF4-FFF2-40B4-BE49-F238E27FC236}">
                                <a16:creationId xmlns:a16="http://schemas.microsoft.com/office/drawing/2014/main" id="{E1CF6E0E-6232-4F06-5CA6-31396D6DED7E}"/>
                              </a:ext>
                            </a:extLst>
                          </p:cNvPr>
                          <p:cNvGrpSpPr>
                            <a:grpSpLocks noChangeAspect="1"/>
                          </p:cNvGrpSpPr>
                          <p:nvPr/>
                        </p:nvGrpSpPr>
                        <p:grpSpPr bwMode="auto">
                          <a:xfrm flipV="1">
                            <a:off x="4857" y="941"/>
                            <a:ext cx="431" cy="288"/>
                            <a:chOff x="4856" y="696"/>
                            <a:chExt cx="431" cy="288"/>
                          </a:xfrm>
                        </p:grpSpPr>
                        <p:sp>
                          <p:nvSpPr>
                            <p:cNvPr id="250" name="Line 946">
                              <a:extLst>
                                <a:ext uri="{FF2B5EF4-FFF2-40B4-BE49-F238E27FC236}">
                                  <a16:creationId xmlns:a16="http://schemas.microsoft.com/office/drawing/2014/main" id="{D16A50C3-53C0-CA5A-66BA-BFEE323DD2A4}"/>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Line 947">
                              <a:extLst>
                                <a:ext uri="{FF2B5EF4-FFF2-40B4-BE49-F238E27FC236}">
                                  <a16:creationId xmlns:a16="http://schemas.microsoft.com/office/drawing/2014/main" id="{FF44F051-A0A5-CD14-C089-5993DFB83E3E}"/>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Line 948">
                              <a:extLst>
                                <a:ext uri="{FF2B5EF4-FFF2-40B4-BE49-F238E27FC236}">
                                  <a16:creationId xmlns:a16="http://schemas.microsoft.com/office/drawing/2014/main" id="{5A394FE1-E1B8-0375-6A37-91195BF15300}"/>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7" name="Oval 949">
                          <a:extLst>
                            <a:ext uri="{FF2B5EF4-FFF2-40B4-BE49-F238E27FC236}">
                              <a16:creationId xmlns:a16="http://schemas.microsoft.com/office/drawing/2014/main" id="{42CB8552-5A30-EFA7-0506-176FA63A7C5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8" name="Group 950">
                      <a:extLst>
                        <a:ext uri="{FF2B5EF4-FFF2-40B4-BE49-F238E27FC236}">
                          <a16:creationId xmlns:a16="http://schemas.microsoft.com/office/drawing/2014/main" id="{BC46272E-364F-CC47-ECA7-1EEB35F781A9}"/>
                        </a:ext>
                      </a:extLst>
                    </p:cNvPr>
                    <p:cNvGrpSpPr>
                      <a:grpSpLocks noChangeAspect="1"/>
                    </p:cNvGrpSpPr>
                    <p:nvPr/>
                  </p:nvGrpSpPr>
                  <p:grpSpPr bwMode="auto">
                    <a:xfrm>
                      <a:off x="5614" y="2528"/>
                      <a:ext cx="203" cy="79"/>
                      <a:chOff x="5546" y="1727"/>
                      <a:chExt cx="203" cy="79"/>
                    </a:xfrm>
                  </p:grpSpPr>
                  <p:grpSp>
                    <p:nvGrpSpPr>
                      <p:cNvPr id="222" name="Group 951">
                        <a:extLst>
                          <a:ext uri="{FF2B5EF4-FFF2-40B4-BE49-F238E27FC236}">
                            <a16:creationId xmlns:a16="http://schemas.microsoft.com/office/drawing/2014/main" id="{F6A15765-D1A7-D66F-73F9-6C5D1F732031}"/>
                          </a:ext>
                        </a:extLst>
                      </p:cNvPr>
                      <p:cNvGrpSpPr>
                        <a:grpSpLocks noChangeAspect="1"/>
                      </p:cNvGrpSpPr>
                      <p:nvPr/>
                    </p:nvGrpSpPr>
                    <p:grpSpPr bwMode="auto">
                      <a:xfrm>
                        <a:off x="5546" y="1727"/>
                        <a:ext cx="63" cy="79"/>
                        <a:chOff x="4856" y="696"/>
                        <a:chExt cx="432" cy="533"/>
                      </a:xfrm>
                    </p:grpSpPr>
                    <p:grpSp>
                      <p:nvGrpSpPr>
                        <p:cNvPr id="234" name="Group 952">
                          <a:extLst>
                            <a:ext uri="{FF2B5EF4-FFF2-40B4-BE49-F238E27FC236}">
                              <a16:creationId xmlns:a16="http://schemas.microsoft.com/office/drawing/2014/main" id="{61CF4E60-448A-8989-9AFD-B4EF03C48F62}"/>
                            </a:ext>
                          </a:extLst>
                        </p:cNvPr>
                        <p:cNvGrpSpPr>
                          <a:grpSpLocks noChangeAspect="1"/>
                        </p:cNvGrpSpPr>
                        <p:nvPr/>
                      </p:nvGrpSpPr>
                      <p:grpSpPr bwMode="auto">
                        <a:xfrm>
                          <a:off x="4856" y="696"/>
                          <a:ext cx="432" cy="533"/>
                          <a:chOff x="4856" y="696"/>
                          <a:chExt cx="432" cy="533"/>
                        </a:xfrm>
                      </p:grpSpPr>
                      <p:grpSp>
                        <p:nvGrpSpPr>
                          <p:cNvPr id="236" name="Group 953">
                            <a:extLst>
                              <a:ext uri="{FF2B5EF4-FFF2-40B4-BE49-F238E27FC236}">
                                <a16:creationId xmlns:a16="http://schemas.microsoft.com/office/drawing/2014/main" id="{5386EA74-C067-899C-52E0-87CC85332DC0}"/>
                              </a:ext>
                            </a:extLst>
                          </p:cNvPr>
                          <p:cNvGrpSpPr>
                            <a:grpSpLocks noChangeAspect="1"/>
                          </p:cNvGrpSpPr>
                          <p:nvPr/>
                        </p:nvGrpSpPr>
                        <p:grpSpPr bwMode="auto">
                          <a:xfrm>
                            <a:off x="4856" y="696"/>
                            <a:ext cx="431" cy="288"/>
                            <a:chOff x="4856" y="696"/>
                            <a:chExt cx="431" cy="288"/>
                          </a:xfrm>
                        </p:grpSpPr>
                        <p:sp>
                          <p:nvSpPr>
                            <p:cNvPr id="241" name="Line 954">
                              <a:extLst>
                                <a:ext uri="{FF2B5EF4-FFF2-40B4-BE49-F238E27FC236}">
                                  <a16:creationId xmlns:a16="http://schemas.microsoft.com/office/drawing/2014/main" id="{0B01650C-3831-4B6E-B05F-10A77525FB3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Line 955">
                              <a:extLst>
                                <a:ext uri="{FF2B5EF4-FFF2-40B4-BE49-F238E27FC236}">
                                  <a16:creationId xmlns:a16="http://schemas.microsoft.com/office/drawing/2014/main" id="{8BFAF78E-1F08-B818-E218-CCE36B85755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Line 956">
                              <a:extLst>
                                <a:ext uri="{FF2B5EF4-FFF2-40B4-BE49-F238E27FC236}">
                                  <a16:creationId xmlns:a16="http://schemas.microsoft.com/office/drawing/2014/main" id="{74FC7DD2-0CC1-FF1F-9C76-CEE97417A8B9}"/>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7" name="Group 957">
                            <a:extLst>
                              <a:ext uri="{FF2B5EF4-FFF2-40B4-BE49-F238E27FC236}">
                                <a16:creationId xmlns:a16="http://schemas.microsoft.com/office/drawing/2014/main" id="{8386A650-7A04-20D9-CE8B-87C58FDF235C}"/>
                              </a:ext>
                            </a:extLst>
                          </p:cNvPr>
                          <p:cNvGrpSpPr>
                            <a:grpSpLocks noChangeAspect="1"/>
                          </p:cNvGrpSpPr>
                          <p:nvPr/>
                        </p:nvGrpSpPr>
                        <p:grpSpPr bwMode="auto">
                          <a:xfrm flipV="1">
                            <a:off x="4857" y="941"/>
                            <a:ext cx="431" cy="288"/>
                            <a:chOff x="4856" y="696"/>
                            <a:chExt cx="431" cy="288"/>
                          </a:xfrm>
                        </p:grpSpPr>
                        <p:sp>
                          <p:nvSpPr>
                            <p:cNvPr id="238" name="Line 958">
                              <a:extLst>
                                <a:ext uri="{FF2B5EF4-FFF2-40B4-BE49-F238E27FC236}">
                                  <a16:creationId xmlns:a16="http://schemas.microsoft.com/office/drawing/2014/main" id="{E514A16D-7FCD-512D-0091-7A4FB11B8B93}"/>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Line 959">
                              <a:extLst>
                                <a:ext uri="{FF2B5EF4-FFF2-40B4-BE49-F238E27FC236}">
                                  <a16:creationId xmlns:a16="http://schemas.microsoft.com/office/drawing/2014/main" id="{6922E558-F22B-53B4-AEED-712153137AD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Line 960">
                              <a:extLst>
                                <a:ext uri="{FF2B5EF4-FFF2-40B4-BE49-F238E27FC236}">
                                  <a16:creationId xmlns:a16="http://schemas.microsoft.com/office/drawing/2014/main" id="{8EA65262-A002-35C2-1C8A-2F7236475BE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35" name="Oval 961">
                          <a:extLst>
                            <a:ext uri="{FF2B5EF4-FFF2-40B4-BE49-F238E27FC236}">
                              <a16:creationId xmlns:a16="http://schemas.microsoft.com/office/drawing/2014/main" id="{88A8C388-F609-C5D0-377E-48AF13BE2D1E}"/>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23" name="Group 962">
                        <a:extLst>
                          <a:ext uri="{FF2B5EF4-FFF2-40B4-BE49-F238E27FC236}">
                            <a16:creationId xmlns:a16="http://schemas.microsoft.com/office/drawing/2014/main" id="{3C83380A-B55E-5241-7B63-FFA4C40F0189}"/>
                          </a:ext>
                        </a:extLst>
                      </p:cNvPr>
                      <p:cNvGrpSpPr>
                        <a:grpSpLocks noChangeAspect="1"/>
                      </p:cNvGrpSpPr>
                      <p:nvPr/>
                    </p:nvGrpSpPr>
                    <p:grpSpPr bwMode="auto">
                      <a:xfrm>
                        <a:off x="5686" y="1727"/>
                        <a:ext cx="63" cy="79"/>
                        <a:chOff x="4856" y="696"/>
                        <a:chExt cx="432" cy="533"/>
                      </a:xfrm>
                    </p:grpSpPr>
                    <p:grpSp>
                      <p:nvGrpSpPr>
                        <p:cNvPr id="224" name="Group 963">
                          <a:extLst>
                            <a:ext uri="{FF2B5EF4-FFF2-40B4-BE49-F238E27FC236}">
                              <a16:creationId xmlns:a16="http://schemas.microsoft.com/office/drawing/2014/main" id="{D037E8F6-9ADF-3EDD-EF0C-BC4C2A32A36F}"/>
                            </a:ext>
                          </a:extLst>
                        </p:cNvPr>
                        <p:cNvGrpSpPr>
                          <a:grpSpLocks noChangeAspect="1"/>
                        </p:cNvGrpSpPr>
                        <p:nvPr/>
                      </p:nvGrpSpPr>
                      <p:grpSpPr bwMode="auto">
                        <a:xfrm>
                          <a:off x="4856" y="696"/>
                          <a:ext cx="432" cy="533"/>
                          <a:chOff x="4856" y="696"/>
                          <a:chExt cx="432" cy="533"/>
                        </a:xfrm>
                      </p:grpSpPr>
                      <p:grpSp>
                        <p:nvGrpSpPr>
                          <p:cNvPr id="226" name="Group 964">
                            <a:extLst>
                              <a:ext uri="{FF2B5EF4-FFF2-40B4-BE49-F238E27FC236}">
                                <a16:creationId xmlns:a16="http://schemas.microsoft.com/office/drawing/2014/main" id="{A9A3AD5A-7625-0A15-1AF8-76EABAF80E63}"/>
                              </a:ext>
                            </a:extLst>
                          </p:cNvPr>
                          <p:cNvGrpSpPr>
                            <a:grpSpLocks noChangeAspect="1"/>
                          </p:cNvGrpSpPr>
                          <p:nvPr/>
                        </p:nvGrpSpPr>
                        <p:grpSpPr bwMode="auto">
                          <a:xfrm>
                            <a:off x="4856" y="696"/>
                            <a:ext cx="431" cy="288"/>
                            <a:chOff x="4856" y="696"/>
                            <a:chExt cx="431" cy="288"/>
                          </a:xfrm>
                        </p:grpSpPr>
                        <p:sp>
                          <p:nvSpPr>
                            <p:cNvPr id="231" name="Line 965">
                              <a:extLst>
                                <a:ext uri="{FF2B5EF4-FFF2-40B4-BE49-F238E27FC236}">
                                  <a16:creationId xmlns:a16="http://schemas.microsoft.com/office/drawing/2014/main" id="{19B9B991-C7A5-0412-94BD-AC298907BAED}"/>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Line 966">
                              <a:extLst>
                                <a:ext uri="{FF2B5EF4-FFF2-40B4-BE49-F238E27FC236}">
                                  <a16:creationId xmlns:a16="http://schemas.microsoft.com/office/drawing/2014/main" id="{B2C907C0-8B29-474E-A04B-E653F532FD68}"/>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Line 967">
                              <a:extLst>
                                <a:ext uri="{FF2B5EF4-FFF2-40B4-BE49-F238E27FC236}">
                                  <a16:creationId xmlns:a16="http://schemas.microsoft.com/office/drawing/2014/main" id="{7106462B-64C9-C217-57D2-8A5D611B7ED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7" name="Group 968">
                            <a:extLst>
                              <a:ext uri="{FF2B5EF4-FFF2-40B4-BE49-F238E27FC236}">
                                <a16:creationId xmlns:a16="http://schemas.microsoft.com/office/drawing/2014/main" id="{292361F2-AB02-FCB8-E400-8BC6F884CBAA}"/>
                              </a:ext>
                            </a:extLst>
                          </p:cNvPr>
                          <p:cNvGrpSpPr>
                            <a:grpSpLocks noChangeAspect="1"/>
                          </p:cNvGrpSpPr>
                          <p:nvPr/>
                        </p:nvGrpSpPr>
                        <p:grpSpPr bwMode="auto">
                          <a:xfrm flipV="1">
                            <a:off x="4857" y="941"/>
                            <a:ext cx="431" cy="288"/>
                            <a:chOff x="4856" y="696"/>
                            <a:chExt cx="431" cy="288"/>
                          </a:xfrm>
                        </p:grpSpPr>
                        <p:sp>
                          <p:nvSpPr>
                            <p:cNvPr id="228" name="Line 969">
                              <a:extLst>
                                <a:ext uri="{FF2B5EF4-FFF2-40B4-BE49-F238E27FC236}">
                                  <a16:creationId xmlns:a16="http://schemas.microsoft.com/office/drawing/2014/main" id="{309D7743-C157-005F-8335-DE0EB85750A9}"/>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Line 970">
                              <a:extLst>
                                <a:ext uri="{FF2B5EF4-FFF2-40B4-BE49-F238E27FC236}">
                                  <a16:creationId xmlns:a16="http://schemas.microsoft.com/office/drawing/2014/main" id="{DE9CDEBA-2904-3E95-7497-B6F8A18E54AF}"/>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Line 971">
                              <a:extLst>
                                <a:ext uri="{FF2B5EF4-FFF2-40B4-BE49-F238E27FC236}">
                                  <a16:creationId xmlns:a16="http://schemas.microsoft.com/office/drawing/2014/main" id="{C90CC590-8081-4D53-2E67-00AE18CEA2A2}"/>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25" name="Oval 972">
                          <a:extLst>
                            <a:ext uri="{FF2B5EF4-FFF2-40B4-BE49-F238E27FC236}">
                              <a16:creationId xmlns:a16="http://schemas.microsoft.com/office/drawing/2014/main" id="{F5C65139-100E-B7F8-5FD1-707F07F18B35}"/>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199" name="Group 973">
                      <a:extLst>
                        <a:ext uri="{FF2B5EF4-FFF2-40B4-BE49-F238E27FC236}">
                          <a16:creationId xmlns:a16="http://schemas.microsoft.com/office/drawing/2014/main" id="{45DCDAD7-B584-82F5-31A3-1F893536B2AE}"/>
                        </a:ext>
                      </a:extLst>
                    </p:cNvPr>
                    <p:cNvGrpSpPr>
                      <a:grpSpLocks noChangeAspect="1"/>
                    </p:cNvGrpSpPr>
                    <p:nvPr/>
                  </p:nvGrpSpPr>
                  <p:grpSpPr bwMode="auto">
                    <a:xfrm>
                      <a:off x="5614" y="2672"/>
                      <a:ext cx="203" cy="79"/>
                      <a:chOff x="5546" y="1727"/>
                      <a:chExt cx="203" cy="79"/>
                    </a:xfrm>
                  </p:grpSpPr>
                  <p:grpSp>
                    <p:nvGrpSpPr>
                      <p:cNvPr id="200" name="Group 974">
                        <a:extLst>
                          <a:ext uri="{FF2B5EF4-FFF2-40B4-BE49-F238E27FC236}">
                            <a16:creationId xmlns:a16="http://schemas.microsoft.com/office/drawing/2014/main" id="{EACF50FC-2C94-4855-D65F-AA1F53BD024D}"/>
                          </a:ext>
                        </a:extLst>
                      </p:cNvPr>
                      <p:cNvGrpSpPr>
                        <a:grpSpLocks noChangeAspect="1"/>
                      </p:cNvGrpSpPr>
                      <p:nvPr/>
                    </p:nvGrpSpPr>
                    <p:grpSpPr bwMode="auto">
                      <a:xfrm>
                        <a:off x="5546" y="1727"/>
                        <a:ext cx="63" cy="79"/>
                        <a:chOff x="4856" y="696"/>
                        <a:chExt cx="432" cy="533"/>
                      </a:xfrm>
                    </p:grpSpPr>
                    <p:grpSp>
                      <p:nvGrpSpPr>
                        <p:cNvPr id="212" name="Group 975">
                          <a:extLst>
                            <a:ext uri="{FF2B5EF4-FFF2-40B4-BE49-F238E27FC236}">
                              <a16:creationId xmlns:a16="http://schemas.microsoft.com/office/drawing/2014/main" id="{EF67AA56-AB54-5540-6FC2-FE7BD39DBDF3}"/>
                            </a:ext>
                          </a:extLst>
                        </p:cNvPr>
                        <p:cNvGrpSpPr>
                          <a:grpSpLocks noChangeAspect="1"/>
                        </p:cNvGrpSpPr>
                        <p:nvPr/>
                      </p:nvGrpSpPr>
                      <p:grpSpPr bwMode="auto">
                        <a:xfrm>
                          <a:off x="4856" y="696"/>
                          <a:ext cx="432" cy="533"/>
                          <a:chOff x="4856" y="696"/>
                          <a:chExt cx="432" cy="533"/>
                        </a:xfrm>
                      </p:grpSpPr>
                      <p:grpSp>
                        <p:nvGrpSpPr>
                          <p:cNvPr id="214" name="Group 976">
                            <a:extLst>
                              <a:ext uri="{FF2B5EF4-FFF2-40B4-BE49-F238E27FC236}">
                                <a16:creationId xmlns:a16="http://schemas.microsoft.com/office/drawing/2014/main" id="{4CFD7238-148E-C12B-1FE1-7717DC6E0B59}"/>
                              </a:ext>
                            </a:extLst>
                          </p:cNvPr>
                          <p:cNvGrpSpPr>
                            <a:grpSpLocks noChangeAspect="1"/>
                          </p:cNvGrpSpPr>
                          <p:nvPr/>
                        </p:nvGrpSpPr>
                        <p:grpSpPr bwMode="auto">
                          <a:xfrm>
                            <a:off x="4856" y="696"/>
                            <a:ext cx="431" cy="288"/>
                            <a:chOff x="4856" y="696"/>
                            <a:chExt cx="431" cy="288"/>
                          </a:xfrm>
                        </p:grpSpPr>
                        <p:sp>
                          <p:nvSpPr>
                            <p:cNvPr id="219" name="Line 977">
                              <a:extLst>
                                <a:ext uri="{FF2B5EF4-FFF2-40B4-BE49-F238E27FC236}">
                                  <a16:creationId xmlns:a16="http://schemas.microsoft.com/office/drawing/2014/main" id="{2B57510A-B0A2-5085-8E17-59D9B6F41702}"/>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Line 978">
                              <a:extLst>
                                <a:ext uri="{FF2B5EF4-FFF2-40B4-BE49-F238E27FC236}">
                                  <a16:creationId xmlns:a16="http://schemas.microsoft.com/office/drawing/2014/main" id="{FD1065C6-DA31-82DC-3259-12EA7FA0C26D}"/>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Line 979">
                              <a:extLst>
                                <a:ext uri="{FF2B5EF4-FFF2-40B4-BE49-F238E27FC236}">
                                  <a16:creationId xmlns:a16="http://schemas.microsoft.com/office/drawing/2014/main" id="{C8982C60-82FB-C8CB-0D52-E995551D8758}"/>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 name="Group 980">
                            <a:extLst>
                              <a:ext uri="{FF2B5EF4-FFF2-40B4-BE49-F238E27FC236}">
                                <a16:creationId xmlns:a16="http://schemas.microsoft.com/office/drawing/2014/main" id="{286C5346-1354-40B8-2C5F-73825EA0280C}"/>
                              </a:ext>
                            </a:extLst>
                          </p:cNvPr>
                          <p:cNvGrpSpPr>
                            <a:grpSpLocks noChangeAspect="1"/>
                          </p:cNvGrpSpPr>
                          <p:nvPr/>
                        </p:nvGrpSpPr>
                        <p:grpSpPr bwMode="auto">
                          <a:xfrm flipV="1">
                            <a:off x="4857" y="941"/>
                            <a:ext cx="431" cy="288"/>
                            <a:chOff x="4856" y="696"/>
                            <a:chExt cx="431" cy="288"/>
                          </a:xfrm>
                        </p:grpSpPr>
                        <p:sp>
                          <p:nvSpPr>
                            <p:cNvPr id="216" name="Line 981">
                              <a:extLst>
                                <a:ext uri="{FF2B5EF4-FFF2-40B4-BE49-F238E27FC236}">
                                  <a16:creationId xmlns:a16="http://schemas.microsoft.com/office/drawing/2014/main" id="{710B40A3-F494-A6D9-3459-656B162DCFD8}"/>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 name="Line 982">
                              <a:extLst>
                                <a:ext uri="{FF2B5EF4-FFF2-40B4-BE49-F238E27FC236}">
                                  <a16:creationId xmlns:a16="http://schemas.microsoft.com/office/drawing/2014/main" id="{AE3E6F81-631F-727A-C0F1-7879ED716FC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Line 983">
                              <a:extLst>
                                <a:ext uri="{FF2B5EF4-FFF2-40B4-BE49-F238E27FC236}">
                                  <a16:creationId xmlns:a16="http://schemas.microsoft.com/office/drawing/2014/main" id="{C8A3DA4B-5396-9D71-A59B-E06194B01D5C}"/>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3" name="Oval 984">
                          <a:extLst>
                            <a:ext uri="{FF2B5EF4-FFF2-40B4-BE49-F238E27FC236}">
                              <a16:creationId xmlns:a16="http://schemas.microsoft.com/office/drawing/2014/main" id="{C0F513CE-DE87-A0CB-B5E6-FD8C2BC927CC}"/>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01" name="Group 985">
                        <a:extLst>
                          <a:ext uri="{FF2B5EF4-FFF2-40B4-BE49-F238E27FC236}">
                            <a16:creationId xmlns:a16="http://schemas.microsoft.com/office/drawing/2014/main" id="{982DB067-FEE8-C2C3-042A-075D14584D2D}"/>
                          </a:ext>
                        </a:extLst>
                      </p:cNvPr>
                      <p:cNvGrpSpPr>
                        <a:grpSpLocks noChangeAspect="1"/>
                      </p:cNvGrpSpPr>
                      <p:nvPr/>
                    </p:nvGrpSpPr>
                    <p:grpSpPr bwMode="auto">
                      <a:xfrm>
                        <a:off x="5686" y="1727"/>
                        <a:ext cx="63" cy="79"/>
                        <a:chOff x="4856" y="696"/>
                        <a:chExt cx="432" cy="533"/>
                      </a:xfrm>
                    </p:grpSpPr>
                    <p:grpSp>
                      <p:nvGrpSpPr>
                        <p:cNvPr id="202" name="Group 986">
                          <a:extLst>
                            <a:ext uri="{FF2B5EF4-FFF2-40B4-BE49-F238E27FC236}">
                              <a16:creationId xmlns:a16="http://schemas.microsoft.com/office/drawing/2014/main" id="{38EB1587-2104-6513-67FE-A3C1FB91A76A}"/>
                            </a:ext>
                          </a:extLst>
                        </p:cNvPr>
                        <p:cNvGrpSpPr>
                          <a:grpSpLocks noChangeAspect="1"/>
                        </p:cNvGrpSpPr>
                        <p:nvPr/>
                      </p:nvGrpSpPr>
                      <p:grpSpPr bwMode="auto">
                        <a:xfrm>
                          <a:off x="4856" y="696"/>
                          <a:ext cx="432" cy="533"/>
                          <a:chOff x="4856" y="696"/>
                          <a:chExt cx="432" cy="533"/>
                        </a:xfrm>
                      </p:grpSpPr>
                      <p:grpSp>
                        <p:nvGrpSpPr>
                          <p:cNvPr id="204" name="Group 987">
                            <a:extLst>
                              <a:ext uri="{FF2B5EF4-FFF2-40B4-BE49-F238E27FC236}">
                                <a16:creationId xmlns:a16="http://schemas.microsoft.com/office/drawing/2014/main" id="{F1749489-8877-11DC-3C0C-E59A5AD36753}"/>
                              </a:ext>
                            </a:extLst>
                          </p:cNvPr>
                          <p:cNvGrpSpPr>
                            <a:grpSpLocks noChangeAspect="1"/>
                          </p:cNvGrpSpPr>
                          <p:nvPr/>
                        </p:nvGrpSpPr>
                        <p:grpSpPr bwMode="auto">
                          <a:xfrm>
                            <a:off x="4856" y="696"/>
                            <a:ext cx="431" cy="288"/>
                            <a:chOff x="4856" y="696"/>
                            <a:chExt cx="431" cy="288"/>
                          </a:xfrm>
                        </p:grpSpPr>
                        <p:sp>
                          <p:nvSpPr>
                            <p:cNvPr id="209" name="Line 988">
                              <a:extLst>
                                <a:ext uri="{FF2B5EF4-FFF2-40B4-BE49-F238E27FC236}">
                                  <a16:creationId xmlns:a16="http://schemas.microsoft.com/office/drawing/2014/main" id="{B5A12DD9-B553-1F97-4BA6-E887B03C943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 name="Line 989">
                              <a:extLst>
                                <a:ext uri="{FF2B5EF4-FFF2-40B4-BE49-F238E27FC236}">
                                  <a16:creationId xmlns:a16="http://schemas.microsoft.com/office/drawing/2014/main" id="{53FE383B-43A4-A564-FF49-11C30C214887}"/>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 name="Line 990">
                              <a:extLst>
                                <a:ext uri="{FF2B5EF4-FFF2-40B4-BE49-F238E27FC236}">
                                  <a16:creationId xmlns:a16="http://schemas.microsoft.com/office/drawing/2014/main" id="{18D1295A-BCB8-562D-21EE-99374B06FD67}"/>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 name="Group 991">
                            <a:extLst>
                              <a:ext uri="{FF2B5EF4-FFF2-40B4-BE49-F238E27FC236}">
                                <a16:creationId xmlns:a16="http://schemas.microsoft.com/office/drawing/2014/main" id="{E1A69412-84A9-7E29-6B2B-1B92CC510F6F}"/>
                              </a:ext>
                            </a:extLst>
                          </p:cNvPr>
                          <p:cNvGrpSpPr>
                            <a:grpSpLocks noChangeAspect="1"/>
                          </p:cNvGrpSpPr>
                          <p:nvPr/>
                        </p:nvGrpSpPr>
                        <p:grpSpPr bwMode="auto">
                          <a:xfrm flipV="1">
                            <a:off x="4857" y="941"/>
                            <a:ext cx="431" cy="288"/>
                            <a:chOff x="4856" y="696"/>
                            <a:chExt cx="431" cy="288"/>
                          </a:xfrm>
                        </p:grpSpPr>
                        <p:sp>
                          <p:nvSpPr>
                            <p:cNvPr id="206" name="Line 992">
                              <a:extLst>
                                <a:ext uri="{FF2B5EF4-FFF2-40B4-BE49-F238E27FC236}">
                                  <a16:creationId xmlns:a16="http://schemas.microsoft.com/office/drawing/2014/main" id="{AB114927-BFDA-50D9-0CA1-1A4CDF18103E}"/>
                                </a:ext>
                              </a:extLst>
                            </p:cNvPr>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 name="Line 993">
                              <a:extLst>
                                <a:ext uri="{FF2B5EF4-FFF2-40B4-BE49-F238E27FC236}">
                                  <a16:creationId xmlns:a16="http://schemas.microsoft.com/office/drawing/2014/main" id="{3FB23C44-547F-ABF8-4C6F-13198FC4BCA9}"/>
                                </a:ext>
                              </a:extLst>
                            </p:cNvPr>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 name="Line 994">
                              <a:extLst>
                                <a:ext uri="{FF2B5EF4-FFF2-40B4-BE49-F238E27FC236}">
                                  <a16:creationId xmlns:a16="http://schemas.microsoft.com/office/drawing/2014/main" id="{BCE38D5D-9920-E5B1-A087-3AB1F5F4DB05}"/>
                                </a:ext>
                              </a:extLst>
                            </p:cNvPr>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3" name="Oval 995">
                          <a:extLst>
                            <a:ext uri="{FF2B5EF4-FFF2-40B4-BE49-F238E27FC236}">
                              <a16:creationId xmlns:a16="http://schemas.microsoft.com/office/drawing/2014/main" id="{B7E8F4CE-A632-51FE-29A1-A7827C89B714}"/>
                            </a:ext>
                          </a:extLst>
                        </p:cNvPr>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sp>
                <p:nvSpPr>
                  <p:cNvPr id="46" name="Line 996">
                    <a:extLst>
                      <a:ext uri="{FF2B5EF4-FFF2-40B4-BE49-F238E27FC236}">
                        <a16:creationId xmlns:a16="http://schemas.microsoft.com/office/drawing/2014/main" id="{69D2C784-0B8E-79BD-4366-10A53F73F262}"/>
                      </a:ext>
                    </a:extLst>
                  </p:cNvPr>
                  <p:cNvSpPr>
                    <a:spLocks noChangeAspect="1" noChangeShapeType="1"/>
                  </p:cNvSpPr>
                  <p:nvPr/>
                </p:nvSpPr>
                <p:spPr bwMode="auto">
                  <a:xfrm flipH="1">
                    <a:off x="3103" y="258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997">
                    <a:extLst>
                      <a:ext uri="{FF2B5EF4-FFF2-40B4-BE49-F238E27FC236}">
                        <a16:creationId xmlns:a16="http://schemas.microsoft.com/office/drawing/2014/main" id="{C5656970-1C73-CF6B-EBAA-3DE6DACC6C56}"/>
                      </a:ext>
                    </a:extLst>
                  </p:cNvPr>
                  <p:cNvSpPr>
                    <a:spLocks noChangeAspect="1" noChangeShapeType="1"/>
                  </p:cNvSpPr>
                  <p:nvPr/>
                </p:nvSpPr>
                <p:spPr bwMode="auto">
                  <a:xfrm flipH="1" flipV="1">
                    <a:off x="3103" y="355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 name="Group 998">
                    <a:extLst>
                      <a:ext uri="{FF2B5EF4-FFF2-40B4-BE49-F238E27FC236}">
                        <a16:creationId xmlns:a16="http://schemas.microsoft.com/office/drawing/2014/main" id="{9383EF1A-A771-27D5-A508-9418428082CE}"/>
                      </a:ext>
                    </a:extLst>
                  </p:cNvPr>
                  <p:cNvGrpSpPr>
                    <a:grpSpLocks noChangeAspect="1"/>
                  </p:cNvGrpSpPr>
                  <p:nvPr/>
                </p:nvGrpSpPr>
                <p:grpSpPr bwMode="auto">
                  <a:xfrm>
                    <a:off x="3103" y="2530"/>
                    <a:ext cx="874" cy="1076"/>
                    <a:chOff x="5919" y="1474"/>
                    <a:chExt cx="1296" cy="1594"/>
                  </a:xfrm>
                </p:grpSpPr>
                <p:sp>
                  <p:nvSpPr>
                    <p:cNvPr id="190" name="Line 999">
                      <a:extLst>
                        <a:ext uri="{FF2B5EF4-FFF2-40B4-BE49-F238E27FC236}">
                          <a16:creationId xmlns:a16="http://schemas.microsoft.com/office/drawing/2014/main" id="{204FEAA0-6280-3EF8-FBEA-62818DDB17F8}"/>
                        </a:ext>
                      </a:extLst>
                    </p:cNvPr>
                    <p:cNvSpPr>
                      <a:spLocks noChangeAspect="1" noChangeShapeType="1"/>
                    </p:cNvSpPr>
                    <p:nvPr/>
                  </p:nvSpPr>
                  <p:spPr bwMode="auto">
                    <a:xfrm flipH="1">
                      <a:off x="5919" y="1474"/>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Line 1000">
                      <a:extLst>
                        <a:ext uri="{FF2B5EF4-FFF2-40B4-BE49-F238E27FC236}">
                          <a16:creationId xmlns:a16="http://schemas.microsoft.com/office/drawing/2014/main" id="{94C9CD58-FB92-96ED-E46E-FEDCB0081C47}"/>
                        </a:ext>
                      </a:extLst>
                    </p:cNvPr>
                    <p:cNvSpPr>
                      <a:spLocks noChangeAspect="1" noChangeShapeType="1"/>
                    </p:cNvSpPr>
                    <p:nvPr/>
                  </p:nvSpPr>
                  <p:spPr bwMode="auto">
                    <a:xfrm flipH="1" flipV="1">
                      <a:off x="5919" y="3068"/>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 name="Group 1001">
                    <a:extLst>
                      <a:ext uri="{FF2B5EF4-FFF2-40B4-BE49-F238E27FC236}">
                        <a16:creationId xmlns:a16="http://schemas.microsoft.com/office/drawing/2014/main" id="{5FED12A5-5619-D90C-E3BD-03E85C9945FE}"/>
                      </a:ext>
                    </a:extLst>
                  </p:cNvPr>
                  <p:cNvGrpSpPr>
                    <a:grpSpLocks noChangeAspect="1"/>
                  </p:cNvGrpSpPr>
                  <p:nvPr/>
                </p:nvGrpSpPr>
                <p:grpSpPr bwMode="auto">
                  <a:xfrm>
                    <a:off x="3926" y="2475"/>
                    <a:ext cx="104" cy="1183"/>
                    <a:chOff x="7139" y="1392"/>
                    <a:chExt cx="154" cy="1755"/>
                  </a:xfrm>
                </p:grpSpPr>
                <p:sp>
                  <p:nvSpPr>
                    <p:cNvPr id="184" name="Line 1002">
                      <a:extLst>
                        <a:ext uri="{FF2B5EF4-FFF2-40B4-BE49-F238E27FC236}">
                          <a16:creationId xmlns:a16="http://schemas.microsoft.com/office/drawing/2014/main" id="{FF3FD969-7D2B-2226-BAD7-C9D8262897B3}"/>
                        </a:ext>
                      </a:extLst>
                    </p:cNvPr>
                    <p:cNvSpPr>
                      <a:spLocks noChangeAspect="1" noChangeShapeType="1"/>
                    </p:cNvSpPr>
                    <p:nvPr/>
                  </p:nvSpPr>
                  <p:spPr bwMode="auto">
                    <a:xfrm rot="5400000">
                      <a:off x="6800" y="1806"/>
                      <a:ext cx="827"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85" name="Group 1003">
                      <a:extLst>
                        <a:ext uri="{FF2B5EF4-FFF2-40B4-BE49-F238E27FC236}">
                          <a16:creationId xmlns:a16="http://schemas.microsoft.com/office/drawing/2014/main" id="{67FC0FF0-6E65-7F9C-A48B-A4035B135319}"/>
                        </a:ext>
                      </a:extLst>
                    </p:cNvPr>
                    <p:cNvGrpSpPr>
                      <a:grpSpLocks noChangeAspect="1"/>
                    </p:cNvGrpSpPr>
                    <p:nvPr/>
                  </p:nvGrpSpPr>
                  <p:grpSpPr bwMode="auto">
                    <a:xfrm rot="5400000">
                      <a:off x="7165" y="2193"/>
                      <a:ext cx="102" cy="154"/>
                      <a:chOff x="2296" y="600"/>
                      <a:chExt cx="536" cy="768"/>
                    </a:xfrm>
                  </p:grpSpPr>
                  <p:sp>
                    <p:nvSpPr>
                      <p:cNvPr id="187" name="Line 1004">
                        <a:extLst>
                          <a:ext uri="{FF2B5EF4-FFF2-40B4-BE49-F238E27FC236}">
                            <a16:creationId xmlns:a16="http://schemas.microsoft.com/office/drawing/2014/main" id="{36DB350D-CB53-679F-AA16-2A8BE52A03AA}"/>
                          </a:ext>
                        </a:extLst>
                      </p:cNvPr>
                      <p:cNvSpPr>
                        <a:spLocks noChangeAspect="1" noChangeShapeType="1"/>
                      </p:cNvSpPr>
                      <p:nvPr/>
                    </p:nvSpPr>
                    <p:spPr bwMode="auto">
                      <a:xfrm flipV="1">
                        <a:off x="2296" y="600"/>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8" name="Line 1005">
                        <a:extLst>
                          <a:ext uri="{FF2B5EF4-FFF2-40B4-BE49-F238E27FC236}">
                            <a16:creationId xmlns:a16="http://schemas.microsoft.com/office/drawing/2014/main" id="{6ACC5057-A979-84F7-F546-9DCFEE192CF1}"/>
                          </a:ext>
                        </a:extLst>
                      </p:cNvPr>
                      <p:cNvSpPr>
                        <a:spLocks noChangeAspect="1" noChangeShapeType="1"/>
                      </p:cNvSpPr>
                      <p:nvPr/>
                    </p:nvSpPr>
                    <p:spPr bwMode="auto">
                      <a:xfrm flipV="1">
                        <a:off x="2832" y="984"/>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9" name="Line 1006">
                        <a:extLst>
                          <a:ext uri="{FF2B5EF4-FFF2-40B4-BE49-F238E27FC236}">
                            <a16:creationId xmlns:a16="http://schemas.microsoft.com/office/drawing/2014/main" id="{892D90B0-5DFA-C2B9-6909-A24AB24A78D0}"/>
                          </a:ext>
                        </a:extLst>
                      </p:cNvPr>
                      <p:cNvSpPr>
                        <a:spLocks noChangeAspect="1" noChangeShapeType="1"/>
                      </p:cNvSpPr>
                      <p:nvPr/>
                    </p:nvSpPr>
                    <p:spPr bwMode="auto">
                      <a:xfrm>
                        <a:off x="2296" y="600"/>
                        <a:ext cx="536" cy="76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186" name="Line 1007">
                      <a:extLst>
                        <a:ext uri="{FF2B5EF4-FFF2-40B4-BE49-F238E27FC236}">
                          <a16:creationId xmlns:a16="http://schemas.microsoft.com/office/drawing/2014/main" id="{3ED9AC4D-C5FE-0C5B-4CB9-333E8EF7D319}"/>
                        </a:ext>
                      </a:extLst>
                    </p:cNvPr>
                    <p:cNvSpPr>
                      <a:spLocks noChangeAspect="1" noChangeShapeType="1"/>
                    </p:cNvSpPr>
                    <p:nvPr/>
                  </p:nvSpPr>
                  <p:spPr bwMode="auto">
                    <a:xfrm rot="5400000">
                      <a:off x="6801" y="2735"/>
                      <a:ext cx="825"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50" name="Rectangle 1008">
                    <a:extLst>
                      <a:ext uri="{FF2B5EF4-FFF2-40B4-BE49-F238E27FC236}">
                        <a16:creationId xmlns:a16="http://schemas.microsoft.com/office/drawing/2014/main" id="{B3365628-9335-E699-AD43-7D223EF929FD}"/>
                      </a:ext>
                    </a:extLst>
                  </p:cNvPr>
                  <p:cNvSpPr>
                    <a:spLocks noChangeAspect="1" noChangeArrowheads="1"/>
                  </p:cNvSpPr>
                  <p:nvPr/>
                </p:nvSpPr>
                <p:spPr bwMode="auto">
                  <a:xfrm flipV="1">
                    <a:off x="2638" y="2584"/>
                    <a:ext cx="903" cy="44"/>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Rectangle 1009">
                    <a:extLst>
                      <a:ext uri="{FF2B5EF4-FFF2-40B4-BE49-F238E27FC236}">
                        <a16:creationId xmlns:a16="http://schemas.microsoft.com/office/drawing/2014/main" id="{99C6E3BD-67EF-D0D1-904F-0A008B09EB80}"/>
                      </a:ext>
                    </a:extLst>
                  </p:cNvPr>
                  <p:cNvSpPr>
                    <a:spLocks noChangeAspect="1" noChangeArrowheads="1"/>
                  </p:cNvSpPr>
                  <p:nvPr/>
                </p:nvSpPr>
                <p:spPr bwMode="auto">
                  <a:xfrm flipV="1">
                    <a:off x="2639" y="2484"/>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Rectangle 1010">
                    <a:extLst>
                      <a:ext uri="{FF2B5EF4-FFF2-40B4-BE49-F238E27FC236}">
                        <a16:creationId xmlns:a16="http://schemas.microsoft.com/office/drawing/2014/main" id="{F28102D1-8184-A9B6-5398-6FFF39B88B55}"/>
                      </a:ext>
                    </a:extLst>
                  </p:cNvPr>
                  <p:cNvSpPr>
                    <a:spLocks noChangeAspect="1" noChangeArrowheads="1"/>
                  </p:cNvSpPr>
                  <p:nvPr/>
                </p:nvSpPr>
                <p:spPr bwMode="auto">
                  <a:xfrm flipV="1">
                    <a:off x="2639" y="3606"/>
                    <a:ext cx="903" cy="43"/>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Rectangle 1011">
                    <a:extLst>
                      <a:ext uri="{FF2B5EF4-FFF2-40B4-BE49-F238E27FC236}">
                        <a16:creationId xmlns:a16="http://schemas.microsoft.com/office/drawing/2014/main" id="{57A0CB71-7692-8109-DED2-F91AF164A589}"/>
                      </a:ext>
                    </a:extLst>
                  </p:cNvPr>
                  <p:cNvSpPr>
                    <a:spLocks noChangeAspect="1" noChangeArrowheads="1"/>
                  </p:cNvSpPr>
                  <p:nvPr/>
                </p:nvSpPr>
                <p:spPr bwMode="auto">
                  <a:xfrm flipV="1">
                    <a:off x="2640" y="3507"/>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4" name="Group 1012">
                    <a:extLst>
                      <a:ext uri="{FF2B5EF4-FFF2-40B4-BE49-F238E27FC236}">
                        <a16:creationId xmlns:a16="http://schemas.microsoft.com/office/drawing/2014/main" id="{27C52F71-E550-0412-38E2-9D587036A80D}"/>
                      </a:ext>
                    </a:extLst>
                  </p:cNvPr>
                  <p:cNvGrpSpPr>
                    <a:grpSpLocks noChangeAspect="1"/>
                  </p:cNvGrpSpPr>
                  <p:nvPr/>
                </p:nvGrpSpPr>
                <p:grpSpPr bwMode="auto">
                  <a:xfrm>
                    <a:off x="2688" y="2434"/>
                    <a:ext cx="55" cy="50"/>
                    <a:chOff x="4719" y="1298"/>
                    <a:chExt cx="83" cy="75"/>
                  </a:xfrm>
                </p:grpSpPr>
                <p:sp>
                  <p:nvSpPr>
                    <p:cNvPr id="180" name="Rectangle 1013">
                      <a:extLst>
                        <a:ext uri="{FF2B5EF4-FFF2-40B4-BE49-F238E27FC236}">
                          <a16:creationId xmlns:a16="http://schemas.microsoft.com/office/drawing/2014/main" id="{A28FAB1C-C98B-CE56-F33B-97F78533244A}"/>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1" name="Line 1014">
                      <a:extLst>
                        <a:ext uri="{FF2B5EF4-FFF2-40B4-BE49-F238E27FC236}">
                          <a16:creationId xmlns:a16="http://schemas.microsoft.com/office/drawing/2014/main" id="{337D41B2-7160-94C6-1BCF-0AF8FB6F2165}"/>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Line 1015">
                      <a:extLst>
                        <a:ext uri="{FF2B5EF4-FFF2-40B4-BE49-F238E27FC236}">
                          <a16:creationId xmlns:a16="http://schemas.microsoft.com/office/drawing/2014/main" id="{DD6A6AF1-4890-8FE1-DC3E-6107938094E9}"/>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 name="Rectangle 1016">
                      <a:extLst>
                        <a:ext uri="{FF2B5EF4-FFF2-40B4-BE49-F238E27FC236}">
                          <a16:creationId xmlns:a16="http://schemas.microsoft.com/office/drawing/2014/main" id="{FFC7131C-0901-A5B1-78E7-CC38E986CB64}"/>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5" name="Rectangle 1017">
                    <a:extLst>
                      <a:ext uri="{FF2B5EF4-FFF2-40B4-BE49-F238E27FC236}">
                        <a16:creationId xmlns:a16="http://schemas.microsoft.com/office/drawing/2014/main" id="{51C4A81F-B2A6-CA6C-EFA1-6BB193AAFF38}"/>
                      </a:ext>
                    </a:extLst>
                  </p:cNvPr>
                  <p:cNvSpPr>
                    <a:spLocks noChangeAspect="1" noChangeArrowheads="1"/>
                  </p:cNvSpPr>
                  <p:nvPr/>
                </p:nvSpPr>
                <p:spPr bwMode="auto">
                  <a:xfrm>
                    <a:off x="2781"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6" name="Line 1018">
                    <a:extLst>
                      <a:ext uri="{FF2B5EF4-FFF2-40B4-BE49-F238E27FC236}">
                        <a16:creationId xmlns:a16="http://schemas.microsoft.com/office/drawing/2014/main" id="{6DCD7544-B9A5-9ABB-0D53-67A191A68344}"/>
                      </a:ext>
                    </a:extLst>
                  </p:cNvPr>
                  <p:cNvSpPr>
                    <a:spLocks noChangeAspect="1" noChangeShapeType="1"/>
                  </p:cNvSpPr>
                  <p:nvPr/>
                </p:nvSpPr>
                <p:spPr bwMode="auto">
                  <a:xfrm>
                    <a:off x="2795"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1019">
                    <a:extLst>
                      <a:ext uri="{FF2B5EF4-FFF2-40B4-BE49-F238E27FC236}">
                        <a16:creationId xmlns:a16="http://schemas.microsoft.com/office/drawing/2014/main" id="{B38D3E5B-B8E6-56A1-305E-D339C82DBEE0}"/>
                      </a:ext>
                    </a:extLst>
                  </p:cNvPr>
                  <p:cNvSpPr>
                    <a:spLocks noChangeAspect="1" noChangeShapeType="1"/>
                  </p:cNvSpPr>
                  <p:nvPr/>
                </p:nvSpPr>
                <p:spPr bwMode="auto">
                  <a:xfrm>
                    <a:off x="282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Rectangle 1020">
                    <a:extLst>
                      <a:ext uri="{FF2B5EF4-FFF2-40B4-BE49-F238E27FC236}">
                        <a16:creationId xmlns:a16="http://schemas.microsoft.com/office/drawing/2014/main" id="{EFA4CE78-CD49-9027-0D9E-614DD28058BF}"/>
                      </a:ext>
                    </a:extLst>
                  </p:cNvPr>
                  <p:cNvSpPr>
                    <a:spLocks noChangeAspect="1" noChangeArrowheads="1"/>
                  </p:cNvSpPr>
                  <p:nvPr/>
                </p:nvSpPr>
                <p:spPr bwMode="auto">
                  <a:xfrm>
                    <a:off x="2795"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Rectangle 1021">
                    <a:extLst>
                      <a:ext uri="{FF2B5EF4-FFF2-40B4-BE49-F238E27FC236}">
                        <a16:creationId xmlns:a16="http://schemas.microsoft.com/office/drawing/2014/main" id="{194EAE78-BF85-CFCF-727E-D3B1DA4824E6}"/>
                      </a:ext>
                    </a:extLst>
                  </p:cNvPr>
                  <p:cNvSpPr>
                    <a:spLocks noChangeAspect="1" noChangeArrowheads="1"/>
                  </p:cNvSpPr>
                  <p:nvPr/>
                </p:nvSpPr>
                <p:spPr bwMode="auto">
                  <a:xfrm flipH="1">
                    <a:off x="2969"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Line 1022">
                    <a:extLst>
                      <a:ext uri="{FF2B5EF4-FFF2-40B4-BE49-F238E27FC236}">
                        <a16:creationId xmlns:a16="http://schemas.microsoft.com/office/drawing/2014/main" id="{8E5A22D3-778E-15BF-6D66-BF991AF2F5D9}"/>
                      </a:ext>
                    </a:extLst>
                  </p:cNvPr>
                  <p:cNvSpPr>
                    <a:spLocks noChangeAspect="1" noChangeShapeType="1"/>
                  </p:cNvSpPr>
                  <p:nvPr/>
                </p:nvSpPr>
                <p:spPr bwMode="auto">
                  <a:xfrm flipH="1">
                    <a:off x="3011"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1023">
                    <a:extLst>
                      <a:ext uri="{FF2B5EF4-FFF2-40B4-BE49-F238E27FC236}">
                        <a16:creationId xmlns:a16="http://schemas.microsoft.com/office/drawing/2014/main" id="{54343E6A-B8C1-DA5E-9412-AF6B020FE11A}"/>
                      </a:ext>
                    </a:extLst>
                  </p:cNvPr>
                  <p:cNvSpPr>
                    <a:spLocks noChangeAspect="1" noChangeShapeType="1"/>
                  </p:cNvSpPr>
                  <p:nvPr/>
                </p:nvSpPr>
                <p:spPr bwMode="auto">
                  <a:xfrm flipH="1">
                    <a:off x="2984"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Rectangle 1024">
                    <a:extLst>
                      <a:ext uri="{FF2B5EF4-FFF2-40B4-BE49-F238E27FC236}">
                        <a16:creationId xmlns:a16="http://schemas.microsoft.com/office/drawing/2014/main" id="{4E257A48-D7A1-D6F7-9823-E49ACE773B4A}"/>
                      </a:ext>
                    </a:extLst>
                  </p:cNvPr>
                  <p:cNvSpPr>
                    <a:spLocks noChangeAspect="1" noChangeArrowheads="1"/>
                  </p:cNvSpPr>
                  <p:nvPr/>
                </p:nvSpPr>
                <p:spPr bwMode="auto">
                  <a:xfrm flipH="1">
                    <a:off x="2983"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Rectangle 1025">
                    <a:extLst>
                      <a:ext uri="{FF2B5EF4-FFF2-40B4-BE49-F238E27FC236}">
                        <a16:creationId xmlns:a16="http://schemas.microsoft.com/office/drawing/2014/main" id="{FE129B03-0A1A-AEC8-8CC4-96AA09042E9B}"/>
                      </a:ext>
                    </a:extLst>
                  </p:cNvPr>
                  <p:cNvSpPr>
                    <a:spLocks noChangeAspect="1" noChangeArrowheads="1"/>
                  </p:cNvSpPr>
                  <p:nvPr/>
                </p:nvSpPr>
                <p:spPr bwMode="auto">
                  <a:xfrm flipH="1">
                    <a:off x="2875"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Line 1026">
                    <a:extLst>
                      <a:ext uri="{FF2B5EF4-FFF2-40B4-BE49-F238E27FC236}">
                        <a16:creationId xmlns:a16="http://schemas.microsoft.com/office/drawing/2014/main" id="{24487E70-8866-63F7-B8EA-34911220482A}"/>
                      </a:ext>
                    </a:extLst>
                  </p:cNvPr>
                  <p:cNvSpPr>
                    <a:spLocks noChangeAspect="1" noChangeShapeType="1"/>
                  </p:cNvSpPr>
                  <p:nvPr/>
                </p:nvSpPr>
                <p:spPr bwMode="auto">
                  <a:xfrm flipH="1">
                    <a:off x="291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1027">
                    <a:extLst>
                      <a:ext uri="{FF2B5EF4-FFF2-40B4-BE49-F238E27FC236}">
                        <a16:creationId xmlns:a16="http://schemas.microsoft.com/office/drawing/2014/main" id="{EF7F3624-2A1A-3E40-D7F3-1944DE25933D}"/>
                      </a:ext>
                    </a:extLst>
                  </p:cNvPr>
                  <p:cNvSpPr>
                    <a:spLocks noChangeAspect="1" noChangeShapeType="1"/>
                  </p:cNvSpPr>
                  <p:nvPr/>
                </p:nvSpPr>
                <p:spPr bwMode="auto">
                  <a:xfrm flipH="1">
                    <a:off x="289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Rectangle 1028">
                    <a:extLst>
                      <a:ext uri="{FF2B5EF4-FFF2-40B4-BE49-F238E27FC236}">
                        <a16:creationId xmlns:a16="http://schemas.microsoft.com/office/drawing/2014/main" id="{C501549F-4BFE-314D-9FF1-3AB3997DA012}"/>
                      </a:ext>
                    </a:extLst>
                  </p:cNvPr>
                  <p:cNvSpPr>
                    <a:spLocks noChangeAspect="1" noChangeArrowheads="1"/>
                  </p:cNvSpPr>
                  <p:nvPr/>
                </p:nvSpPr>
                <p:spPr bwMode="auto">
                  <a:xfrm flipH="1">
                    <a:off x="2888"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7" name="Group 1029">
                    <a:extLst>
                      <a:ext uri="{FF2B5EF4-FFF2-40B4-BE49-F238E27FC236}">
                        <a16:creationId xmlns:a16="http://schemas.microsoft.com/office/drawing/2014/main" id="{468EBFA5-FCCE-01B8-3AE0-503823D9A962}"/>
                      </a:ext>
                    </a:extLst>
                  </p:cNvPr>
                  <p:cNvGrpSpPr>
                    <a:grpSpLocks noChangeAspect="1"/>
                  </p:cNvGrpSpPr>
                  <p:nvPr/>
                </p:nvGrpSpPr>
                <p:grpSpPr bwMode="auto">
                  <a:xfrm>
                    <a:off x="3154" y="2434"/>
                    <a:ext cx="55" cy="50"/>
                    <a:chOff x="4719" y="1298"/>
                    <a:chExt cx="83" cy="75"/>
                  </a:xfrm>
                </p:grpSpPr>
                <p:sp>
                  <p:nvSpPr>
                    <p:cNvPr id="176" name="Rectangle 1030">
                      <a:extLst>
                        <a:ext uri="{FF2B5EF4-FFF2-40B4-BE49-F238E27FC236}">
                          <a16:creationId xmlns:a16="http://schemas.microsoft.com/office/drawing/2014/main" id="{6EA7A0C6-DD00-A535-3020-B8200BD28641}"/>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7" name="Line 1031">
                      <a:extLst>
                        <a:ext uri="{FF2B5EF4-FFF2-40B4-BE49-F238E27FC236}">
                          <a16:creationId xmlns:a16="http://schemas.microsoft.com/office/drawing/2014/main" id="{D41434FB-74A6-BCE0-E0D2-5C034BCF0423}"/>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Line 1032">
                      <a:extLst>
                        <a:ext uri="{FF2B5EF4-FFF2-40B4-BE49-F238E27FC236}">
                          <a16:creationId xmlns:a16="http://schemas.microsoft.com/office/drawing/2014/main" id="{34AF8BFE-993C-4DE7-A2BA-0FB79B451E14}"/>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Rectangle 1033">
                      <a:extLst>
                        <a:ext uri="{FF2B5EF4-FFF2-40B4-BE49-F238E27FC236}">
                          <a16:creationId xmlns:a16="http://schemas.microsoft.com/office/drawing/2014/main" id="{80778ACC-459E-A9D2-74B7-BF07AA4CF160}"/>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8" name="Rectangle 1034">
                    <a:extLst>
                      <a:ext uri="{FF2B5EF4-FFF2-40B4-BE49-F238E27FC236}">
                        <a16:creationId xmlns:a16="http://schemas.microsoft.com/office/drawing/2014/main" id="{101D624C-7DAF-C179-9CE2-76A9BECE6280}"/>
                      </a:ext>
                    </a:extLst>
                  </p:cNvPr>
                  <p:cNvSpPr>
                    <a:spLocks noChangeAspect="1" noChangeArrowheads="1"/>
                  </p:cNvSpPr>
                  <p:nvPr/>
                </p:nvSpPr>
                <p:spPr bwMode="auto">
                  <a:xfrm>
                    <a:off x="3246"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Line 1035">
                    <a:extLst>
                      <a:ext uri="{FF2B5EF4-FFF2-40B4-BE49-F238E27FC236}">
                        <a16:creationId xmlns:a16="http://schemas.microsoft.com/office/drawing/2014/main" id="{0754D3F1-697C-6FE4-488C-5525DA4DCAA2}"/>
                      </a:ext>
                    </a:extLst>
                  </p:cNvPr>
                  <p:cNvSpPr>
                    <a:spLocks noChangeAspect="1" noChangeShapeType="1"/>
                  </p:cNvSpPr>
                  <p:nvPr/>
                </p:nvSpPr>
                <p:spPr bwMode="auto">
                  <a:xfrm>
                    <a:off x="326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1036">
                    <a:extLst>
                      <a:ext uri="{FF2B5EF4-FFF2-40B4-BE49-F238E27FC236}">
                        <a16:creationId xmlns:a16="http://schemas.microsoft.com/office/drawing/2014/main" id="{B98D2109-4FB1-E971-BFBF-6F38F4DA7CFB}"/>
                      </a:ext>
                    </a:extLst>
                  </p:cNvPr>
                  <p:cNvSpPr>
                    <a:spLocks noChangeAspect="1" noChangeShapeType="1"/>
                  </p:cNvSpPr>
                  <p:nvPr/>
                </p:nvSpPr>
                <p:spPr bwMode="auto">
                  <a:xfrm>
                    <a:off x="328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1037">
                    <a:extLst>
                      <a:ext uri="{FF2B5EF4-FFF2-40B4-BE49-F238E27FC236}">
                        <a16:creationId xmlns:a16="http://schemas.microsoft.com/office/drawing/2014/main" id="{02DEA181-E029-1BAD-FE25-06B3FCD2C9D3}"/>
                      </a:ext>
                    </a:extLst>
                  </p:cNvPr>
                  <p:cNvSpPr>
                    <a:spLocks noChangeAspect="1" noChangeArrowheads="1"/>
                  </p:cNvSpPr>
                  <p:nvPr/>
                </p:nvSpPr>
                <p:spPr bwMode="auto">
                  <a:xfrm>
                    <a:off x="3260"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Rectangle 1038">
                    <a:extLst>
                      <a:ext uri="{FF2B5EF4-FFF2-40B4-BE49-F238E27FC236}">
                        <a16:creationId xmlns:a16="http://schemas.microsoft.com/office/drawing/2014/main" id="{CE2A9954-1A89-22E1-4F21-CE4833273307}"/>
                      </a:ext>
                    </a:extLst>
                  </p:cNvPr>
                  <p:cNvSpPr>
                    <a:spLocks noChangeAspect="1" noChangeArrowheads="1"/>
                  </p:cNvSpPr>
                  <p:nvPr/>
                </p:nvSpPr>
                <p:spPr bwMode="auto">
                  <a:xfrm flipH="1">
                    <a:off x="3434"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Line 1039">
                    <a:extLst>
                      <a:ext uri="{FF2B5EF4-FFF2-40B4-BE49-F238E27FC236}">
                        <a16:creationId xmlns:a16="http://schemas.microsoft.com/office/drawing/2014/main" id="{68E2984E-BB41-6E0B-F819-18BED7968980}"/>
                      </a:ext>
                    </a:extLst>
                  </p:cNvPr>
                  <p:cNvSpPr>
                    <a:spLocks noChangeAspect="1" noChangeShapeType="1"/>
                  </p:cNvSpPr>
                  <p:nvPr/>
                </p:nvSpPr>
                <p:spPr bwMode="auto">
                  <a:xfrm flipH="1">
                    <a:off x="3476"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1040">
                    <a:extLst>
                      <a:ext uri="{FF2B5EF4-FFF2-40B4-BE49-F238E27FC236}">
                        <a16:creationId xmlns:a16="http://schemas.microsoft.com/office/drawing/2014/main" id="{AE1DD633-6068-42F4-2311-4E022ECD7422}"/>
                      </a:ext>
                    </a:extLst>
                  </p:cNvPr>
                  <p:cNvSpPr>
                    <a:spLocks noChangeAspect="1" noChangeShapeType="1"/>
                  </p:cNvSpPr>
                  <p:nvPr/>
                </p:nvSpPr>
                <p:spPr bwMode="auto">
                  <a:xfrm flipH="1">
                    <a:off x="3448"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Rectangle 1041">
                    <a:extLst>
                      <a:ext uri="{FF2B5EF4-FFF2-40B4-BE49-F238E27FC236}">
                        <a16:creationId xmlns:a16="http://schemas.microsoft.com/office/drawing/2014/main" id="{2E63AB74-0A71-0A3F-F6C6-712003B6D6CF}"/>
                      </a:ext>
                    </a:extLst>
                  </p:cNvPr>
                  <p:cNvSpPr>
                    <a:spLocks noChangeAspect="1" noChangeArrowheads="1"/>
                  </p:cNvSpPr>
                  <p:nvPr/>
                </p:nvSpPr>
                <p:spPr bwMode="auto">
                  <a:xfrm flipH="1">
                    <a:off x="3448"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Rectangle 1042">
                    <a:extLst>
                      <a:ext uri="{FF2B5EF4-FFF2-40B4-BE49-F238E27FC236}">
                        <a16:creationId xmlns:a16="http://schemas.microsoft.com/office/drawing/2014/main" id="{B2293142-1D7B-7529-0C6E-04ACB3D1C9AD}"/>
                      </a:ext>
                    </a:extLst>
                  </p:cNvPr>
                  <p:cNvSpPr>
                    <a:spLocks noChangeAspect="1" noChangeArrowheads="1"/>
                  </p:cNvSpPr>
                  <p:nvPr/>
                </p:nvSpPr>
                <p:spPr bwMode="auto">
                  <a:xfrm flipH="1">
                    <a:off x="3340" y="2455"/>
                    <a:ext cx="55"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Line 1043">
                    <a:extLst>
                      <a:ext uri="{FF2B5EF4-FFF2-40B4-BE49-F238E27FC236}">
                        <a16:creationId xmlns:a16="http://schemas.microsoft.com/office/drawing/2014/main" id="{210BAA87-69A3-4EDA-D63E-DCF28EE150AB}"/>
                      </a:ext>
                    </a:extLst>
                  </p:cNvPr>
                  <p:cNvSpPr>
                    <a:spLocks noChangeAspect="1" noChangeShapeType="1"/>
                  </p:cNvSpPr>
                  <p:nvPr/>
                </p:nvSpPr>
                <p:spPr bwMode="auto">
                  <a:xfrm flipH="1">
                    <a:off x="338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1044">
                    <a:extLst>
                      <a:ext uri="{FF2B5EF4-FFF2-40B4-BE49-F238E27FC236}">
                        <a16:creationId xmlns:a16="http://schemas.microsoft.com/office/drawing/2014/main" id="{E612A9B5-A357-B3BE-F5E5-0759498483F7}"/>
                      </a:ext>
                    </a:extLst>
                  </p:cNvPr>
                  <p:cNvSpPr>
                    <a:spLocks noChangeAspect="1" noChangeShapeType="1"/>
                  </p:cNvSpPr>
                  <p:nvPr/>
                </p:nvSpPr>
                <p:spPr bwMode="auto">
                  <a:xfrm flipH="1">
                    <a:off x="3353"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Rectangle 1045">
                    <a:extLst>
                      <a:ext uri="{FF2B5EF4-FFF2-40B4-BE49-F238E27FC236}">
                        <a16:creationId xmlns:a16="http://schemas.microsoft.com/office/drawing/2014/main" id="{40A143B5-1F9B-EE6F-2A79-9412E084C07A}"/>
                      </a:ext>
                    </a:extLst>
                  </p:cNvPr>
                  <p:cNvSpPr>
                    <a:spLocks noChangeAspect="1" noChangeArrowheads="1"/>
                  </p:cNvSpPr>
                  <p:nvPr/>
                </p:nvSpPr>
                <p:spPr bwMode="auto">
                  <a:xfrm flipH="1">
                    <a:off x="3353"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0" name="Group 1046">
                    <a:extLst>
                      <a:ext uri="{FF2B5EF4-FFF2-40B4-BE49-F238E27FC236}">
                        <a16:creationId xmlns:a16="http://schemas.microsoft.com/office/drawing/2014/main" id="{3D5996AB-3050-4151-BA00-BBE21DFF5348}"/>
                      </a:ext>
                    </a:extLst>
                  </p:cNvPr>
                  <p:cNvGrpSpPr>
                    <a:grpSpLocks noChangeAspect="1"/>
                  </p:cNvGrpSpPr>
                  <p:nvPr/>
                </p:nvGrpSpPr>
                <p:grpSpPr bwMode="auto">
                  <a:xfrm>
                    <a:off x="2688" y="2628"/>
                    <a:ext cx="803" cy="28"/>
                    <a:chOff x="5303" y="1616"/>
                    <a:chExt cx="1190" cy="43"/>
                  </a:xfrm>
                </p:grpSpPr>
                <p:sp>
                  <p:nvSpPr>
                    <p:cNvPr id="152" name="Rectangle 1047">
                      <a:extLst>
                        <a:ext uri="{FF2B5EF4-FFF2-40B4-BE49-F238E27FC236}">
                          <a16:creationId xmlns:a16="http://schemas.microsoft.com/office/drawing/2014/main" id="{F0109E47-F3B4-7D84-97DB-5894F5739BC9}"/>
                        </a:ext>
                      </a:extLst>
                    </p:cNvPr>
                    <p:cNvSpPr>
                      <a:spLocks noChangeAspect="1" noChangeArrowheads="1"/>
                    </p:cNvSpPr>
                    <p:nvPr/>
                  </p:nvSpPr>
                  <p:spPr bwMode="auto">
                    <a:xfrm flipV="1">
                      <a:off x="5303"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3" name="Line 1048">
                      <a:extLst>
                        <a:ext uri="{FF2B5EF4-FFF2-40B4-BE49-F238E27FC236}">
                          <a16:creationId xmlns:a16="http://schemas.microsoft.com/office/drawing/2014/main" id="{E0A5CA20-643E-97AF-EA96-FBFE5C4799B5}"/>
                        </a:ext>
                      </a:extLst>
                    </p:cNvPr>
                    <p:cNvSpPr>
                      <a:spLocks noChangeAspect="1" noChangeShapeType="1"/>
                    </p:cNvSpPr>
                    <p:nvPr/>
                  </p:nvSpPr>
                  <p:spPr bwMode="auto">
                    <a:xfrm flipV="1">
                      <a:off x="532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Line 1049">
                      <a:extLst>
                        <a:ext uri="{FF2B5EF4-FFF2-40B4-BE49-F238E27FC236}">
                          <a16:creationId xmlns:a16="http://schemas.microsoft.com/office/drawing/2014/main" id="{E09BE6D0-EA9E-385B-B7AA-CD61A4CE8596}"/>
                        </a:ext>
                      </a:extLst>
                    </p:cNvPr>
                    <p:cNvSpPr>
                      <a:spLocks noChangeAspect="1" noChangeShapeType="1"/>
                    </p:cNvSpPr>
                    <p:nvPr/>
                  </p:nvSpPr>
                  <p:spPr bwMode="auto">
                    <a:xfrm flipV="1">
                      <a:off x="5365"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Rectangle 1050">
                      <a:extLst>
                        <a:ext uri="{FF2B5EF4-FFF2-40B4-BE49-F238E27FC236}">
                          <a16:creationId xmlns:a16="http://schemas.microsoft.com/office/drawing/2014/main" id="{1385DFAC-19AB-B126-DC21-F4E8A6ED47C7}"/>
                        </a:ext>
                      </a:extLst>
                    </p:cNvPr>
                    <p:cNvSpPr>
                      <a:spLocks noChangeAspect="1" noChangeArrowheads="1"/>
                    </p:cNvSpPr>
                    <p:nvPr/>
                  </p:nvSpPr>
                  <p:spPr bwMode="auto">
                    <a:xfrm flipV="1">
                      <a:off x="544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6" name="Line 1051">
                      <a:extLst>
                        <a:ext uri="{FF2B5EF4-FFF2-40B4-BE49-F238E27FC236}">
                          <a16:creationId xmlns:a16="http://schemas.microsoft.com/office/drawing/2014/main" id="{921E3D48-5961-825E-6E13-5A2D21536879}"/>
                        </a:ext>
                      </a:extLst>
                    </p:cNvPr>
                    <p:cNvSpPr>
                      <a:spLocks noChangeAspect="1" noChangeShapeType="1"/>
                    </p:cNvSpPr>
                    <p:nvPr/>
                  </p:nvSpPr>
                  <p:spPr bwMode="auto">
                    <a:xfrm flipV="1">
                      <a:off x="546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1052">
                      <a:extLst>
                        <a:ext uri="{FF2B5EF4-FFF2-40B4-BE49-F238E27FC236}">
                          <a16:creationId xmlns:a16="http://schemas.microsoft.com/office/drawing/2014/main" id="{FE1AF589-0D79-D4CD-8E9E-6A217F48FF39}"/>
                        </a:ext>
                      </a:extLst>
                    </p:cNvPr>
                    <p:cNvSpPr>
                      <a:spLocks noChangeAspect="1" noChangeShapeType="1"/>
                    </p:cNvSpPr>
                    <p:nvPr/>
                  </p:nvSpPr>
                  <p:spPr bwMode="auto">
                    <a:xfrm flipV="1">
                      <a:off x="550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Rectangle 1053">
                      <a:extLst>
                        <a:ext uri="{FF2B5EF4-FFF2-40B4-BE49-F238E27FC236}">
                          <a16:creationId xmlns:a16="http://schemas.microsoft.com/office/drawing/2014/main" id="{E8BB6A59-4D45-8F78-0343-26A2D5AF6538}"/>
                        </a:ext>
                      </a:extLst>
                    </p:cNvPr>
                    <p:cNvSpPr>
                      <a:spLocks noChangeAspect="1" noChangeArrowheads="1"/>
                    </p:cNvSpPr>
                    <p:nvPr/>
                  </p:nvSpPr>
                  <p:spPr bwMode="auto">
                    <a:xfrm flipH="1" flipV="1">
                      <a:off x="572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9" name="Line 1054">
                      <a:extLst>
                        <a:ext uri="{FF2B5EF4-FFF2-40B4-BE49-F238E27FC236}">
                          <a16:creationId xmlns:a16="http://schemas.microsoft.com/office/drawing/2014/main" id="{124B626F-C7CF-03B1-D1CF-71ACD62B0FBD}"/>
                        </a:ext>
                      </a:extLst>
                    </p:cNvPr>
                    <p:cNvSpPr>
                      <a:spLocks noChangeAspect="1" noChangeShapeType="1"/>
                    </p:cNvSpPr>
                    <p:nvPr/>
                  </p:nvSpPr>
                  <p:spPr bwMode="auto">
                    <a:xfrm flipH="1" flipV="1">
                      <a:off x="578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1055">
                      <a:extLst>
                        <a:ext uri="{FF2B5EF4-FFF2-40B4-BE49-F238E27FC236}">
                          <a16:creationId xmlns:a16="http://schemas.microsoft.com/office/drawing/2014/main" id="{181EE5F6-9064-7A6D-E2CA-58272A3767EC}"/>
                        </a:ext>
                      </a:extLst>
                    </p:cNvPr>
                    <p:cNvSpPr>
                      <a:spLocks noChangeAspect="1" noChangeShapeType="1"/>
                    </p:cNvSpPr>
                    <p:nvPr/>
                  </p:nvSpPr>
                  <p:spPr bwMode="auto">
                    <a:xfrm flipH="1" flipV="1">
                      <a:off x="574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Rectangle 1056">
                      <a:extLst>
                        <a:ext uri="{FF2B5EF4-FFF2-40B4-BE49-F238E27FC236}">
                          <a16:creationId xmlns:a16="http://schemas.microsoft.com/office/drawing/2014/main" id="{9A8167CE-A983-F4AB-DFD8-1D936EF35F99}"/>
                        </a:ext>
                      </a:extLst>
                    </p:cNvPr>
                    <p:cNvSpPr>
                      <a:spLocks noChangeAspect="1" noChangeArrowheads="1"/>
                    </p:cNvSpPr>
                    <p:nvPr/>
                  </p:nvSpPr>
                  <p:spPr bwMode="auto">
                    <a:xfrm flipH="1" flipV="1">
                      <a:off x="558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2" name="Line 1057">
                      <a:extLst>
                        <a:ext uri="{FF2B5EF4-FFF2-40B4-BE49-F238E27FC236}">
                          <a16:creationId xmlns:a16="http://schemas.microsoft.com/office/drawing/2014/main" id="{8C73F573-E98A-8D12-269B-0A16A5E2EA35}"/>
                        </a:ext>
                      </a:extLst>
                    </p:cNvPr>
                    <p:cNvSpPr>
                      <a:spLocks noChangeAspect="1" noChangeShapeType="1"/>
                    </p:cNvSpPr>
                    <p:nvPr/>
                  </p:nvSpPr>
                  <p:spPr bwMode="auto">
                    <a:xfrm flipH="1" flipV="1">
                      <a:off x="564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1058">
                      <a:extLst>
                        <a:ext uri="{FF2B5EF4-FFF2-40B4-BE49-F238E27FC236}">
                          <a16:creationId xmlns:a16="http://schemas.microsoft.com/office/drawing/2014/main" id="{BAB1E2C3-4A72-F268-69F7-F5FD42F72A03}"/>
                        </a:ext>
                      </a:extLst>
                    </p:cNvPr>
                    <p:cNvSpPr>
                      <a:spLocks noChangeAspect="1" noChangeShapeType="1"/>
                    </p:cNvSpPr>
                    <p:nvPr/>
                  </p:nvSpPr>
                  <p:spPr bwMode="auto">
                    <a:xfrm flipH="1" flipV="1">
                      <a:off x="560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Rectangle 1059">
                      <a:extLst>
                        <a:ext uri="{FF2B5EF4-FFF2-40B4-BE49-F238E27FC236}">
                          <a16:creationId xmlns:a16="http://schemas.microsoft.com/office/drawing/2014/main" id="{CC01A116-7B6F-213A-00B7-46D489885D88}"/>
                        </a:ext>
                      </a:extLst>
                    </p:cNvPr>
                    <p:cNvSpPr>
                      <a:spLocks noChangeAspect="1" noChangeArrowheads="1"/>
                    </p:cNvSpPr>
                    <p:nvPr/>
                  </p:nvSpPr>
                  <p:spPr bwMode="auto">
                    <a:xfrm flipV="1">
                      <a:off x="599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5" name="Line 1060">
                      <a:extLst>
                        <a:ext uri="{FF2B5EF4-FFF2-40B4-BE49-F238E27FC236}">
                          <a16:creationId xmlns:a16="http://schemas.microsoft.com/office/drawing/2014/main" id="{D7B433E4-C3BF-A940-91CE-E3BABE6DAC6C}"/>
                        </a:ext>
                      </a:extLst>
                    </p:cNvPr>
                    <p:cNvSpPr>
                      <a:spLocks noChangeAspect="1" noChangeShapeType="1"/>
                    </p:cNvSpPr>
                    <p:nvPr/>
                  </p:nvSpPr>
                  <p:spPr bwMode="auto">
                    <a:xfrm flipV="1">
                      <a:off x="601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Line 1061">
                      <a:extLst>
                        <a:ext uri="{FF2B5EF4-FFF2-40B4-BE49-F238E27FC236}">
                          <a16:creationId xmlns:a16="http://schemas.microsoft.com/office/drawing/2014/main" id="{173683B7-DFD8-B85A-E401-EB30C8BF2C27}"/>
                        </a:ext>
                      </a:extLst>
                    </p:cNvPr>
                    <p:cNvSpPr>
                      <a:spLocks noChangeAspect="1" noChangeShapeType="1"/>
                    </p:cNvSpPr>
                    <p:nvPr/>
                  </p:nvSpPr>
                  <p:spPr bwMode="auto">
                    <a:xfrm flipV="1">
                      <a:off x="605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Rectangle 1062">
                      <a:extLst>
                        <a:ext uri="{FF2B5EF4-FFF2-40B4-BE49-F238E27FC236}">
                          <a16:creationId xmlns:a16="http://schemas.microsoft.com/office/drawing/2014/main" id="{DD786562-FAAC-8281-A85B-19150D5D1DB6}"/>
                        </a:ext>
                      </a:extLst>
                    </p:cNvPr>
                    <p:cNvSpPr>
                      <a:spLocks noChangeAspect="1" noChangeArrowheads="1"/>
                    </p:cNvSpPr>
                    <p:nvPr/>
                  </p:nvSpPr>
                  <p:spPr bwMode="auto">
                    <a:xfrm flipV="1">
                      <a:off x="613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8" name="Line 1063">
                      <a:extLst>
                        <a:ext uri="{FF2B5EF4-FFF2-40B4-BE49-F238E27FC236}">
                          <a16:creationId xmlns:a16="http://schemas.microsoft.com/office/drawing/2014/main" id="{CB102BEB-B859-EA4D-489F-FFA04A93F6A0}"/>
                        </a:ext>
                      </a:extLst>
                    </p:cNvPr>
                    <p:cNvSpPr>
                      <a:spLocks noChangeAspect="1" noChangeShapeType="1"/>
                    </p:cNvSpPr>
                    <p:nvPr/>
                  </p:nvSpPr>
                  <p:spPr bwMode="auto">
                    <a:xfrm flipV="1">
                      <a:off x="615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Line 1064">
                      <a:extLst>
                        <a:ext uri="{FF2B5EF4-FFF2-40B4-BE49-F238E27FC236}">
                          <a16:creationId xmlns:a16="http://schemas.microsoft.com/office/drawing/2014/main" id="{F6A2BB40-7DBC-7A83-CCA5-83BDCECFBCF8}"/>
                        </a:ext>
                      </a:extLst>
                    </p:cNvPr>
                    <p:cNvSpPr>
                      <a:spLocks noChangeAspect="1" noChangeShapeType="1"/>
                    </p:cNvSpPr>
                    <p:nvPr/>
                  </p:nvSpPr>
                  <p:spPr bwMode="auto">
                    <a:xfrm flipV="1">
                      <a:off x="619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Rectangle 1065">
                      <a:extLst>
                        <a:ext uri="{FF2B5EF4-FFF2-40B4-BE49-F238E27FC236}">
                          <a16:creationId xmlns:a16="http://schemas.microsoft.com/office/drawing/2014/main" id="{939213DD-BDD4-D618-A5BB-01D6EE005FDB}"/>
                        </a:ext>
                      </a:extLst>
                    </p:cNvPr>
                    <p:cNvSpPr>
                      <a:spLocks noChangeAspect="1" noChangeArrowheads="1"/>
                    </p:cNvSpPr>
                    <p:nvPr/>
                  </p:nvSpPr>
                  <p:spPr bwMode="auto">
                    <a:xfrm flipH="1" flipV="1">
                      <a:off x="641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1" name="Line 1066">
                      <a:extLst>
                        <a:ext uri="{FF2B5EF4-FFF2-40B4-BE49-F238E27FC236}">
                          <a16:creationId xmlns:a16="http://schemas.microsoft.com/office/drawing/2014/main" id="{25AA3B1A-2573-726B-5692-5D16424FD6E7}"/>
                        </a:ext>
                      </a:extLst>
                    </p:cNvPr>
                    <p:cNvSpPr>
                      <a:spLocks noChangeAspect="1" noChangeShapeType="1"/>
                    </p:cNvSpPr>
                    <p:nvPr/>
                  </p:nvSpPr>
                  <p:spPr bwMode="auto">
                    <a:xfrm flipH="1" flipV="1">
                      <a:off x="647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1067">
                      <a:extLst>
                        <a:ext uri="{FF2B5EF4-FFF2-40B4-BE49-F238E27FC236}">
                          <a16:creationId xmlns:a16="http://schemas.microsoft.com/office/drawing/2014/main" id="{0785B0A8-E756-787C-C3D4-D81B7591D46F}"/>
                        </a:ext>
                      </a:extLst>
                    </p:cNvPr>
                    <p:cNvSpPr>
                      <a:spLocks noChangeAspect="1" noChangeShapeType="1"/>
                    </p:cNvSpPr>
                    <p:nvPr/>
                  </p:nvSpPr>
                  <p:spPr bwMode="auto">
                    <a:xfrm flipH="1" flipV="1">
                      <a:off x="643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Rectangle 1068">
                      <a:extLst>
                        <a:ext uri="{FF2B5EF4-FFF2-40B4-BE49-F238E27FC236}">
                          <a16:creationId xmlns:a16="http://schemas.microsoft.com/office/drawing/2014/main" id="{55C87304-98C6-69B9-4713-14DFF8B80E69}"/>
                        </a:ext>
                      </a:extLst>
                    </p:cNvPr>
                    <p:cNvSpPr>
                      <a:spLocks noChangeAspect="1" noChangeArrowheads="1"/>
                    </p:cNvSpPr>
                    <p:nvPr/>
                  </p:nvSpPr>
                  <p:spPr bwMode="auto">
                    <a:xfrm flipH="1" flipV="1">
                      <a:off x="627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4" name="Line 1069">
                      <a:extLst>
                        <a:ext uri="{FF2B5EF4-FFF2-40B4-BE49-F238E27FC236}">
                          <a16:creationId xmlns:a16="http://schemas.microsoft.com/office/drawing/2014/main" id="{9F52DBC8-0134-D6EB-1338-A226D48270E6}"/>
                        </a:ext>
                      </a:extLst>
                    </p:cNvPr>
                    <p:cNvSpPr>
                      <a:spLocks noChangeAspect="1" noChangeShapeType="1"/>
                    </p:cNvSpPr>
                    <p:nvPr/>
                  </p:nvSpPr>
                  <p:spPr bwMode="auto">
                    <a:xfrm flipH="1" flipV="1">
                      <a:off x="633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Line 1070">
                      <a:extLst>
                        <a:ext uri="{FF2B5EF4-FFF2-40B4-BE49-F238E27FC236}">
                          <a16:creationId xmlns:a16="http://schemas.microsoft.com/office/drawing/2014/main" id="{5C0EF741-AF43-4C4F-FD4C-CEF0EE435236}"/>
                        </a:ext>
                      </a:extLst>
                    </p:cNvPr>
                    <p:cNvSpPr>
                      <a:spLocks noChangeAspect="1" noChangeShapeType="1"/>
                    </p:cNvSpPr>
                    <p:nvPr/>
                  </p:nvSpPr>
                  <p:spPr bwMode="auto">
                    <a:xfrm flipH="1" flipV="1">
                      <a:off x="629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 name="Rectangle 1071">
                    <a:extLst>
                      <a:ext uri="{FF2B5EF4-FFF2-40B4-BE49-F238E27FC236}">
                        <a16:creationId xmlns:a16="http://schemas.microsoft.com/office/drawing/2014/main" id="{7FA9B592-6D95-A552-B3FC-F7D0A9851AB0}"/>
                      </a:ext>
                    </a:extLst>
                  </p:cNvPr>
                  <p:cNvSpPr>
                    <a:spLocks noChangeAspect="1" noChangeArrowheads="1"/>
                  </p:cNvSpPr>
                  <p:nvPr/>
                </p:nvSpPr>
                <p:spPr bwMode="auto">
                  <a:xfrm flipV="1">
                    <a:off x="2688"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Line 1072">
                    <a:extLst>
                      <a:ext uri="{FF2B5EF4-FFF2-40B4-BE49-F238E27FC236}">
                        <a16:creationId xmlns:a16="http://schemas.microsoft.com/office/drawing/2014/main" id="{2893C580-B070-CD4C-98A1-0176B1E4E5B9}"/>
                      </a:ext>
                    </a:extLst>
                  </p:cNvPr>
                  <p:cNvSpPr>
                    <a:spLocks noChangeAspect="1" noChangeShapeType="1"/>
                  </p:cNvSpPr>
                  <p:nvPr/>
                </p:nvSpPr>
                <p:spPr bwMode="auto">
                  <a:xfrm flipV="1">
                    <a:off x="270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Line 1073">
                    <a:extLst>
                      <a:ext uri="{FF2B5EF4-FFF2-40B4-BE49-F238E27FC236}">
                        <a16:creationId xmlns:a16="http://schemas.microsoft.com/office/drawing/2014/main" id="{8EAF5C7B-132C-007A-647F-396978872955}"/>
                      </a:ext>
                    </a:extLst>
                  </p:cNvPr>
                  <p:cNvSpPr>
                    <a:spLocks noChangeAspect="1" noChangeShapeType="1"/>
                  </p:cNvSpPr>
                  <p:nvPr/>
                </p:nvSpPr>
                <p:spPr bwMode="auto">
                  <a:xfrm flipV="1">
                    <a:off x="2729"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Rectangle 1074">
                    <a:extLst>
                      <a:ext uri="{FF2B5EF4-FFF2-40B4-BE49-F238E27FC236}">
                        <a16:creationId xmlns:a16="http://schemas.microsoft.com/office/drawing/2014/main" id="{1A46DD8D-E748-1C82-195C-CD1787A17EDA}"/>
                      </a:ext>
                    </a:extLst>
                  </p:cNvPr>
                  <p:cNvSpPr>
                    <a:spLocks noChangeAspect="1" noChangeArrowheads="1"/>
                  </p:cNvSpPr>
                  <p:nvPr/>
                </p:nvSpPr>
                <p:spPr bwMode="auto">
                  <a:xfrm flipV="1">
                    <a:off x="2781"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Line 1075">
                    <a:extLst>
                      <a:ext uri="{FF2B5EF4-FFF2-40B4-BE49-F238E27FC236}">
                        <a16:creationId xmlns:a16="http://schemas.microsoft.com/office/drawing/2014/main" id="{1DEB6ABB-1879-9FEB-6EED-F0CA8F5979CC}"/>
                      </a:ext>
                    </a:extLst>
                  </p:cNvPr>
                  <p:cNvSpPr>
                    <a:spLocks noChangeAspect="1" noChangeShapeType="1"/>
                  </p:cNvSpPr>
                  <p:nvPr/>
                </p:nvSpPr>
                <p:spPr bwMode="auto">
                  <a:xfrm flipV="1">
                    <a:off x="2795"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1076">
                    <a:extLst>
                      <a:ext uri="{FF2B5EF4-FFF2-40B4-BE49-F238E27FC236}">
                        <a16:creationId xmlns:a16="http://schemas.microsoft.com/office/drawing/2014/main" id="{034AB6A4-BB8F-77E3-9204-FA1C9E98054A}"/>
                      </a:ext>
                    </a:extLst>
                  </p:cNvPr>
                  <p:cNvSpPr>
                    <a:spLocks noChangeAspect="1" noChangeShapeType="1"/>
                  </p:cNvSpPr>
                  <p:nvPr/>
                </p:nvSpPr>
                <p:spPr bwMode="auto">
                  <a:xfrm flipV="1">
                    <a:off x="282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Rectangle 1077">
                    <a:extLst>
                      <a:ext uri="{FF2B5EF4-FFF2-40B4-BE49-F238E27FC236}">
                        <a16:creationId xmlns:a16="http://schemas.microsoft.com/office/drawing/2014/main" id="{8D248FB4-A4B9-9BA4-9976-B062E8CFD4E4}"/>
                      </a:ext>
                    </a:extLst>
                  </p:cNvPr>
                  <p:cNvSpPr>
                    <a:spLocks noChangeAspect="1" noChangeArrowheads="1"/>
                  </p:cNvSpPr>
                  <p:nvPr/>
                </p:nvSpPr>
                <p:spPr bwMode="auto">
                  <a:xfrm flipH="1" flipV="1">
                    <a:off x="2969"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8" name="Line 1078">
                    <a:extLst>
                      <a:ext uri="{FF2B5EF4-FFF2-40B4-BE49-F238E27FC236}">
                        <a16:creationId xmlns:a16="http://schemas.microsoft.com/office/drawing/2014/main" id="{B162D28D-1354-33DA-CDC2-086118F8E488}"/>
                      </a:ext>
                    </a:extLst>
                  </p:cNvPr>
                  <p:cNvSpPr>
                    <a:spLocks noChangeAspect="1" noChangeShapeType="1"/>
                  </p:cNvSpPr>
                  <p:nvPr/>
                </p:nvSpPr>
                <p:spPr bwMode="auto">
                  <a:xfrm flipH="1" flipV="1">
                    <a:off x="301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1079">
                    <a:extLst>
                      <a:ext uri="{FF2B5EF4-FFF2-40B4-BE49-F238E27FC236}">
                        <a16:creationId xmlns:a16="http://schemas.microsoft.com/office/drawing/2014/main" id="{7CB319C7-1A0F-897E-5C2A-93F1CAA0FB89}"/>
                      </a:ext>
                    </a:extLst>
                  </p:cNvPr>
                  <p:cNvSpPr>
                    <a:spLocks noChangeAspect="1" noChangeShapeType="1"/>
                  </p:cNvSpPr>
                  <p:nvPr/>
                </p:nvSpPr>
                <p:spPr bwMode="auto">
                  <a:xfrm flipH="1" flipV="1">
                    <a:off x="298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Rectangle 1080">
                    <a:extLst>
                      <a:ext uri="{FF2B5EF4-FFF2-40B4-BE49-F238E27FC236}">
                        <a16:creationId xmlns:a16="http://schemas.microsoft.com/office/drawing/2014/main" id="{3F95A514-C20C-95AE-5FD4-0E456900B738}"/>
                      </a:ext>
                    </a:extLst>
                  </p:cNvPr>
                  <p:cNvSpPr>
                    <a:spLocks noChangeAspect="1" noChangeArrowheads="1"/>
                  </p:cNvSpPr>
                  <p:nvPr/>
                </p:nvSpPr>
                <p:spPr bwMode="auto">
                  <a:xfrm flipH="1" flipV="1">
                    <a:off x="2875"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1" name="Line 1081">
                    <a:extLst>
                      <a:ext uri="{FF2B5EF4-FFF2-40B4-BE49-F238E27FC236}">
                        <a16:creationId xmlns:a16="http://schemas.microsoft.com/office/drawing/2014/main" id="{0690331A-EDFF-DEFD-2E35-40269A64AB37}"/>
                      </a:ext>
                    </a:extLst>
                  </p:cNvPr>
                  <p:cNvSpPr>
                    <a:spLocks noChangeAspect="1" noChangeShapeType="1"/>
                  </p:cNvSpPr>
                  <p:nvPr/>
                </p:nvSpPr>
                <p:spPr bwMode="auto">
                  <a:xfrm flipH="1" flipV="1">
                    <a:off x="291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1082">
                    <a:extLst>
                      <a:ext uri="{FF2B5EF4-FFF2-40B4-BE49-F238E27FC236}">
                        <a16:creationId xmlns:a16="http://schemas.microsoft.com/office/drawing/2014/main" id="{BE50C6A4-8758-8922-CE16-1FBC2CB74F00}"/>
                      </a:ext>
                    </a:extLst>
                  </p:cNvPr>
                  <p:cNvSpPr>
                    <a:spLocks noChangeAspect="1" noChangeShapeType="1"/>
                  </p:cNvSpPr>
                  <p:nvPr/>
                </p:nvSpPr>
                <p:spPr bwMode="auto">
                  <a:xfrm flipH="1" flipV="1">
                    <a:off x="289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Rectangle 1083">
                    <a:extLst>
                      <a:ext uri="{FF2B5EF4-FFF2-40B4-BE49-F238E27FC236}">
                        <a16:creationId xmlns:a16="http://schemas.microsoft.com/office/drawing/2014/main" id="{A35C0119-AF8D-00BA-C653-8D190517E93F}"/>
                      </a:ext>
                    </a:extLst>
                  </p:cNvPr>
                  <p:cNvSpPr>
                    <a:spLocks noChangeAspect="1" noChangeArrowheads="1"/>
                  </p:cNvSpPr>
                  <p:nvPr/>
                </p:nvSpPr>
                <p:spPr bwMode="auto">
                  <a:xfrm flipV="1">
                    <a:off x="3153"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4" name="Line 1084">
                    <a:extLst>
                      <a:ext uri="{FF2B5EF4-FFF2-40B4-BE49-F238E27FC236}">
                        <a16:creationId xmlns:a16="http://schemas.microsoft.com/office/drawing/2014/main" id="{A3538F79-0D97-34BF-98EF-F16EDDC9BC28}"/>
                      </a:ext>
                    </a:extLst>
                  </p:cNvPr>
                  <p:cNvSpPr>
                    <a:spLocks noChangeAspect="1" noChangeShapeType="1"/>
                  </p:cNvSpPr>
                  <p:nvPr/>
                </p:nvSpPr>
                <p:spPr bwMode="auto">
                  <a:xfrm flipV="1">
                    <a:off x="316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Line 1085">
                    <a:extLst>
                      <a:ext uri="{FF2B5EF4-FFF2-40B4-BE49-F238E27FC236}">
                        <a16:creationId xmlns:a16="http://schemas.microsoft.com/office/drawing/2014/main" id="{6B68CB80-7E39-83FF-276D-B8B7913B2D5C}"/>
                      </a:ext>
                    </a:extLst>
                  </p:cNvPr>
                  <p:cNvSpPr>
                    <a:spLocks noChangeAspect="1" noChangeShapeType="1"/>
                  </p:cNvSpPr>
                  <p:nvPr/>
                </p:nvSpPr>
                <p:spPr bwMode="auto">
                  <a:xfrm flipV="1">
                    <a:off x="319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Rectangle 1086">
                    <a:extLst>
                      <a:ext uri="{FF2B5EF4-FFF2-40B4-BE49-F238E27FC236}">
                        <a16:creationId xmlns:a16="http://schemas.microsoft.com/office/drawing/2014/main" id="{50560661-CA2B-BF36-DEB4-6B37BB2A8D6E}"/>
                      </a:ext>
                    </a:extLst>
                  </p:cNvPr>
                  <p:cNvSpPr>
                    <a:spLocks noChangeAspect="1" noChangeArrowheads="1"/>
                  </p:cNvSpPr>
                  <p:nvPr/>
                </p:nvSpPr>
                <p:spPr bwMode="auto">
                  <a:xfrm flipV="1">
                    <a:off x="3246"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7" name="Line 1087">
                    <a:extLst>
                      <a:ext uri="{FF2B5EF4-FFF2-40B4-BE49-F238E27FC236}">
                        <a16:creationId xmlns:a16="http://schemas.microsoft.com/office/drawing/2014/main" id="{518C73EF-BBD0-8430-02E9-38F4B904EDDE}"/>
                      </a:ext>
                    </a:extLst>
                  </p:cNvPr>
                  <p:cNvSpPr>
                    <a:spLocks noChangeAspect="1" noChangeShapeType="1"/>
                  </p:cNvSpPr>
                  <p:nvPr/>
                </p:nvSpPr>
                <p:spPr bwMode="auto">
                  <a:xfrm flipV="1">
                    <a:off x="326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1088">
                    <a:extLst>
                      <a:ext uri="{FF2B5EF4-FFF2-40B4-BE49-F238E27FC236}">
                        <a16:creationId xmlns:a16="http://schemas.microsoft.com/office/drawing/2014/main" id="{33FF0A44-7BDE-DE47-2374-9ADA75BFC99A}"/>
                      </a:ext>
                    </a:extLst>
                  </p:cNvPr>
                  <p:cNvSpPr>
                    <a:spLocks noChangeAspect="1" noChangeShapeType="1"/>
                  </p:cNvSpPr>
                  <p:nvPr/>
                </p:nvSpPr>
                <p:spPr bwMode="auto">
                  <a:xfrm flipV="1">
                    <a:off x="328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9" name="Group 1089">
                    <a:extLst>
                      <a:ext uri="{FF2B5EF4-FFF2-40B4-BE49-F238E27FC236}">
                        <a16:creationId xmlns:a16="http://schemas.microsoft.com/office/drawing/2014/main" id="{B014687B-3DD1-FEE8-4B4B-C6E7A315A871}"/>
                      </a:ext>
                    </a:extLst>
                  </p:cNvPr>
                  <p:cNvGrpSpPr>
                    <a:grpSpLocks noChangeAspect="1"/>
                  </p:cNvGrpSpPr>
                  <p:nvPr/>
                </p:nvGrpSpPr>
                <p:grpSpPr bwMode="auto">
                  <a:xfrm>
                    <a:off x="2688" y="3458"/>
                    <a:ext cx="803" cy="49"/>
                    <a:chOff x="5303" y="2848"/>
                    <a:chExt cx="1190" cy="75"/>
                  </a:xfrm>
                </p:grpSpPr>
                <p:grpSp>
                  <p:nvGrpSpPr>
                    <p:cNvPr id="118" name="Group 1090">
                      <a:extLst>
                        <a:ext uri="{FF2B5EF4-FFF2-40B4-BE49-F238E27FC236}">
                          <a16:creationId xmlns:a16="http://schemas.microsoft.com/office/drawing/2014/main" id="{1FF51BC8-F91B-8041-16A9-F596D0F046E6}"/>
                        </a:ext>
                      </a:extLst>
                    </p:cNvPr>
                    <p:cNvGrpSpPr>
                      <a:grpSpLocks noChangeAspect="1"/>
                    </p:cNvGrpSpPr>
                    <p:nvPr/>
                  </p:nvGrpSpPr>
                  <p:grpSpPr bwMode="auto">
                    <a:xfrm>
                      <a:off x="5303" y="2848"/>
                      <a:ext cx="83" cy="75"/>
                      <a:chOff x="4719" y="1298"/>
                      <a:chExt cx="83" cy="75"/>
                    </a:xfrm>
                  </p:grpSpPr>
                  <p:sp>
                    <p:nvSpPr>
                      <p:cNvPr id="148" name="Rectangle 1091">
                        <a:extLst>
                          <a:ext uri="{FF2B5EF4-FFF2-40B4-BE49-F238E27FC236}">
                            <a16:creationId xmlns:a16="http://schemas.microsoft.com/office/drawing/2014/main" id="{84D0EEFF-4D18-D755-D223-1F56038CC21C}"/>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9" name="Line 1092">
                        <a:extLst>
                          <a:ext uri="{FF2B5EF4-FFF2-40B4-BE49-F238E27FC236}">
                            <a16:creationId xmlns:a16="http://schemas.microsoft.com/office/drawing/2014/main" id="{53A66748-7895-328F-BF29-0CFE567EDB63}"/>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1093">
                        <a:extLst>
                          <a:ext uri="{FF2B5EF4-FFF2-40B4-BE49-F238E27FC236}">
                            <a16:creationId xmlns:a16="http://schemas.microsoft.com/office/drawing/2014/main" id="{DA7815A3-996B-D216-FF14-E9F6650D2A92}"/>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Rectangle 1094">
                        <a:extLst>
                          <a:ext uri="{FF2B5EF4-FFF2-40B4-BE49-F238E27FC236}">
                            <a16:creationId xmlns:a16="http://schemas.microsoft.com/office/drawing/2014/main" id="{B561A74A-AD41-94FC-B186-27F005C803C7}"/>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19" name="Rectangle 1095">
                      <a:extLst>
                        <a:ext uri="{FF2B5EF4-FFF2-40B4-BE49-F238E27FC236}">
                          <a16:creationId xmlns:a16="http://schemas.microsoft.com/office/drawing/2014/main" id="{01E137F2-5376-0316-3F77-088FA642CFD3}"/>
                        </a:ext>
                      </a:extLst>
                    </p:cNvPr>
                    <p:cNvSpPr>
                      <a:spLocks noChangeAspect="1" noChangeArrowheads="1"/>
                    </p:cNvSpPr>
                    <p:nvPr/>
                  </p:nvSpPr>
                  <p:spPr bwMode="auto">
                    <a:xfrm>
                      <a:off x="5442"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0" name="Line 1096">
                      <a:extLst>
                        <a:ext uri="{FF2B5EF4-FFF2-40B4-BE49-F238E27FC236}">
                          <a16:creationId xmlns:a16="http://schemas.microsoft.com/office/drawing/2014/main" id="{0F396855-417F-D991-6262-D99CCCAC5023}"/>
                        </a:ext>
                      </a:extLst>
                    </p:cNvPr>
                    <p:cNvSpPr>
                      <a:spLocks noChangeAspect="1" noChangeShapeType="1"/>
                    </p:cNvSpPr>
                    <p:nvPr/>
                  </p:nvSpPr>
                  <p:spPr bwMode="auto">
                    <a:xfrm>
                      <a:off x="546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097">
                      <a:extLst>
                        <a:ext uri="{FF2B5EF4-FFF2-40B4-BE49-F238E27FC236}">
                          <a16:creationId xmlns:a16="http://schemas.microsoft.com/office/drawing/2014/main" id="{74EC4811-9F1B-8AA6-D222-1426293E9AC1}"/>
                        </a:ext>
                      </a:extLst>
                    </p:cNvPr>
                    <p:cNvSpPr>
                      <a:spLocks noChangeAspect="1" noChangeShapeType="1"/>
                    </p:cNvSpPr>
                    <p:nvPr/>
                  </p:nvSpPr>
                  <p:spPr bwMode="auto">
                    <a:xfrm>
                      <a:off x="5504"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098">
                      <a:extLst>
                        <a:ext uri="{FF2B5EF4-FFF2-40B4-BE49-F238E27FC236}">
                          <a16:creationId xmlns:a16="http://schemas.microsoft.com/office/drawing/2014/main" id="{F2EAE30C-0184-0599-DB64-3F6B023D4BF9}"/>
                        </a:ext>
                      </a:extLst>
                    </p:cNvPr>
                    <p:cNvSpPr>
                      <a:spLocks noChangeAspect="1" noChangeArrowheads="1"/>
                    </p:cNvSpPr>
                    <p:nvPr/>
                  </p:nvSpPr>
                  <p:spPr bwMode="auto">
                    <a:xfrm>
                      <a:off x="5463"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3" name="Rectangle 1099">
                      <a:extLst>
                        <a:ext uri="{FF2B5EF4-FFF2-40B4-BE49-F238E27FC236}">
                          <a16:creationId xmlns:a16="http://schemas.microsoft.com/office/drawing/2014/main" id="{32F54E2F-606E-C9EF-F2CE-E1C9AA754802}"/>
                        </a:ext>
                      </a:extLst>
                    </p:cNvPr>
                    <p:cNvSpPr>
                      <a:spLocks noChangeAspect="1" noChangeArrowheads="1"/>
                    </p:cNvSpPr>
                    <p:nvPr/>
                  </p:nvSpPr>
                  <p:spPr bwMode="auto">
                    <a:xfrm flipH="1">
                      <a:off x="572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4" name="Line 1100">
                      <a:extLst>
                        <a:ext uri="{FF2B5EF4-FFF2-40B4-BE49-F238E27FC236}">
                          <a16:creationId xmlns:a16="http://schemas.microsoft.com/office/drawing/2014/main" id="{2948EEE8-2AE6-E844-9CF4-4650EBC3C3DD}"/>
                        </a:ext>
                      </a:extLst>
                    </p:cNvPr>
                    <p:cNvSpPr>
                      <a:spLocks noChangeAspect="1" noChangeShapeType="1"/>
                    </p:cNvSpPr>
                    <p:nvPr/>
                  </p:nvSpPr>
                  <p:spPr bwMode="auto">
                    <a:xfrm flipH="1">
                      <a:off x="578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1101">
                      <a:extLst>
                        <a:ext uri="{FF2B5EF4-FFF2-40B4-BE49-F238E27FC236}">
                          <a16:creationId xmlns:a16="http://schemas.microsoft.com/office/drawing/2014/main" id="{13A0E8AF-2357-9305-7A04-4E5F66615D75}"/>
                        </a:ext>
                      </a:extLst>
                    </p:cNvPr>
                    <p:cNvSpPr>
                      <a:spLocks noChangeAspect="1" noChangeShapeType="1"/>
                    </p:cNvSpPr>
                    <p:nvPr/>
                  </p:nvSpPr>
                  <p:spPr bwMode="auto">
                    <a:xfrm flipH="1">
                      <a:off x="574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Rectangle 1102">
                      <a:extLst>
                        <a:ext uri="{FF2B5EF4-FFF2-40B4-BE49-F238E27FC236}">
                          <a16:creationId xmlns:a16="http://schemas.microsoft.com/office/drawing/2014/main" id="{96C7FFEA-ACDF-4B73-F153-36FF87406A58}"/>
                        </a:ext>
                      </a:extLst>
                    </p:cNvPr>
                    <p:cNvSpPr>
                      <a:spLocks noChangeAspect="1" noChangeArrowheads="1"/>
                    </p:cNvSpPr>
                    <p:nvPr/>
                  </p:nvSpPr>
                  <p:spPr bwMode="auto">
                    <a:xfrm flipH="1">
                      <a:off x="574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7" name="Rectangle 1103">
                      <a:extLst>
                        <a:ext uri="{FF2B5EF4-FFF2-40B4-BE49-F238E27FC236}">
                          <a16:creationId xmlns:a16="http://schemas.microsoft.com/office/drawing/2014/main" id="{BEA153F7-57C1-F7F6-BC20-9E762BFEB4F8}"/>
                        </a:ext>
                      </a:extLst>
                    </p:cNvPr>
                    <p:cNvSpPr>
                      <a:spLocks noChangeAspect="1" noChangeArrowheads="1"/>
                    </p:cNvSpPr>
                    <p:nvPr/>
                  </p:nvSpPr>
                  <p:spPr bwMode="auto">
                    <a:xfrm flipH="1">
                      <a:off x="558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8" name="Line 1104">
                      <a:extLst>
                        <a:ext uri="{FF2B5EF4-FFF2-40B4-BE49-F238E27FC236}">
                          <a16:creationId xmlns:a16="http://schemas.microsoft.com/office/drawing/2014/main" id="{59CDC5F1-BB35-8DC5-6B87-A918DC282D6C}"/>
                        </a:ext>
                      </a:extLst>
                    </p:cNvPr>
                    <p:cNvSpPr>
                      <a:spLocks noChangeAspect="1" noChangeShapeType="1"/>
                    </p:cNvSpPr>
                    <p:nvPr/>
                  </p:nvSpPr>
                  <p:spPr bwMode="auto">
                    <a:xfrm flipH="1">
                      <a:off x="564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1105">
                      <a:extLst>
                        <a:ext uri="{FF2B5EF4-FFF2-40B4-BE49-F238E27FC236}">
                          <a16:creationId xmlns:a16="http://schemas.microsoft.com/office/drawing/2014/main" id="{7703CD3E-B2E9-D1F2-5BA0-56AA4896847B}"/>
                        </a:ext>
                      </a:extLst>
                    </p:cNvPr>
                    <p:cNvSpPr>
                      <a:spLocks noChangeAspect="1" noChangeShapeType="1"/>
                    </p:cNvSpPr>
                    <p:nvPr/>
                  </p:nvSpPr>
                  <p:spPr bwMode="auto">
                    <a:xfrm flipH="1">
                      <a:off x="560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Rectangle 1106">
                      <a:extLst>
                        <a:ext uri="{FF2B5EF4-FFF2-40B4-BE49-F238E27FC236}">
                          <a16:creationId xmlns:a16="http://schemas.microsoft.com/office/drawing/2014/main" id="{696E1709-36BA-104A-6B01-0DAE781DB6AA}"/>
                        </a:ext>
                      </a:extLst>
                    </p:cNvPr>
                    <p:cNvSpPr>
                      <a:spLocks noChangeAspect="1" noChangeArrowheads="1"/>
                    </p:cNvSpPr>
                    <p:nvPr/>
                  </p:nvSpPr>
                  <p:spPr bwMode="auto">
                    <a:xfrm flipH="1">
                      <a:off x="560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31" name="Group 1107">
                      <a:extLst>
                        <a:ext uri="{FF2B5EF4-FFF2-40B4-BE49-F238E27FC236}">
                          <a16:creationId xmlns:a16="http://schemas.microsoft.com/office/drawing/2014/main" id="{A718D2A0-7414-3A41-9FBC-7E2B5E27A13A}"/>
                        </a:ext>
                      </a:extLst>
                    </p:cNvPr>
                    <p:cNvGrpSpPr>
                      <a:grpSpLocks noChangeAspect="1"/>
                    </p:cNvGrpSpPr>
                    <p:nvPr/>
                  </p:nvGrpSpPr>
                  <p:grpSpPr bwMode="auto">
                    <a:xfrm>
                      <a:off x="5992" y="2848"/>
                      <a:ext cx="83" cy="75"/>
                      <a:chOff x="4719" y="1298"/>
                      <a:chExt cx="83" cy="75"/>
                    </a:xfrm>
                  </p:grpSpPr>
                  <p:sp>
                    <p:nvSpPr>
                      <p:cNvPr id="144" name="Rectangle 1108">
                        <a:extLst>
                          <a:ext uri="{FF2B5EF4-FFF2-40B4-BE49-F238E27FC236}">
                            <a16:creationId xmlns:a16="http://schemas.microsoft.com/office/drawing/2014/main" id="{ED9B9E3B-3B3F-504C-B302-793B2D76DFFD}"/>
                          </a:ext>
                        </a:extLst>
                      </p:cNvPr>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5" name="Line 1109">
                        <a:extLst>
                          <a:ext uri="{FF2B5EF4-FFF2-40B4-BE49-F238E27FC236}">
                            <a16:creationId xmlns:a16="http://schemas.microsoft.com/office/drawing/2014/main" id="{5EDFB4EE-DAB6-2758-ED44-8564D733FAEB}"/>
                          </a:ext>
                        </a:extLst>
                      </p:cNvPr>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110">
                        <a:extLst>
                          <a:ext uri="{FF2B5EF4-FFF2-40B4-BE49-F238E27FC236}">
                            <a16:creationId xmlns:a16="http://schemas.microsoft.com/office/drawing/2014/main" id="{C2040306-3818-39E6-C0A6-955C8D49CF33}"/>
                          </a:ext>
                        </a:extLst>
                      </p:cNvPr>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Rectangle 1111">
                        <a:extLst>
                          <a:ext uri="{FF2B5EF4-FFF2-40B4-BE49-F238E27FC236}">
                            <a16:creationId xmlns:a16="http://schemas.microsoft.com/office/drawing/2014/main" id="{62EFBB95-81F2-3DDF-648F-BA1C30E7DF3A}"/>
                          </a:ext>
                        </a:extLst>
                      </p:cNvPr>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32" name="Rectangle 1112">
                      <a:extLst>
                        <a:ext uri="{FF2B5EF4-FFF2-40B4-BE49-F238E27FC236}">
                          <a16:creationId xmlns:a16="http://schemas.microsoft.com/office/drawing/2014/main" id="{64D8A178-E6C0-631D-070A-367DF40AEDC7}"/>
                        </a:ext>
                      </a:extLst>
                    </p:cNvPr>
                    <p:cNvSpPr>
                      <a:spLocks noChangeAspect="1" noChangeArrowheads="1"/>
                    </p:cNvSpPr>
                    <p:nvPr/>
                  </p:nvSpPr>
                  <p:spPr bwMode="auto">
                    <a:xfrm>
                      <a:off x="613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3" name="Line 1113">
                      <a:extLst>
                        <a:ext uri="{FF2B5EF4-FFF2-40B4-BE49-F238E27FC236}">
                          <a16:creationId xmlns:a16="http://schemas.microsoft.com/office/drawing/2014/main" id="{46738686-C51A-9ED6-C187-1643DE48F864}"/>
                        </a:ext>
                      </a:extLst>
                    </p:cNvPr>
                    <p:cNvSpPr>
                      <a:spLocks noChangeAspect="1" noChangeShapeType="1"/>
                    </p:cNvSpPr>
                    <p:nvPr/>
                  </p:nvSpPr>
                  <p:spPr bwMode="auto">
                    <a:xfrm>
                      <a:off x="615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Line 1114">
                      <a:extLst>
                        <a:ext uri="{FF2B5EF4-FFF2-40B4-BE49-F238E27FC236}">
                          <a16:creationId xmlns:a16="http://schemas.microsoft.com/office/drawing/2014/main" id="{752DF84A-A8F3-1483-D01F-FE2F0B4C69D7}"/>
                        </a:ext>
                      </a:extLst>
                    </p:cNvPr>
                    <p:cNvSpPr>
                      <a:spLocks noChangeAspect="1" noChangeShapeType="1"/>
                    </p:cNvSpPr>
                    <p:nvPr/>
                  </p:nvSpPr>
                  <p:spPr bwMode="auto">
                    <a:xfrm>
                      <a:off x="619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Rectangle 1115">
                      <a:extLst>
                        <a:ext uri="{FF2B5EF4-FFF2-40B4-BE49-F238E27FC236}">
                          <a16:creationId xmlns:a16="http://schemas.microsoft.com/office/drawing/2014/main" id="{958B5193-8C92-79B2-4FA9-3695D561CBFD}"/>
                        </a:ext>
                      </a:extLst>
                    </p:cNvPr>
                    <p:cNvSpPr>
                      <a:spLocks noChangeAspect="1" noChangeArrowheads="1"/>
                    </p:cNvSpPr>
                    <p:nvPr/>
                  </p:nvSpPr>
                  <p:spPr bwMode="auto">
                    <a:xfrm>
                      <a:off x="6152"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6" name="Rectangle 1116">
                      <a:extLst>
                        <a:ext uri="{FF2B5EF4-FFF2-40B4-BE49-F238E27FC236}">
                          <a16:creationId xmlns:a16="http://schemas.microsoft.com/office/drawing/2014/main" id="{ABD7AA26-BC30-B44F-9BD7-B45FFC881E1C}"/>
                        </a:ext>
                      </a:extLst>
                    </p:cNvPr>
                    <p:cNvSpPr>
                      <a:spLocks noChangeAspect="1" noChangeArrowheads="1"/>
                    </p:cNvSpPr>
                    <p:nvPr/>
                  </p:nvSpPr>
                  <p:spPr bwMode="auto">
                    <a:xfrm flipH="1">
                      <a:off x="641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7" name="Line 1117">
                      <a:extLst>
                        <a:ext uri="{FF2B5EF4-FFF2-40B4-BE49-F238E27FC236}">
                          <a16:creationId xmlns:a16="http://schemas.microsoft.com/office/drawing/2014/main" id="{2E3D0C9B-37B8-CD77-3D87-9AFEFA5E4DC1}"/>
                        </a:ext>
                      </a:extLst>
                    </p:cNvPr>
                    <p:cNvSpPr>
                      <a:spLocks noChangeAspect="1" noChangeShapeType="1"/>
                    </p:cNvSpPr>
                    <p:nvPr/>
                  </p:nvSpPr>
                  <p:spPr bwMode="auto">
                    <a:xfrm flipH="1">
                      <a:off x="647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1118">
                      <a:extLst>
                        <a:ext uri="{FF2B5EF4-FFF2-40B4-BE49-F238E27FC236}">
                          <a16:creationId xmlns:a16="http://schemas.microsoft.com/office/drawing/2014/main" id="{8319A791-C0A3-B83A-25F6-9AA3729F8547}"/>
                        </a:ext>
                      </a:extLst>
                    </p:cNvPr>
                    <p:cNvSpPr>
                      <a:spLocks noChangeAspect="1" noChangeShapeType="1"/>
                    </p:cNvSpPr>
                    <p:nvPr/>
                  </p:nvSpPr>
                  <p:spPr bwMode="auto">
                    <a:xfrm flipH="1">
                      <a:off x="643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Rectangle 1119">
                      <a:extLst>
                        <a:ext uri="{FF2B5EF4-FFF2-40B4-BE49-F238E27FC236}">
                          <a16:creationId xmlns:a16="http://schemas.microsoft.com/office/drawing/2014/main" id="{EBA64035-EA98-F388-2848-CCB4C19FF3D2}"/>
                        </a:ext>
                      </a:extLst>
                    </p:cNvPr>
                    <p:cNvSpPr>
                      <a:spLocks noChangeAspect="1" noChangeArrowheads="1"/>
                    </p:cNvSpPr>
                    <p:nvPr/>
                  </p:nvSpPr>
                  <p:spPr bwMode="auto">
                    <a:xfrm flipH="1">
                      <a:off x="643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0" name="Rectangle 1120">
                      <a:extLst>
                        <a:ext uri="{FF2B5EF4-FFF2-40B4-BE49-F238E27FC236}">
                          <a16:creationId xmlns:a16="http://schemas.microsoft.com/office/drawing/2014/main" id="{C8FC2232-866D-88E2-32C9-33AAAB29A9AD}"/>
                        </a:ext>
                      </a:extLst>
                    </p:cNvPr>
                    <p:cNvSpPr>
                      <a:spLocks noChangeAspect="1" noChangeArrowheads="1"/>
                    </p:cNvSpPr>
                    <p:nvPr/>
                  </p:nvSpPr>
                  <p:spPr bwMode="auto">
                    <a:xfrm flipH="1">
                      <a:off x="627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1" name="Line 1121">
                      <a:extLst>
                        <a:ext uri="{FF2B5EF4-FFF2-40B4-BE49-F238E27FC236}">
                          <a16:creationId xmlns:a16="http://schemas.microsoft.com/office/drawing/2014/main" id="{D19B0575-BA1E-57A5-3669-088CA0819EC2}"/>
                        </a:ext>
                      </a:extLst>
                    </p:cNvPr>
                    <p:cNvSpPr>
                      <a:spLocks noChangeAspect="1" noChangeShapeType="1"/>
                    </p:cNvSpPr>
                    <p:nvPr/>
                  </p:nvSpPr>
                  <p:spPr bwMode="auto">
                    <a:xfrm flipH="1">
                      <a:off x="633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1122">
                      <a:extLst>
                        <a:ext uri="{FF2B5EF4-FFF2-40B4-BE49-F238E27FC236}">
                          <a16:creationId xmlns:a16="http://schemas.microsoft.com/office/drawing/2014/main" id="{F805A279-19C9-B66A-199C-48870185A25D}"/>
                        </a:ext>
                      </a:extLst>
                    </p:cNvPr>
                    <p:cNvSpPr>
                      <a:spLocks noChangeAspect="1" noChangeShapeType="1"/>
                    </p:cNvSpPr>
                    <p:nvPr/>
                  </p:nvSpPr>
                  <p:spPr bwMode="auto">
                    <a:xfrm flipH="1">
                      <a:off x="629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Rectangle 1123">
                      <a:extLst>
                        <a:ext uri="{FF2B5EF4-FFF2-40B4-BE49-F238E27FC236}">
                          <a16:creationId xmlns:a16="http://schemas.microsoft.com/office/drawing/2014/main" id="{C4D7BD37-A0F9-1446-BCD4-265A6E8E658D}"/>
                        </a:ext>
                      </a:extLst>
                    </p:cNvPr>
                    <p:cNvSpPr>
                      <a:spLocks noChangeAspect="1" noChangeArrowheads="1"/>
                    </p:cNvSpPr>
                    <p:nvPr/>
                  </p:nvSpPr>
                  <p:spPr bwMode="auto">
                    <a:xfrm flipH="1">
                      <a:off x="629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00" name="Rectangle 1124">
                    <a:extLst>
                      <a:ext uri="{FF2B5EF4-FFF2-40B4-BE49-F238E27FC236}">
                        <a16:creationId xmlns:a16="http://schemas.microsoft.com/office/drawing/2014/main" id="{68927822-95BF-3ED9-6452-631EB92D0FBB}"/>
                      </a:ext>
                    </a:extLst>
                  </p:cNvPr>
                  <p:cNvSpPr>
                    <a:spLocks noChangeAspect="1" noChangeArrowheads="1"/>
                  </p:cNvSpPr>
                  <p:nvPr/>
                </p:nvSpPr>
                <p:spPr bwMode="auto">
                  <a:xfrm flipH="1" flipV="1">
                    <a:off x="3434"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1" name="Line 1125">
                    <a:extLst>
                      <a:ext uri="{FF2B5EF4-FFF2-40B4-BE49-F238E27FC236}">
                        <a16:creationId xmlns:a16="http://schemas.microsoft.com/office/drawing/2014/main" id="{AE239C5A-0E7D-8803-35EB-D4A88FBA3303}"/>
                      </a:ext>
                    </a:extLst>
                  </p:cNvPr>
                  <p:cNvSpPr>
                    <a:spLocks noChangeAspect="1" noChangeShapeType="1"/>
                  </p:cNvSpPr>
                  <p:nvPr/>
                </p:nvSpPr>
                <p:spPr bwMode="auto">
                  <a:xfrm flipH="1" flipV="1">
                    <a:off x="347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1126">
                    <a:extLst>
                      <a:ext uri="{FF2B5EF4-FFF2-40B4-BE49-F238E27FC236}">
                        <a16:creationId xmlns:a16="http://schemas.microsoft.com/office/drawing/2014/main" id="{379914D5-9389-FC09-6082-32E220179C19}"/>
                      </a:ext>
                    </a:extLst>
                  </p:cNvPr>
                  <p:cNvSpPr>
                    <a:spLocks noChangeAspect="1" noChangeShapeType="1"/>
                  </p:cNvSpPr>
                  <p:nvPr/>
                </p:nvSpPr>
                <p:spPr bwMode="auto">
                  <a:xfrm flipH="1" flipV="1">
                    <a:off x="3448"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Rectangle 1127">
                    <a:extLst>
                      <a:ext uri="{FF2B5EF4-FFF2-40B4-BE49-F238E27FC236}">
                        <a16:creationId xmlns:a16="http://schemas.microsoft.com/office/drawing/2014/main" id="{E6A9AC83-C435-6628-FE54-94BFB4B6F8BE}"/>
                      </a:ext>
                    </a:extLst>
                  </p:cNvPr>
                  <p:cNvSpPr>
                    <a:spLocks noChangeAspect="1" noChangeArrowheads="1"/>
                  </p:cNvSpPr>
                  <p:nvPr/>
                </p:nvSpPr>
                <p:spPr bwMode="auto">
                  <a:xfrm flipH="1" flipV="1">
                    <a:off x="3340"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4" name="Line 1128">
                    <a:extLst>
                      <a:ext uri="{FF2B5EF4-FFF2-40B4-BE49-F238E27FC236}">
                        <a16:creationId xmlns:a16="http://schemas.microsoft.com/office/drawing/2014/main" id="{0DBA567A-CB43-8068-3BD0-E604241E6AC3}"/>
                      </a:ext>
                    </a:extLst>
                  </p:cNvPr>
                  <p:cNvSpPr>
                    <a:spLocks noChangeAspect="1" noChangeShapeType="1"/>
                  </p:cNvSpPr>
                  <p:nvPr/>
                </p:nvSpPr>
                <p:spPr bwMode="auto">
                  <a:xfrm flipH="1" flipV="1">
                    <a:off x="338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1129">
                    <a:extLst>
                      <a:ext uri="{FF2B5EF4-FFF2-40B4-BE49-F238E27FC236}">
                        <a16:creationId xmlns:a16="http://schemas.microsoft.com/office/drawing/2014/main" id="{4B8F699E-A15F-D7C1-AAD1-FB84E4812B29}"/>
                      </a:ext>
                    </a:extLst>
                  </p:cNvPr>
                  <p:cNvSpPr>
                    <a:spLocks noChangeAspect="1" noChangeShapeType="1"/>
                  </p:cNvSpPr>
                  <p:nvPr/>
                </p:nvSpPr>
                <p:spPr bwMode="auto">
                  <a:xfrm flipH="1" flipV="1">
                    <a:off x="3353"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6" name="Group 1130">
                    <a:extLst>
                      <a:ext uri="{FF2B5EF4-FFF2-40B4-BE49-F238E27FC236}">
                        <a16:creationId xmlns:a16="http://schemas.microsoft.com/office/drawing/2014/main" id="{4B94C5A1-6116-07FF-26D6-00C896F9A26B}"/>
                      </a:ext>
                    </a:extLst>
                  </p:cNvPr>
                  <p:cNvGrpSpPr>
                    <a:grpSpLocks/>
                  </p:cNvGrpSpPr>
                  <p:nvPr/>
                </p:nvGrpSpPr>
                <p:grpSpPr bwMode="auto">
                  <a:xfrm>
                    <a:off x="3076" y="3456"/>
                    <a:ext cx="27" cy="55"/>
                    <a:chOff x="3076" y="3476"/>
                    <a:chExt cx="27" cy="131"/>
                  </a:xfrm>
                </p:grpSpPr>
                <p:sp>
                  <p:nvSpPr>
                    <p:cNvPr id="116" name="Line 1131">
                      <a:extLst>
                        <a:ext uri="{FF2B5EF4-FFF2-40B4-BE49-F238E27FC236}">
                          <a16:creationId xmlns:a16="http://schemas.microsoft.com/office/drawing/2014/main" id="{0257B12D-0521-31DB-5005-2E0E6912D13C}"/>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132">
                      <a:extLst>
                        <a:ext uri="{FF2B5EF4-FFF2-40B4-BE49-F238E27FC236}">
                          <a16:creationId xmlns:a16="http://schemas.microsoft.com/office/drawing/2014/main" id="{35EE77C9-A3DD-02DC-1C7D-FAC549FE1DA0}"/>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7" name="Group 1133">
                    <a:extLst>
                      <a:ext uri="{FF2B5EF4-FFF2-40B4-BE49-F238E27FC236}">
                        <a16:creationId xmlns:a16="http://schemas.microsoft.com/office/drawing/2014/main" id="{495B06E4-8BE6-64F4-5A4A-511D7D3C1E74}"/>
                      </a:ext>
                    </a:extLst>
                  </p:cNvPr>
                  <p:cNvGrpSpPr>
                    <a:grpSpLocks/>
                  </p:cNvGrpSpPr>
                  <p:nvPr/>
                </p:nvGrpSpPr>
                <p:grpSpPr bwMode="auto">
                  <a:xfrm>
                    <a:off x="3076" y="3550"/>
                    <a:ext cx="27" cy="59"/>
                    <a:chOff x="3076" y="3476"/>
                    <a:chExt cx="27" cy="131"/>
                  </a:xfrm>
                </p:grpSpPr>
                <p:sp>
                  <p:nvSpPr>
                    <p:cNvPr id="114" name="Line 1134">
                      <a:extLst>
                        <a:ext uri="{FF2B5EF4-FFF2-40B4-BE49-F238E27FC236}">
                          <a16:creationId xmlns:a16="http://schemas.microsoft.com/office/drawing/2014/main" id="{B3A87AD3-E6D7-7901-2E63-32A2C9EC253A}"/>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135">
                      <a:extLst>
                        <a:ext uri="{FF2B5EF4-FFF2-40B4-BE49-F238E27FC236}">
                          <a16:creationId xmlns:a16="http://schemas.microsoft.com/office/drawing/2014/main" id="{D8D2CEB3-4382-ED5C-795E-E21DB17604B5}"/>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8" name="Group 1136">
                    <a:extLst>
                      <a:ext uri="{FF2B5EF4-FFF2-40B4-BE49-F238E27FC236}">
                        <a16:creationId xmlns:a16="http://schemas.microsoft.com/office/drawing/2014/main" id="{33460289-9E67-D284-25C5-E57A874B2E93}"/>
                      </a:ext>
                    </a:extLst>
                  </p:cNvPr>
                  <p:cNvGrpSpPr>
                    <a:grpSpLocks/>
                  </p:cNvGrpSpPr>
                  <p:nvPr/>
                </p:nvGrpSpPr>
                <p:grpSpPr bwMode="auto">
                  <a:xfrm flipV="1">
                    <a:off x="3076" y="2625"/>
                    <a:ext cx="27" cy="53"/>
                    <a:chOff x="3076" y="3476"/>
                    <a:chExt cx="27" cy="131"/>
                  </a:xfrm>
                </p:grpSpPr>
                <p:sp>
                  <p:nvSpPr>
                    <p:cNvPr id="112" name="Line 1137">
                      <a:extLst>
                        <a:ext uri="{FF2B5EF4-FFF2-40B4-BE49-F238E27FC236}">
                          <a16:creationId xmlns:a16="http://schemas.microsoft.com/office/drawing/2014/main" id="{32F6CC78-1750-478C-8353-2AB223236CAE}"/>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Line 1138">
                      <a:extLst>
                        <a:ext uri="{FF2B5EF4-FFF2-40B4-BE49-F238E27FC236}">
                          <a16:creationId xmlns:a16="http://schemas.microsoft.com/office/drawing/2014/main" id="{D366FCC3-D3FB-EABF-06F6-D700C8A34863}"/>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9" name="Group 1139">
                    <a:extLst>
                      <a:ext uri="{FF2B5EF4-FFF2-40B4-BE49-F238E27FC236}">
                        <a16:creationId xmlns:a16="http://schemas.microsoft.com/office/drawing/2014/main" id="{8EA55ABA-1846-5943-0B42-11A437DABD2E}"/>
                      </a:ext>
                    </a:extLst>
                  </p:cNvPr>
                  <p:cNvGrpSpPr>
                    <a:grpSpLocks/>
                  </p:cNvGrpSpPr>
                  <p:nvPr/>
                </p:nvGrpSpPr>
                <p:grpSpPr bwMode="auto">
                  <a:xfrm flipV="1">
                    <a:off x="3076" y="2527"/>
                    <a:ext cx="27" cy="59"/>
                    <a:chOff x="3076" y="3476"/>
                    <a:chExt cx="27" cy="131"/>
                  </a:xfrm>
                </p:grpSpPr>
                <p:sp>
                  <p:nvSpPr>
                    <p:cNvPr id="110" name="Line 1140">
                      <a:extLst>
                        <a:ext uri="{FF2B5EF4-FFF2-40B4-BE49-F238E27FC236}">
                          <a16:creationId xmlns:a16="http://schemas.microsoft.com/office/drawing/2014/main" id="{D0AECC2B-F00C-C056-3DCA-C3A11744CB0D}"/>
                        </a:ext>
                      </a:extLst>
                    </p:cNvPr>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1141">
                      <a:extLst>
                        <a:ext uri="{FF2B5EF4-FFF2-40B4-BE49-F238E27FC236}">
                          <a16:creationId xmlns:a16="http://schemas.microsoft.com/office/drawing/2014/main" id="{07500FC4-961F-7BB0-EEE4-051EC1C952DE}"/>
                        </a:ext>
                      </a:extLst>
                    </p:cNvPr>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7" name="Rectangle 1142">
                  <a:extLst>
                    <a:ext uri="{FF2B5EF4-FFF2-40B4-BE49-F238E27FC236}">
                      <a16:creationId xmlns:a16="http://schemas.microsoft.com/office/drawing/2014/main" id="{E88D2640-46EF-4801-9FFF-238269A7F19A}"/>
                    </a:ext>
                  </a:extLst>
                </p:cNvPr>
                <p:cNvSpPr>
                  <a:spLocks noChangeArrowheads="1"/>
                </p:cNvSpPr>
                <p:nvPr/>
              </p:nvSpPr>
              <p:spPr bwMode="auto">
                <a:xfrm flipH="1">
                  <a:off x="3056" y="2570"/>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1143">
                  <a:extLst>
                    <a:ext uri="{FF2B5EF4-FFF2-40B4-BE49-F238E27FC236}">
                      <a16:creationId xmlns:a16="http://schemas.microsoft.com/office/drawing/2014/main" id="{E8790948-1D52-66A3-1009-C4A12D6610F4}"/>
                    </a:ext>
                  </a:extLst>
                </p:cNvPr>
                <p:cNvSpPr>
                  <a:spLocks noChangeArrowheads="1"/>
                </p:cNvSpPr>
                <p:nvPr/>
              </p:nvSpPr>
              <p:spPr bwMode="auto">
                <a:xfrm flipH="1">
                  <a:off x="3056" y="2668"/>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1144">
                  <a:extLst>
                    <a:ext uri="{FF2B5EF4-FFF2-40B4-BE49-F238E27FC236}">
                      <a16:creationId xmlns:a16="http://schemas.microsoft.com/office/drawing/2014/main" id="{851D73AF-B567-364B-145F-57F6D1EB0C2F}"/>
                    </a:ext>
                  </a:extLst>
                </p:cNvPr>
                <p:cNvSpPr>
                  <a:spLocks noChangeArrowheads="1"/>
                </p:cNvSpPr>
                <p:nvPr/>
              </p:nvSpPr>
              <p:spPr bwMode="auto">
                <a:xfrm flipH="1">
                  <a:off x="3056" y="1556"/>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0" name="Rectangle 1145">
                  <a:extLst>
                    <a:ext uri="{FF2B5EF4-FFF2-40B4-BE49-F238E27FC236}">
                      <a16:creationId xmlns:a16="http://schemas.microsoft.com/office/drawing/2014/main" id="{28B1A476-3430-0620-C530-43567142E0EB}"/>
                    </a:ext>
                  </a:extLst>
                </p:cNvPr>
                <p:cNvSpPr>
                  <a:spLocks noChangeArrowheads="1"/>
                </p:cNvSpPr>
                <p:nvPr/>
              </p:nvSpPr>
              <p:spPr bwMode="auto">
                <a:xfrm flipH="1">
                  <a:off x="3056" y="1654"/>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Rectangle 1146">
                  <a:extLst>
                    <a:ext uri="{FF2B5EF4-FFF2-40B4-BE49-F238E27FC236}">
                      <a16:creationId xmlns:a16="http://schemas.microsoft.com/office/drawing/2014/main" id="{83D97ECD-8FAA-2721-B122-6955713C52FD}"/>
                    </a:ext>
                  </a:extLst>
                </p:cNvPr>
                <p:cNvSpPr>
                  <a:spLocks noChangeAspect="1" noChangeArrowheads="1"/>
                </p:cNvSpPr>
                <p:nvPr/>
              </p:nvSpPr>
              <p:spPr bwMode="auto">
                <a:xfrm flipH="1">
                  <a:off x="2993" y="1596"/>
                  <a:ext cx="904" cy="6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Rectangle 1147">
                  <a:extLst>
                    <a:ext uri="{FF2B5EF4-FFF2-40B4-BE49-F238E27FC236}">
                      <a16:creationId xmlns:a16="http://schemas.microsoft.com/office/drawing/2014/main" id="{898FEB0B-9653-A3C6-0D4E-97B5660298FE}"/>
                    </a:ext>
                  </a:extLst>
                </p:cNvPr>
                <p:cNvSpPr>
                  <a:spLocks noChangeAspect="1" noChangeArrowheads="1"/>
                </p:cNvSpPr>
                <p:nvPr/>
              </p:nvSpPr>
              <p:spPr bwMode="auto">
                <a:xfrm flipH="1" flipV="1">
                  <a:off x="2993" y="2608"/>
                  <a:ext cx="904" cy="6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11" name="Rectangle 1148">
              <a:extLst>
                <a:ext uri="{FF2B5EF4-FFF2-40B4-BE49-F238E27FC236}">
                  <a16:creationId xmlns:a16="http://schemas.microsoft.com/office/drawing/2014/main" id="{D64FED6B-0544-52E1-FA85-CAB23CA876FF}"/>
                </a:ext>
              </a:extLst>
            </p:cNvPr>
            <p:cNvSpPr>
              <a:spLocks noChangeArrowheads="1"/>
            </p:cNvSpPr>
            <p:nvPr/>
          </p:nvSpPr>
          <p:spPr bwMode="auto">
            <a:xfrm>
              <a:off x="1068" y="2610"/>
              <a:ext cx="894" cy="56"/>
            </a:xfrm>
            <a:prstGeom prst="rect">
              <a:avLst/>
            </a:prstGeom>
            <a:gradFill rotWithShape="1">
              <a:gsLst>
                <a:gs pos="0">
                  <a:srgbClr val="DDDDDD">
                    <a:gamma/>
                    <a:shade val="6275"/>
                    <a:invGamma/>
                  </a:srgbClr>
                </a:gs>
                <a:gs pos="50000">
                  <a:srgbClr val="DDDDDD">
                    <a:alpha val="7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2" name="Rectangle 1149">
              <a:extLst>
                <a:ext uri="{FF2B5EF4-FFF2-40B4-BE49-F238E27FC236}">
                  <a16:creationId xmlns:a16="http://schemas.microsoft.com/office/drawing/2014/main" id="{C34BD312-AF48-DAE0-6E74-F9AC2B590164}"/>
                </a:ext>
              </a:extLst>
            </p:cNvPr>
            <p:cNvSpPr>
              <a:spLocks noChangeArrowheads="1"/>
            </p:cNvSpPr>
            <p:nvPr/>
          </p:nvSpPr>
          <p:spPr bwMode="auto">
            <a:xfrm>
              <a:off x="1065" y="1599"/>
              <a:ext cx="894" cy="56"/>
            </a:xfrm>
            <a:prstGeom prst="rect">
              <a:avLst/>
            </a:prstGeom>
            <a:gradFill rotWithShape="1">
              <a:gsLst>
                <a:gs pos="0">
                  <a:srgbClr val="DDDDDD">
                    <a:gamma/>
                    <a:shade val="6275"/>
                    <a:invGamma/>
                  </a:srgbClr>
                </a:gs>
                <a:gs pos="50000">
                  <a:srgbClr val="DDDDDD">
                    <a:alpha val="5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3" name="Freeform 1150">
              <a:extLst>
                <a:ext uri="{FF2B5EF4-FFF2-40B4-BE49-F238E27FC236}">
                  <a16:creationId xmlns:a16="http://schemas.microsoft.com/office/drawing/2014/main" id="{FD408B3E-D456-3CBF-3B37-2CC906C9E4D9}"/>
                </a:ext>
              </a:extLst>
            </p:cNvPr>
            <p:cNvSpPr>
              <a:spLocks/>
            </p:cNvSpPr>
            <p:nvPr/>
          </p:nvSpPr>
          <p:spPr bwMode="auto">
            <a:xfrm>
              <a:off x="2012" y="1594"/>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580" name="Oval 1151">
            <a:extLst>
              <a:ext uri="{FF2B5EF4-FFF2-40B4-BE49-F238E27FC236}">
                <a16:creationId xmlns:a16="http://schemas.microsoft.com/office/drawing/2014/main" id="{3CBE70E7-2EC3-1E91-3021-35741847FDF0}"/>
              </a:ext>
            </a:extLst>
          </p:cNvPr>
          <p:cNvSpPr>
            <a:spLocks noChangeArrowheads="1"/>
          </p:cNvSpPr>
          <p:nvPr/>
        </p:nvSpPr>
        <p:spPr bwMode="auto">
          <a:xfrm>
            <a:off x="1112813" y="1725215"/>
            <a:ext cx="787400" cy="831850"/>
          </a:xfrm>
          <a:prstGeom prst="ellipse">
            <a:avLst/>
          </a:prstGeom>
          <a:noFill/>
          <a:ln w="2857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1" name="Freeform 1152">
            <a:extLst>
              <a:ext uri="{FF2B5EF4-FFF2-40B4-BE49-F238E27FC236}">
                <a16:creationId xmlns:a16="http://schemas.microsoft.com/office/drawing/2014/main" id="{4359D70A-2396-40B5-30BD-27897B0ACF71}"/>
              </a:ext>
            </a:extLst>
          </p:cNvPr>
          <p:cNvSpPr>
            <a:spLocks/>
          </p:cNvSpPr>
          <p:nvPr/>
        </p:nvSpPr>
        <p:spPr bwMode="auto">
          <a:xfrm>
            <a:off x="1854176" y="2337989"/>
            <a:ext cx="1931987" cy="717791"/>
          </a:xfrm>
          <a:custGeom>
            <a:avLst/>
            <a:gdLst>
              <a:gd name="T0" fmla="*/ 0 w 657"/>
              <a:gd name="T1" fmla="*/ 0 h 352"/>
              <a:gd name="T2" fmla="*/ 1042987 w 657"/>
              <a:gd name="T3" fmla="*/ 558800 h 352"/>
              <a:gd name="T4" fmla="*/ 0 60000 65536"/>
              <a:gd name="T5" fmla="*/ 0 60000 65536"/>
            </a:gdLst>
            <a:ahLst/>
            <a:cxnLst>
              <a:cxn ang="T4">
                <a:pos x="T0" y="T1"/>
              </a:cxn>
              <a:cxn ang="T5">
                <a:pos x="T2" y="T3"/>
              </a:cxn>
            </a:cxnLst>
            <a:rect l="0" t="0" r="r" b="b"/>
            <a:pathLst>
              <a:path w="657" h="352">
                <a:moveTo>
                  <a:pt x="0" y="0"/>
                </a:moveTo>
                <a:lnTo>
                  <a:pt x="657" y="352"/>
                </a:lnTo>
              </a:path>
            </a:pathLst>
          </a:custGeom>
          <a:noFill/>
          <a:ln w="38100"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pic>
        <p:nvPicPr>
          <p:cNvPr id="582" name="Picture 6" descr="Kobe-1">
            <a:extLst>
              <a:ext uri="{FF2B5EF4-FFF2-40B4-BE49-F238E27FC236}">
                <a16:creationId xmlns:a16="http://schemas.microsoft.com/office/drawing/2014/main" id="{F754AFC9-E5E5-D79A-671A-DCC97180B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108" y="675880"/>
            <a:ext cx="8145990" cy="544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561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CF3497-4F7F-76DF-08F1-A846AF8CDFBA}"/>
              </a:ext>
            </a:extLst>
          </p:cNvPr>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pic>
        <p:nvPicPr>
          <p:cNvPr id="3" name="Picture 3" descr="Kobe-2">
            <a:extLst>
              <a:ext uri="{FF2B5EF4-FFF2-40B4-BE49-F238E27FC236}">
                <a16:creationId xmlns:a16="http://schemas.microsoft.com/office/drawing/2014/main" id="{23BCF9B9-1957-31C8-F46D-D4EAF29C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75" t="4256" r="3175" b="4256"/>
          <a:stretch>
            <a:fillRect/>
          </a:stretch>
        </p:blipFill>
        <p:spPr bwMode="auto">
          <a:xfrm>
            <a:off x="1415988" y="16491"/>
            <a:ext cx="9360024" cy="682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330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a:t>
            </a:fld>
            <a:endParaRPr lang="en-US" altLang="en-US" dirty="0"/>
          </a:p>
        </p:txBody>
      </p:sp>
    </p:spTree>
    <p:extLst>
      <p:ext uri="{BB962C8B-B14F-4D97-AF65-F5344CB8AC3E}">
        <p14:creationId xmlns:p14="http://schemas.microsoft.com/office/powerpoint/2010/main" val="2215507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dirty="0"/>
          </a:p>
        </p:txBody>
      </p:sp>
      <p:sp>
        <p:nvSpPr>
          <p:cNvPr id="6" name="Rectangle 5">
            <a:extLst>
              <a:ext uri="{FF2B5EF4-FFF2-40B4-BE49-F238E27FC236}">
                <a16:creationId xmlns:a16="http://schemas.microsoft.com/office/drawing/2014/main" id="{38571B87-BD24-409F-0891-54FDF1783150}"/>
              </a:ext>
            </a:extLst>
          </p:cNvPr>
          <p:cNvSpPr>
            <a:spLocks noChangeArrowheads="1"/>
          </p:cNvSpPr>
          <p:nvPr/>
        </p:nvSpPr>
        <p:spPr bwMode="auto">
          <a:xfrm>
            <a:off x="693105" y="2924944"/>
            <a:ext cx="10805790" cy="1008112"/>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2279809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1813E-545E-66BC-ED65-8230FDF97B3D}"/>
              </a:ext>
            </a:extLst>
          </p:cNvPr>
          <p:cNvSpPr>
            <a:spLocks noGrp="1"/>
          </p:cNvSpPr>
          <p:nvPr>
            <p:ph type="body" sz="quarter" idx="38"/>
          </p:nvPr>
        </p:nvSpPr>
        <p:spPr/>
        <p:txBody>
          <a:bodyPr/>
          <a:lstStyle/>
          <a:p>
            <a:pPr algn="l"/>
            <a:r>
              <a:rPr lang="en-US" sz="3200" dirty="0"/>
              <a:t>Conventional Building Code Philosophy for Earthquake-Resistant Design</a:t>
            </a:r>
          </a:p>
        </p:txBody>
      </p:sp>
      <p:sp>
        <p:nvSpPr>
          <p:cNvPr id="3" name="Text Placeholder 2">
            <a:extLst>
              <a:ext uri="{FF2B5EF4-FFF2-40B4-BE49-F238E27FC236}">
                <a16:creationId xmlns:a16="http://schemas.microsoft.com/office/drawing/2014/main" id="{9A192A72-5F58-417C-53F7-C32C3B1467D9}"/>
              </a:ext>
            </a:extLst>
          </p:cNvPr>
          <p:cNvSpPr>
            <a:spLocks noGrp="1"/>
          </p:cNvSpPr>
          <p:nvPr>
            <p:ph type="body" sz="quarter" idx="39"/>
          </p:nvPr>
        </p:nvSpPr>
        <p:spPr>
          <a:xfrm>
            <a:off x="693105" y="1700808"/>
            <a:ext cx="10945216" cy="4459411"/>
          </a:xfrm>
        </p:spPr>
        <p:txBody>
          <a:bodyPr/>
          <a:lstStyle/>
          <a:p>
            <a:r>
              <a:rPr lang="en-US" sz="2800" b="1" i="1" u="sng" dirty="0">
                <a:solidFill>
                  <a:schemeClr val="tx2"/>
                </a:solidFill>
                <a:latin typeface="+mn-lt"/>
                <a:cs typeface="Calibri Light" panose="020F0302020204030204" pitchFamily="34" charset="0"/>
              </a:rPr>
              <a:t>Objective:</a:t>
            </a:r>
            <a:r>
              <a:rPr lang="en-US" sz="2800" dirty="0">
                <a:latin typeface="+mn-lt"/>
                <a:cs typeface="Calibri Light" panose="020F0302020204030204" pitchFamily="34" charset="0"/>
              </a:rPr>
              <a:t>	</a:t>
            </a:r>
          </a:p>
          <a:p>
            <a:r>
              <a:rPr lang="en-US" sz="2800" dirty="0">
                <a:latin typeface="+mn-lt"/>
              </a:rPr>
              <a:t>		</a:t>
            </a:r>
            <a:r>
              <a:rPr lang="en-US" sz="2800" dirty="0">
                <a:latin typeface="+mn-lt"/>
                <a:cs typeface="Calibri Light" panose="020F0302020204030204" pitchFamily="34" charset="0"/>
              </a:rPr>
              <a:t>Prevent collapse in the extreme earthquake likely to</a:t>
            </a:r>
          </a:p>
          <a:p>
            <a:pPr>
              <a:spcBef>
                <a:spcPts val="0"/>
              </a:spcBef>
            </a:pPr>
            <a:r>
              <a:rPr lang="en-US" sz="2800" dirty="0">
                <a:latin typeface="+mn-lt"/>
              </a:rPr>
              <a:t>		</a:t>
            </a:r>
            <a:r>
              <a:rPr lang="en-US" sz="2800" dirty="0">
                <a:latin typeface="+mn-lt"/>
                <a:cs typeface="Calibri Light" panose="020F0302020204030204" pitchFamily="34" charset="0"/>
              </a:rPr>
              <a:t>occur at a building site.</a:t>
            </a:r>
          </a:p>
          <a:p>
            <a:pPr>
              <a:spcBef>
                <a:spcPts val="0"/>
              </a:spcBef>
            </a:pPr>
            <a:endParaRPr lang="en-US" sz="2800" dirty="0">
              <a:latin typeface="+mn-lt"/>
              <a:cs typeface="Calibri Light" panose="020F0302020204030204" pitchFamily="34" charset="0"/>
            </a:endParaRPr>
          </a:p>
          <a:p>
            <a:r>
              <a:rPr lang="en-US" sz="2800" i="1" dirty="0">
                <a:latin typeface="+mn-lt"/>
                <a:cs typeface="Calibri Light" panose="020F0302020204030204" pitchFamily="34" charset="0"/>
              </a:rPr>
              <a:t>Objectives are not to:</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limit damage</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maintain function</a:t>
            </a:r>
          </a:p>
          <a:p>
            <a:pPr marL="1257193" lvl="2" indent="-342900">
              <a:buFont typeface="Wingdings" panose="05000000000000000000" pitchFamily="2" charset="2"/>
              <a:buChar char="§"/>
            </a:pPr>
            <a:r>
              <a:rPr lang="en-US" sz="2800" dirty="0">
                <a:solidFill>
                  <a:schemeClr val="tx1"/>
                </a:solidFill>
                <a:latin typeface="+mn-lt"/>
                <a:cs typeface="Calibri Light" panose="020F0302020204030204" pitchFamily="34" charset="0"/>
              </a:rPr>
              <a:t>provide for easy repair</a:t>
            </a:r>
          </a:p>
          <a:p>
            <a:endParaRPr lang="en-US" dirty="0">
              <a:latin typeface="+mn-lt"/>
              <a:cs typeface="Calibri Light" panose="020F0302020204030204" pitchFamily="34" charset="0"/>
            </a:endParaRPr>
          </a:p>
          <a:p>
            <a:endParaRPr lang="en-US" dirty="0"/>
          </a:p>
        </p:txBody>
      </p:sp>
      <p:sp>
        <p:nvSpPr>
          <p:cNvPr id="4" name="Slide Number Placeholder 3">
            <a:extLst>
              <a:ext uri="{FF2B5EF4-FFF2-40B4-BE49-F238E27FC236}">
                <a16:creationId xmlns:a16="http://schemas.microsoft.com/office/drawing/2014/main" id="{7778BB5D-623B-0AB1-F678-46DA7368CFF5}"/>
              </a:ext>
            </a:extLst>
          </p:cNvPr>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dirty="0"/>
          </a:p>
        </p:txBody>
      </p:sp>
    </p:spTree>
    <p:extLst>
      <p:ext uri="{BB962C8B-B14F-4D97-AF65-F5344CB8AC3E}">
        <p14:creationId xmlns:p14="http://schemas.microsoft.com/office/powerpoint/2010/main" val="38013018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254AD-410D-8D1F-AB14-DA850404402D}"/>
              </a:ext>
            </a:extLst>
          </p:cNvPr>
          <p:cNvSpPr>
            <a:spLocks noGrp="1"/>
          </p:cNvSpPr>
          <p:nvPr>
            <p:ph type="body" sz="quarter" idx="38"/>
          </p:nvPr>
        </p:nvSpPr>
        <p:spPr/>
        <p:txBody>
          <a:bodyPr/>
          <a:lstStyle/>
          <a:p>
            <a:pPr algn="l"/>
            <a:r>
              <a:rPr lang="en-US" sz="2800" dirty="0"/>
              <a:t>To Survive Strong Earthquake without Collapse:</a:t>
            </a:r>
          </a:p>
        </p:txBody>
      </p:sp>
      <p:sp>
        <p:nvSpPr>
          <p:cNvPr id="4" name="Slide Number Placeholder 3">
            <a:extLst>
              <a:ext uri="{FF2B5EF4-FFF2-40B4-BE49-F238E27FC236}">
                <a16:creationId xmlns:a16="http://schemas.microsoft.com/office/drawing/2014/main" id="{453B8957-CDB5-41C1-6C36-5FC18B874ECB}"/>
              </a:ext>
            </a:extLst>
          </p:cNvPr>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sp>
        <p:nvSpPr>
          <p:cNvPr id="5" name="Text Placeholder 13">
            <a:extLst>
              <a:ext uri="{FF2B5EF4-FFF2-40B4-BE49-F238E27FC236}">
                <a16:creationId xmlns:a16="http://schemas.microsoft.com/office/drawing/2014/main" id="{10DD7A5B-339A-4F98-7A2F-883B21EA2173}"/>
              </a:ext>
            </a:extLst>
          </p:cNvPr>
          <p:cNvSpPr txBox="1">
            <a:spLocks/>
          </p:cNvSpPr>
          <p:nvPr/>
        </p:nvSpPr>
        <p:spPr>
          <a:xfrm>
            <a:off x="693105" y="2492896"/>
            <a:ext cx="10945216" cy="1153418"/>
          </a:xfrm>
          <a:prstGeom prst="rect">
            <a:avLst/>
          </a:prstGeom>
        </p:spPr>
        <p:txBody>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ltLang="en-US" sz="6000">
                <a:ln w="12700">
                  <a:solidFill>
                    <a:schemeClr val="tx1"/>
                  </a:solidFill>
                  <a:prstDash val="solid"/>
                </a:ln>
                <a:solidFill>
                  <a:schemeClr val="accent3"/>
                </a:solidFill>
                <a:effectLst>
                  <a:outerShdw blurRad="41275" dist="20320" dir="1800000" algn="tl" rotWithShape="0">
                    <a:srgbClr val="000000">
                      <a:alpha val="40000"/>
                    </a:srgbClr>
                  </a:outerShdw>
                </a:effectLst>
                <a:latin typeface="+mj-lt"/>
              </a:rPr>
              <a:t>Design for Ductile Behavior</a:t>
            </a:r>
          </a:p>
          <a:p>
            <a:pPr algn="ctr"/>
            <a:endParaRPr lang="en-US" sz="6000" dirty="0">
              <a:latin typeface="+mj-lt"/>
            </a:endParaRPr>
          </a:p>
        </p:txBody>
      </p:sp>
    </p:spTree>
    <p:extLst>
      <p:ext uri="{BB962C8B-B14F-4D97-AF65-F5344CB8AC3E}">
        <p14:creationId xmlns:p14="http://schemas.microsoft.com/office/powerpoint/2010/main" val="28225240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61DD3-651E-8CF5-AA93-C03A71A75D48}"/>
              </a:ext>
            </a:extLst>
          </p:cNvPr>
          <p:cNvSpPr>
            <a:spLocks noGrp="1"/>
          </p:cNvSpPr>
          <p:nvPr>
            <p:ph type="sldNum" sz="quarter" idx="40"/>
          </p:nvPr>
        </p:nvSpPr>
        <p:spPr/>
        <p:txBody>
          <a:bodyPr/>
          <a:lstStyle/>
          <a:p>
            <a:pPr>
              <a:defRPr/>
            </a:pPr>
            <a:fld id="{46425072-6E52-45A8-8A7E-A5B11BCA4176}" type="slidenum">
              <a:rPr lang="en-US" altLang="en-US" smtClean="0"/>
              <a:pPr>
                <a:defRPr/>
              </a:pPr>
              <a:t>23</a:t>
            </a:fld>
            <a:endParaRPr lang="en-US" altLang="en-US" dirty="0"/>
          </a:p>
        </p:txBody>
      </p:sp>
      <p:grpSp>
        <p:nvGrpSpPr>
          <p:cNvPr id="3" name="Group 2">
            <a:extLst>
              <a:ext uri="{FF2B5EF4-FFF2-40B4-BE49-F238E27FC236}">
                <a16:creationId xmlns:a16="http://schemas.microsoft.com/office/drawing/2014/main" id="{869D74B3-AB80-0A85-8FD7-1B9FE655C886}"/>
              </a:ext>
            </a:extLst>
          </p:cNvPr>
          <p:cNvGrpSpPr>
            <a:grpSpLocks/>
          </p:cNvGrpSpPr>
          <p:nvPr/>
        </p:nvGrpSpPr>
        <p:grpSpPr bwMode="auto">
          <a:xfrm>
            <a:off x="4583832" y="332656"/>
            <a:ext cx="3429000" cy="2690812"/>
            <a:chOff x="2424" y="294"/>
            <a:chExt cx="2160" cy="1695"/>
          </a:xfrm>
        </p:grpSpPr>
        <p:grpSp>
          <p:nvGrpSpPr>
            <p:cNvPr id="4" name="Group 3">
              <a:extLst>
                <a:ext uri="{FF2B5EF4-FFF2-40B4-BE49-F238E27FC236}">
                  <a16:creationId xmlns:a16="http://schemas.microsoft.com/office/drawing/2014/main" id="{E6A4FA40-D156-CFAB-994F-0A733A13C30D}"/>
                </a:ext>
              </a:extLst>
            </p:cNvPr>
            <p:cNvGrpSpPr>
              <a:grpSpLocks/>
            </p:cNvGrpSpPr>
            <p:nvPr/>
          </p:nvGrpSpPr>
          <p:grpSpPr bwMode="auto">
            <a:xfrm>
              <a:off x="2808" y="819"/>
              <a:ext cx="1436" cy="1170"/>
              <a:chOff x="2808" y="819"/>
              <a:chExt cx="1436" cy="1170"/>
            </a:xfrm>
          </p:grpSpPr>
          <p:sp>
            <p:nvSpPr>
              <p:cNvPr id="16" name="Line 4">
                <a:extLst>
                  <a:ext uri="{FF2B5EF4-FFF2-40B4-BE49-F238E27FC236}">
                    <a16:creationId xmlns:a16="http://schemas.microsoft.com/office/drawing/2014/main" id="{F79ADCA6-4DA4-07A1-7CD9-5BB2EB9FF1AD}"/>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5">
                <a:extLst>
                  <a:ext uri="{FF2B5EF4-FFF2-40B4-BE49-F238E27FC236}">
                    <a16:creationId xmlns:a16="http://schemas.microsoft.com/office/drawing/2014/main" id="{E740DCD3-EA8D-1F05-9646-2B225BCA5F4F}"/>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6">
                <a:extLst>
                  <a:ext uri="{FF2B5EF4-FFF2-40B4-BE49-F238E27FC236}">
                    <a16:creationId xmlns:a16="http://schemas.microsoft.com/office/drawing/2014/main" id="{B7D7FD3B-1AD2-0AD8-6A74-E2ECF23AE88E}"/>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7">
                <a:extLst>
                  <a:ext uri="{FF2B5EF4-FFF2-40B4-BE49-F238E27FC236}">
                    <a16:creationId xmlns:a16="http://schemas.microsoft.com/office/drawing/2014/main" id="{DC90239A-C2E6-EF6E-3264-9BD84A7893A6}"/>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8">
                <a:extLst>
                  <a:ext uri="{FF2B5EF4-FFF2-40B4-BE49-F238E27FC236}">
                    <a16:creationId xmlns:a16="http://schemas.microsoft.com/office/drawing/2014/main" id="{5139CBA4-0D2A-895C-59B3-3FA459C53E5A}"/>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 name="Group 9">
              <a:extLst>
                <a:ext uri="{FF2B5EF4-FFF2-40B4-BE49-F238E27FC236}">
                  <a16:creationId xmlns:a16="http://schemas.microsoft.com/office/drawing/2014/main" id="{8ED4F2C9-3B25-CCDB-00E5-3BD12B923A4F}"/>
                </a:ext>
              </a:extLst>
            </p:cNvPr>
            <p:cNvGrpSpPr>
              <a:grpSpLocks/>
            </p:cNvGrpSpPr>
            <p:nvPr/>
          </p:nvGrpSpPr>
          <p:grpSpPr bwMode="auto">
            <a:xfrm>
              <a:off x="2964" y="804"/>
              <a:ext cx="1620" cy="1182"/>
              <a:chOff x="510" y="852"/>
              <a:chExt cx="1620" cy="1182"/>
            </a:xfrm>
          </p:grpSpPr>
          <p:grpSp>
            <p:nvGrpSpPr>
              <p:cNvPr id="12" name="Group 10">
                <a:extLst>
                  <a:ext uri="{FF2B5EF4-FFF2-40B4-BE49-F238E27FC236}">
                    <a16:creationId xmlns:a16="http://schemas.microsoft.com/office/drawing/2014/main" id="{25F6ECDB-4D82-F5F8-D8A3-BD2399F2E5B1}"/>
                  </a:ext>
                </a:extLst>
              </p:cNvPr>
              <p:cNvGrpSpPr>
                <a:grpSpLocks/>
              </p:cNvGrpSpPr>
              <p:nvPr/>
            </p:nvGrpSpPr>
            <p:grpSpPr bwMode="auto">
              <a:xfrm>
                <a:off x="510" y="852"/>
                <a:ext cx="1568" cy="1182"/>
                <a:chOff x="2958" y="804"/>
                <a:chExt cx="1568" cy="1182"/>
              </a:xfrm>
            </p:grpSpPr>
            <p:sp>
              <p:nvSpPr>
                <p:cNvPr id="14" name="Freeform 11">
                  <a:extLst>
                    <a:ext uri="{FF2B5EF4-FFF2-40B4-BE49-F238E27FC236}">
                      <a16:creationId xmlns:a16="http://schemas.microsoft.com/office/drawing/2014/main" id="{9618C237-F44E-DA2C-2FF1-BB1D0AD5AE06}"/>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12">
                  <a:extLst>
                    <a:ext uri="{FF2B5EF4-FFF2-40B4-BE49-F238E27FC236}">
                      <a16:creationId xmlns:a16="http://schemas.microsoft.com/office/drawing/2014/main" id="{EDF212D8-AAE1-1025-19C2-535230187B76}"/>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 name="Freeform 13">
                <a:extLst>
                  <a:ext uri="{FF2B5EF4-FFF2-40B4-BE49-F238E27FC236}">
                    <a16:creationId xmlns:a16="http://schemas.microsoft.com/office/drawing/2014/main" id="{94F4DB67-A123-C363-CA6B-D408F36DF897}"/>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 name="Line 14">
              <a:extLst>
                <a:ext uri="{FF2B5EF4-FFF2-40B4-BE49-F238E27FC236}">
                  <a16:creationId xmlns:a16="http://schemas.microsoft.com/office/drawing/2014/main" id="{7D480443-563D-05CE-83B4-271A88E5E89D}"/>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412AD9B3-38BF-C132-E978-01A7B1CF717B}"/>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16">
              <a:extLst>
                <a:ext uri="{FF2B5EF4-FFF2-40B4-BE49-F238E27FC236}">
                  <a16:creationId xmlns:a16="http://schemas.microsoft.com/office/drawing/2014/main" id="{DA54374F-25E7-5557-17E2-1A4C37678A2D}"/>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AutoShape 17">
              <a:extLst>
                <a:ext uri="{FF2B5EF4-FFF2-40B4-BE49-F238E27FC236}">
                  <a16:creationId xmlns:a16="http://schemas.microsoft.com/office/drawing/2014/main" id="{3E525942-88E9-7CF5-6166-7D30B141A543}"/>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AutoShape 18">
              <a:extLst>
                <a:ext uri="{FF2B5EF4-FFF2-40B4-BE49-F238E27FC236}">
                  <a16:creationId xmlns:a16="http://schemas.microsoft.com/office/drawing/2014/main" id="{EEFBA2D5-ADC7-0825-BACF-69E64B4D7C2A}"/>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Text Box 19">
              <a:extLst>
                <a:ext uri="{FF2B5EF4-FFF2-40B4-BE49-F238E27FC236}">
                  <a16:creationId xmlns:a16="http://schemas.microsoft.com/office/drawing/2014/main" id="{ACD17254-4110-3DAF-3216-8E2052A07BFD}"/>
                </a:ext>
              </a:extLst>
            </p:cNvPr>
            <p:cNvSpPr txBox="1">
              <a:spLocks noChangeArrowheads="1"/>
            </p:cNvSpPr>
            <p:nvPr/>
          </p:nvSpPr>
          <p:spPr bwMode="auto">
            <a:xfrm>
              <a:off x="2424" y="510"/>
              <a:ext cx="3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400" b="1" dirty="0">
                  <a:latin typeface="+mj-lt"/>
                </a:rPr>
                <a:t>H</a:t>
              </a:r>
            </a:p>
          </p:txBody>
        </p:sp>
      </p:grpSp>
      <p:grpSp>
        <p:nvGrpSpPr>
          <p:cNvPr id="21" name="Group 20">
            <a:extLst>
              <a:ext uri="{FF2B5EF4-FFF2-40B4-BE49-F238E27FC236}">
                <a16:creationId xmlns:a16="http://schemas.microsoft.com/office/drawing/2014/main" id="{279F2ABE-C460-0597-8901-85B03DD3896A}"/>
              </a:ext>
            </a:extLst>
          </p:cNvPr>
          <p:cNvGrpSpPr>
            <a:grpSpLocks/>
          </p:cNvGrpSpPr>
          <p:nvPr/>
        </p:nvGrpSpPr>
        <p:grpSpPr bwMode="auto">
          <a:xfrm>
            <a:off x="3136032" y="3471143"/>
            <a:ext cx="5943600" cy="3052763"/>
            <a:chOff x="1512" y="2154"/>
            <a:chExt cx="3744" cy="1923"/>
          </a:xfrm>
        </p:grpSpPr>
        <p:grpSp>
          <p:nvGrpSpPr>
            <p:cNvPr id="22" name="Group 21">
              <a:extLst>
                <a:ext uri="{FF2B5EF4-FFF2-40B4-BE49-F238E27FC236}">
                  <a16:creationId xmlns:a16="http://schemas.microsoft.com/office/drawing/2014/main" id="{D21B612E-6C6D-7BFF-5E43-EC907C7C26E9}"/>
                </a:ext>
              </a:extLst>
            </p:cNvPr>
            <p:cNvGrpSpPr>
              <a:grpSpLocks/>
            </p:cNvGrpSpPr>
            <p:nvPr/>
          </p:nvGrpSpPr>
          <p:grpSpPr bwMode="auto">
            <a:xfrm>
              <a:off x="1512" y="2154"/>
              <a:ext cx="3744" cy="1923"/>
              <a:chOff x="1512" y="2001"/>
              <a:chExt cx="3744" cy="1923"/>
            </a:xfrm>
          </p:grpSpPr>
          <p:grpSp>
            <p:nvGrpSpPr>
              <p:cNvPr id="26" name="Group 22">
                <a:extLst>
                  <a:ext uri="{FF2B5EF4-FFF2-40B4-BE49-F238E27FC236}">
                    <a16:creationId xmlns:a16="http://schemas.microsoft.com/office/drawing/2014/main" id="{957461AA-5BF5-237B-E12A-8EF94CAB9C5E}"/>
                  </a:ext>
                </a:extLst>
              </p:cNvPr>
              <p:cNvGrpSpPr>
                <a:grpSpLocks/>
              </p:cNvGrpSpPr>
              <p:nvPr/>
            </p:nvGrpSpPr>
            <p:grpSpPr bwMode="auto">
              <a:xfrm>
                <a:off x="1512" y="2001"/>
                <a:ext cx="3744" cy="1923"/>
                <a:chOff x="1512" y="2001"/>
                <a:chExt cx="3744" cy="1923"/>
              </a:xfrm>
            </p:grpSpPr>
            <p:sp>
              <p:nvSpPr>
                <p:cNvPr id="28" name="Line 23">
                  <a:extLst>
                    <a:ext uri="{FF2B5EF4-FFF2-40B4-BE49-F238E27FC236}">
                      <a16:creationId xmlns:a16="http://schemas.microsoft.com/office/drawing/2014/main" id="{3D55A3A3-7D22-1293-CA54-96B0CAB6739B}"/>
                    </a:ext>
                  </a:extLst>
                </p:cNvPr>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 name="Text Box 24">
                  <a:extLst>
                    <a:ext uri="{FF2B5EF4-FFF2-40B4-BE49-F238E27FC236}">
                      <a16:creationId xmlns:a16="http://schemas.microsoft.com/office/drawing/2014/main" id="{A415BC26-95FF-E53A-76A2-476B8C35780D}"/>
                    </a:ext>
                  </a:extLst>
                </p:cNvPr>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dirty="0"/>
                    <a:t>H</a:t>
                  </a:r>
                </a:p>
              </p:txBody>
            </p:sp>
            <p:sp>
              <p:nvSpPr>
                <p:cNvPr id="30" name="AutoShape 25">
                  <a:extLst>
                    <a:ext uri="{FF2B5EF4-FFF2-40B4-BE49-F238E27FC236}">
                      <a16:creationId xmlns:a16="http://schemas.microsoft.com/office/drawing/2014/main" id="{A8A9EC8D-FA70-1BFA-A8D1-D483152969E8}"/>
                    </a:ext>
                  </a:extLst>
                </p:cNvPr>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Line 26">
                  <a:extLst>
                    <a:ext uri="{FF2B5EF4-FFF2-40B4-BE49-F238E27FC236}">
                      <a16:creationId xmlns:a16="http://schemas.microsoft.com/office/drawing/2014/main" id="{62B2814D-F43B-DE4C-8D40-67A35AE3E6C1}"/>
                    </a:ext>
                  </a:extLst>
                </p:cNvPr>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2" name="Group 27">
                  <a:extLst>
                    <a:ext uri="{FF2B5EF4-FFF2-40B4-BE49-F238E27FC236}">
                      <a16:creationId xmlns:a16="http://schemas.microsoft.com/office/drawing/2014/main" id="{98EC8561-362E-DF88-22A8-1F78ACED3028}"/>
                    </a:ext>
                  </a:extLst>
                </p:cNvPr>
                <p:cNvGrpSpPr>
                  <a:grpSpLocks/>
                </p:cNvGrpSpPr>
                <p:nvPr/>
              </p:nvGrpSpPr>
              <p:grpSpPr bwMode="auto">
                <a:xfrm>
                  <a:off x="1962" y="2079"/>
                  <a:ext cx="2892" cy="1575"/>
                  <a:chOff x="1962" y="2088"/>
                  <a:chExt cx="2892" cy="1575"/>
                </a:xfrm>
              </p:grpSpPr>
              <p:sp>
                <p:nvSpPr>
                  <p:cNvPr id="33" name="Line 28">
                    <a:extLst>
                      <a:ext uri="{FF2B5EF4-FFF2-40B4-BE49-F238E27FC236}">
                        <a16:creationId xmlns:a16="http://schemas.microsoft.com/office/drawing/2014/main" id="{4671EC66-981E-37D1-F132-F37CF74EBB98}"/>
                      </a:ext>
                    </a:extLst>
                  </p:cNvPr>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Freeform 29">
                    <a:extLst>
                      <a:ext uri="{FF2B5EF4-FFF2-40B4-BE49-F238E27FC236}">
                        <a16:creationId xmlns:a16="http://schemas.microsoft.com/office/drawing/2014/main" id="{00FD4D04-75C2-0990-9854-E143B4DE5E51}"/>
                      </a:ext>
                    </a:extLst>
                  </p:cNvPr>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7" name="Line 30">
                <a:extLst>
                  <a:ext uri="{FF2B5EF4-FFF2-40B4-BE49-F238E27FC236}">
                    <a16:creationId xmlns:a16="http://schemas.microsoft.com/office/drawing/2014/main" id="{80E52446-B130-37EA-87CE-5A882F415551}"/>
                  </a:ext>
                </a:extLst>
              </p:cNvPr>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3" name="Line 31">
              <a:extLst>
                <a:ext uri="{FF2B5EF4-FFF2-40B4-BE49-F238E27FC236}">
                  <a16:creationId xmlns:a16="http://schemas.microsoft.com/office/drawing/2014/main" id="{CC1B9880-8360-D5C1-320A-E63BBB8DF2BD}"/>
                </a:ext>
              </a:extLst>
            </p:cNvPr>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32">
              <a:extLst>
                <a:ext uri="{FF2B5EF4-FFF2-40B4-BE49-F238E27FC236}">
                  <a16:creationId xmlns:a16="http://schemas.microsoft.com/office/drawing/2014/main" id="{9A7217E1-D1C9-BB2C-9C74-CE402EA59BD1}"/>
                </a:ext>
              </a:extLst>
            </p:cNvPr>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33">
              <a:extLst>
                <a:ext uri="{FF2B5EF4-FFF2-40B4-BE49-F238E27FC236}">
                  <a16:creationId xmlns:a16="http://schemas.microsoft.com/office/drawing/2014/main" id="{F23D0963-0020-237A-54A9-A144845FCF62}"/>
                </a:ext>
              </a:extLst>
            </p:cNvPr>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5" name="Text Box 34">
            <a:extLst>
              <a:ext uri="{FF2B5EF4-FFF2-40B4-BE49-F238E27FC236}">
                <a16:creationId xmlns:a16="http://schemas.microsoft.com/office/drawing/2014/main" id="{15B33F7F-CDC2-9EFF-7DA8-36CA51C630FD}"/>
              </a:ext>
            </a:extLst>
          </p:cNvPr>
          <p:cNvSpPr txBox="1">
            <a:spLocks noChangeArrowheads="1"/>
          </p:cNvSpPr>
          <p:nvPr/>
        </p:nvSpPr>
        <p:spPr bwMode="auto">
          <a:xfrm>
            <a:off x="4480620" y="3159043"/>
            <a:ext cx="569282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400" b="1" i="1" dirty="0">
                <a:latin typeface="+mj-lt"/>
              </a:rPr>
              <a:t>Ductility = Inelastic Deformation</a:t>
            </a:r>
          </a:p>
        </p:txBody>
      </p:sp>
    </p:spTree>
    <p:extLst>
      <p:ext uri="{BB962C8B-B14F-4D97-AF65-F5344CB8AC3E}">
        <p14:creationId xmlns:p14="http://schemas.microsoft.com/office/powerpoint/2010/main" val="966832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E8AE74-5727-6D4F-2DAF-988A943389E3}"/>
              </a:ext>
            </a:extLst>
          </p:cNvPr>
          <p:cNvSpPr>
            <a:spLocks noGrp="1"/>
          </p:cNvSpPr>
          <p:nvPr>
            <p:ph type="sldNum" sz="quarter" idx="40"/>
          </p:nvPr>
        </p:nvSpPr>
        <p:spPr/>
        <p:txBody>
          <a:bodyPr/>
          <a:lstStyle/>
          <a:p>
            <a:pPr>
              <a:defRPr/>
            </a:pPr>
            <a:fld id="{46425072-6E52-45A8-8A7E-A5B11BCA4176}" type="slidenum">
              <a:rPr lang="en-US" altLang="en-US" smtClean="0"/>
              <a:pPr>
                <a:defRPr/>
              </a:pPr>
              <a:t>24</a:t>
            </a:fld>
            <a:endParaRPr lang="en-US" altLang="en-US" dirty="0"/>
          </a:p>
        </p:txBody>
      </p:sp>
      <p:grpSp>
        <p:nvGrpSpPr>
          <p:cNvPr id="3" name="Group 2">
            <a:extLst>
              <a:ext uri="{FF2B5EF4-FFF2-40B4-BE49-F238E27FC236}">
                <a16:creationId xmlns:a16="http://schemas.microsoft.com/office/drawing/2014/main" id="{136BA9C4-300E-D677-8411-0CAF54FC4431}"/>
              </a:ext>
            </a:extLst>
          </p:cNvPr>
          <p:cNvGrpSpPr>
            <a:grpSpLocks noChangeAspect="1"/>
          </p:cNvGrpSpPr>
          <p:nvPr/>
        </p:nvGrpSpPr>
        <p:grpSpPr bwMode="auto">
          <a:xfrm>
            <a:off x="8710635" y="300906"/>
            <a:ext cx="2927686" cy="2269959"/>
            <a:chOff x="2424" y="294"/>
            <a:chExt cx="2160" cy="1695"/>
          </a:xfrm>
        </p:grpSpPr>
        <p:grpSp>
          <p:nvGrpSpPr>
            <p:cNvPr id="4" name="Group 3">
              <a:extLst>
                <a:ext uri="{FF2B5EF4-FFF2-40B4-BE49-F238E27FC236}">
                  <a16:creationId xmlns:a16="http://schemas.microsoft.com/office/drawing/2014/main" id="{99BA1848-D6CB-61A1-7658-93313532177A}"/>
                </a:ext>
              </a:extLst>
            </p:cNvPr>
            <p:cNvGrpSpPr>
              <a:grpSpLocks/>
            </p:cNvGrpSpPr>
            <p:nvPr/>
          </p:nvGrpSpPr>
          <p:grpSpPr bwMode="auto">
            <a:xfrm>
              <a:off x="2808" y="819"/>
              <a:ext cx="1436" cy="1170"/>
              <a:chOff x="2808" y="819"/>
              <a:chExt cx="1436" cy="1170"/>
            </a:xfrm>
          </p:grpSpPr>
          <p:sp>
            <p:nvSpPr>
              <p:cNvPr id="16" name="Line 4">
                <a:extLst>
                  <a:ext uri="{FF2B5EF4-FFF2-40B4-BE49-F238E27FC236}">
                    <a16:creationId xmlns:a16="http://schemas.microsoft.com/office/drawing/2014/main" id="{32165C89-5F87-7B1F-D3D0-812916C2E63E}"/>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5">
                <a:extLst>
                  <a:ext uri="{FF2B5EF4-FFF2-40B4-BE49-F238E27FC236}">
                    <a16:creationId xmlns:a16="http://schemas.microsoft.com/office/drawing/2014/main" id="{814C8FC9-6840-7F41-270D-7DEAD9C356AB}"/>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6">
                <a:extLst>
                  <a:ext uri="{FF2B5EF4-FFF2-40B4-BE49-F238E27FC236}">
                    <a16:creationId xmlns:a16="http://schemas.microsoft.com/office/drawing/2014/main" id="{4F513751-90F1-91E9-38C9-5B2AEB9C5585}"/>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7">
                <a:extLst>
                  <a:ext uri="{FF2B5EF4-FFF2-40B4-BE49-F238E27FC236}">
                    <a16:creationId xmlns:a16="http://schemas.microsoft.com/office/drawing/2014/main" id="{886E6C7F-982A-2079-81CB-673654574CE4}"/>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8">
                <a:extLst>
                  <a:ext uri="{FF2B5EF4-FFF2-40B4-BE49-F238E27FC236}">
                    <a16:creationId xmlns:a16="http://schemas.microsoft.com/office/drawing/2014/main" id="{0159C73B-C9C9-82E6-AF6E-CEDACA5E1125}"/>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 name="Group 9">
              <a:extLst>
                <a:ext uri="{FF2B5EF4-FFF2-40B4-BE49-F238E27FC236}">
                  <a16:creationId xmlns:a16="http://schemas.microsoft.com/office/drawing/2014/main" id="{EDDC87E2-F395-5AD0-CB81-4B401CF30E03}"/>
                </a:ext>
              </a:extLst>
            </p:cNvPr>
            <p:cNvGrpSpPr>
              <a:grpSpLocks/>
            </p:cNvGrpSpPr>
            <p:nvPr/>
          </p:nvGrpSpPr>
          <p:grpSpPr bwMode="auto">
            <a:xfrm>
              <a:off x="2964" y="804"/>
              <a:ext cx="1620" cy="1182"/>
              <a:chOff x="510" y="852"/>
              <a:chExt cx="1620" cy="1182"/>
            </a:xfrm>
          </p:grpSpPr>
          <p:grpSp>
            <p:nvGrpSpPr>
              <p:cNvPr id="12" name="Group 10">
                <a:extLst>
                  <a:ext uri="{FF2B5EF4-FFF2-40B4-BE49-F238E27FC236}">
                    <a16:creationId xmlns:a16="http://schemas.microsoft.com/office/drawing/2014/main" id="{A7DC48E2-DCDB-1144-B271-986DB35C7AF2}"/>
                  </a:ext>
                </a:extLst>
              </p:cNvPr>
              <p:cNvGrpSpPr>
                <a:grpSpLocks/>
              </p:cNvGrpSpPr>
              <p:nvPr/>
            </p:nvGrpSpPr>
            <p:grpSpPr bwMode="auto">
              <a:xfrm>
                <a:off x="510" y="852"/>
                <a:ext cx="1568" cy="1182"/>
                <a:chOff x="2958" y="804"/>
                <a:chExt cx="1568" cy="1182"/>
              </a:xfrm>
            </p:grpSpPr>
            <p:sp>
              <p:nvSpPr>
                <p:cNvPr id="14" name="Freeform 11">
                  <a:extLst>
                    <a:ext uri="{FF2B5EF4-FFF2-40B4-BE49-F238E27FC236}">
                      <a16:creationId xmlns:a16="http://schemas.microsoft.com/office/drawing/2014/main" id="{611B0866-A578-E26C-1789-A111082D9E55}"/>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12">
                  <a:extLst>
                    <a:ext uri="{FF2B5EF4-FFF2-40B4-BE49-F238E27FC236}">
                      <a16:creationId xmlns:a16="http://schemas.microsoft.com/office/drawing/2014/main" id="{DC4823A0-005A-EAE5-C116-0DF96886CBA4}"/>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 name="Freeform 13">
                <a:extLst>
                  <a:ext uri="{FF2B5EF4-FFF2-40B4-BE49-F238E27FC236}">
                    <a16:creationId xmlns:a16="http://schemas.microsoft.com/office/drawing/2014/main" id="{4ABD612A-8FD5-0789-D35E-473EE8D81928}"/>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 name="Line 14">
              <a:extLst>
                <a:ext uri="{FF2B5EF4-FFF2-40B4-BE49-F238E27FC236}">
                  <a16:creationId xmlns:a16="http://schemas.microsoft.com/office/drawing/2014/main" id="{4A3804D5-1CD8-ECBD-EE76-34774AC68637}"/>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2A4A25E7-3457-F72B-1987-2F84249C9C09}"/>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16">
              <a:extLst>
                <a:ext uri="{FF2B5EF4-FFF2-40B4-BE49-F238E27FC236}">
                  <a16:creationId xmlns:a16="http://schemas.microsoft.com/office/drawing/2014/main" id="{11E4F666-69E8-0B49-77AB-C43FB2922F7D}"/>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AutoShape 17">
              <a:extLst>
                <a:ext uri="{FF2B5EF4-FFF2-40B4-BE49-F238E27FC236}">
                  <a16:creationId xmlns:a16="http://schemas.microsoft.com/office/drawing/2014/main" id="{A6E12117-3BC0-3593-2D8B-24469C37DBC9}"/>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AutoShape 18">
              <a:extLst>
                <a:ext uri="{FF2B5EF4-FFF2-40B4-BE49-F238E27FC236}">
                  <a16:creationId xmlns:a16="http://schemas.microsoft.com/office/drawing/2014/main" id="{AE9D5965-14A0-C7D0-0E09-3B75FFDC84C6}"/>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Text Box 19">
              <a:extLst>
                <a:ext uri="{FF2B5EF4-FFF2-40B4-BE49-F238E27FC236}">
                  <a16:creationId xmlns:a16="http://schemas.microsoft.com/office/drawing/2014/main" id="{0AE4A8BF-DEC4-8236-9073-E009FAB2B56C}"/>
                </a:ext>
              </a:extLst>
            </p:cNvPr>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21" name="Text Box 24">
            <a:extLst>
              <a:ext uri="{FF2B5EF4-FFF2-40B4-BE49-F238E27FC236}">
                <a16:creationId xmlns:a16="http://schemas.microsoft.com/office/drawing/2014/main" id="{793A3032-0310-D357-320F-CEFFFD00AF77}"/>
              </a:ext>
            </a:extLst>
          </p:cNvPr>
          <p:cNvSpPr txBox="1">
            <a:spLocks noChangeArrowheads="1"/>
          </p:cNvSpPr>
          <p:nvPr/>
        </p:nvSpPr>
        <p:spPr bwMode="auto">
          <a:xfrm>
            <a:off x="1531729" y="916774"/>
            <a:ext cx="600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22" name="AutoShape 25">
            <a:extLst>
              <a:ext uri="{FF2B5EF4-FFF2-40B4-BE49-F238E27FC236}">
                <a16:creationId xmlns:a16="http://schemas.microsoft.com/office/drawing/2014/main" id="{49C04773-AB84-6C8D-B9ED-4EF308EA676B}"/>
              </a:ext>
            </a:extLst>
          </p:cNvPr>
          <p:cNvSpPr>
            <a:spLocks noChangeArrowheads="1"/>
          </p:cNvSpPr>
          <p:nvPr/>
        </p:nvSpPr>
        <p:spPr bwMode="auto">
          <a:xfrm>
            <a:off x="7180054" y="3731411"/>
            <a:ext cx="266700" cy="238125"/>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23" name="Group 41">
            <a:extLst>
              <a:ext uri="{FF2B5EF4-FFF2-40B4-BE49-F238E27FC236}">
                <a16:creationId xmlns:a16="http://schemas.microsoft.com/office/drawing/2014/main" id="{4211AD2C-D91F-56B3-8C4A-A5D1BAE5E0A6}"/>
              </a:ext>
            </a:extLst>
          </p:cNvPr>
          <p:cNvGrpSpPr>
            <a:grpSpLocks/>
          </p:cNvGrpSpPr>
          <p:nvPr/>
        </p:nvGrpSpPr>
        <p:grpSpPr bwMode="auto">
          <a:xfrm>
            <a:off x="2231817" y="1040599"/>
            <a:ext cx="5214937" cy="2500312"/>
            <a:chOff x="585" y="615"/>
            <a:chExt cx="3285" cy="1575"/>
          </a:xfrm>
        </p:grpSpPr>
        <p:sp>
          <p:nvSpPr>
            <p:cNvPr id="24" name="Line 23">
              <a:extLst>
                <a:ext uri="{FF2B5EF4-FFF2-40B4-BE49-F238E27FC236}">
                  <a16:creationId xmlns:a16="http://schemas.microsoft.com/office/drawing/2014/main" id="{64E7DE3D-F399-0F57-75DC-870AC8636DC3}"/>
                </a:ext>
              </a:extLst>
            </p:cNvPr>
            <p:cNvSpPr>
              <a:spLocks noChangeShapeType="1"/>
            </p:cNvSpPr>
            <p:nvPr/>
          </p:nvSpPr>
          <p:spPr bwMode="auto">
            <a:xfrm>
              <a:off x="585" y="2181"/>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28">
              <a:extLst>
                <a:ext uri="{FF2B5EF4-FFF2-40B4-BE49-F238E27FC236}">
                  <a16:creationId xmlns:a16="http://schemas.microsoft.com/office/drawing/2014/main" id="{0CBAFB87-8449-4BAD-E536-A30496C1C3E5}"/>
                </a:ext>
              </a:extLst>
            </p:cNvPr>
            <p:cNvSpPr>
              <a:spLocks noChangeShapeType="1"/>
            </p:cNvSpPr>
            <p:nvPr/>
          </p:nvSpPr>
          <p:spPr bwMode="auto">
            <a:xfrm flipV="1">
              <a:off x="594" y="615"/>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6" name="Group 40">
            <a:extLst>
              <a:ext uri="{FF2B5EF4-FFF2-40B4-BE49-F238E27FC236}">
                <a16:creationId xmlns:a16="http://schemas.microsoft.com/office/drawing/2014/main" id="{AA87887E-CEE2-1F01-079C-598DB160573B}"/>
              </a:ext>
            </a:extLst>
          </p:cNvPr>
          <p:cNvGrpSpPr>
            <a:grpSpLocks/>
          </p:cNvGrpSpPr>
          <p:nvPr/>
        </p:nvGrpSpPr>
        <p:grpSpPr bwMode="auto">
          <a:xfrm>
            <a:off x="2260392" y="1893086"/>
            <a:ext cx="4319587" cy="1633538"/>
            <a:chOff x="603" y="1152"/>
            <a:chExt cx="2721" cy="1029"/>
          </a:xfrm>
        </p:grpSpPr>
        <p:sp>
          <p:nvSpPr>
            <p:cNvPr id="27" name="Line 37">
              <a:extLst>
                <a:ext uri="{FF2B5EF4-FFF2-40B4-BE49-F238E27FC236}">
                  <a16:creationId xmlns:a16="http://schemas.microsoft.com/office/drawing/2014/main" id="{6DBD58A1-F232-2970-BC80-1C27DAFE2449}"/>
                </a:ext>
              </a:extLst>
            </p:cNvPr>
            <p:cNvSpPr>
              <a:spLocks noChangeShapeType="1"/>
            </p:cNvSpPr>
            <p:nvPr/>
          </p:nvSpPr>
          <p:spPr bwMode="auto">
            <a:xfrm flipV="1">
              <a:off x="603" y="1152"/>
              <a:ext cx="489" cy="1029"/>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38">
              <a:extLst>
                <a:ext uri="{FF2B5EF4-FFF2-40B4-BE49-F238E27FC236}">
                  <a16:creationId xmlns:a16="http://schemas.microsoft.com/office/drawing/2014/main" id="{1C07EDEE-91F6-7E4B-A4A8-928C7D63EB96}"/>
                </a:ext>
              </a:extLst>
            </p:cNvPr>
            <p:cNvSpPr>
              <a:spLocks noChangeShapeType="1"/>
            </p:cNvSpPr>
            <p:nvPr/>
          </p:nvSpPr>
          <p:spPr bwMode="auto">
            <a:xfrm>
              <a:off x="1092" y="1152"/>
              <a:ext cx="196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9">
              <a:extLst>
                <a:ext uri="{FF2B5EF4-FFF2-40B4-BE49-F238E27FC236}">
                  <a16:creationId xmlns:a16="http://schemas.microsoft.com/office/drawing/2014/main" id="{9307BF48-8EDB-7EAB-029D-FF440EAC029A}"/>
                </a:ext>
              </a:extLst>
            </p:cNvPr>
            <p:cNvSpPr>
              <a:spLocks noChangeShapeType="1"/>
            </p:cNvSpPr>
            <p:nvPr/>
          </p:nvSpPr>
          <p:spPr bwMode="auto">
            <a:xfrm>
              <a:off x="3054" y="1152"/>
              <a:ext cx="270" cy="46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 name="Line 42">
            <a:extLst>
              <a:ext uri="{FF2B5EF4-FFF2-40B4-BE49-F238E27FC236}">
                <a16:creationId xmlns:a16="http://schemas.microsoft.com/office/drawing/2014/main" id="{3F866C62-35F5-5DB2-AB05-AA5BF6ABB0E4}"/>
              </a:ext>
            </a:extLst>
          </p:cNvPr>
          <p:cNvSpPr>
            <a:spLocks noChangeShapeType="1"/>
          </p:cNvSpPr>
          <p:nvPr/>
        </p:nvSpPr>
        <p:spPr bwMode="auto">
          <a:xfrm>
            <a:off x="3065254" y="1913572"/>
            <a:ext cx="0" cy="1865376"/>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43">
            <a:extLst>
              <a:ext uri="{FF2B5EF4-FFF2-40B4-BE49-F238E27FC236}">
                <a16:creationId xmlns:a16="http://schemas.microsoft.com/office/drawing/2014/main" id="{90F57BA6-EBE3-9B90-D877-8AF96C363E25}"/>
              </a:ext>
            </a:extLst>
          </p:cNvPr>
          <p:cNvSpPr>
            <a:spLocks noChangeShapeType="1"/>
          </p:cNvSpPr>
          <p:nvPr/>
        </p:nvSpPr>
        <p:spPr bwMode="auto">
          <a:xfrm flipH="1">
            <a:off x="6108491" y="1909110"/>
            <a:ext cx="4763" cy="1860401"/>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2" name="Text Box 44">
            <a:extLst>
              <a:ext uri="{FF2B5EF4-FFF2-40B4-BE49-F238E27FC236}">
                <a16:creationId xmlns:a16="http://schemas.microsoft.com/office/drawing/2014/main" id="{53251A86-E5E2-6DAE-AC96-7E6F7273A3DA}"/>
              </a:ext>
            </a:extLst>
          </p:cNvPr>
          <p:cNvSpPr txBox="1">
            <a:spLocks noChangeArrowheads="1"/>
          </p:cNvSpPr>
          <p:nvPr/>
        </p:nvSpPr>
        <p:spPr bwMode="auto">
          <a:xfrm>
            <a:off x="2585606" y="3750461"/>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33" name="Text Box 45">
            <a:extLst>
              <a:ext uri="{FF2B5EF4-FFF2-40B4-BE49-F238E27FC236}">
                <a16:creationId xmlns:a16="http://schemas.microsoft.com/office/drawing/2014/main" id="{57F39050-90B6-EAC7-8D43-65BE7F34DD85}"/>
              </a:ext>
            </a:extLst>
          </p:cNvPr>
          <p:cNvSpPr txBox="1">
            <a:spLocks noChangeArrowheads="1"/>
          </p:cNvSpPr>
          <p:nvPr/>
        </p:nvSpPr>
        <p:spPr bwMode="auto">
          <a:xfrm>
            <a:off x="5579854" y="3769511"/>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34" name="Text Box 47">
            <a:extLst>
              <a:ext uri="{FF2B5EF4-FFF2-40B4-BE49-F238E27FC236}">
                <a16:creationId xmlns:a16="http://schemas.microsoft.com/office/drawing/2014/main" id="{6B7FE5D6-7820-DCDC-0CAD-FDE8ABF5A7A3}"/>
              </a:ext>
            </a:extLst>
          </p:cNvPr>
          <p:cNvSpPr txBox="1">
            <a:spLocks noChangeArrowheads="1"/>
          </p:cNvSpPr>
          <p:nvPr/>
        </p:nvSpPr>
        <p:spPr bwMode="auto">
          <a:xfrm>
            <a:off x="1902565" y="5010033"/>
            <a:ext cx="427941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sz="3200" b="1" dirty="0"/>
              <a:t>Ductility Factor   </a:t>
            </a:r>
            <a:r>
              <a:rPr lang="el-GR" altLang="en-US" sz="3200" b="1" dirty="0">
                <a:cs typeface="Arial" charset="0"/>
              </a:rPr>
              <a:t>μ</a:t>
            </a:r>
            <a:r>
              <a:rPr lang="en-US" altLang="en-US" sz="3200" b="1" dirty="0">
                <a:cs typeface="Arial" charset="0"/>
              </a:rPr>
              <a:t>  =</a:t>
            </a:r>
            <a:endParaRPr lang="el-GR" altLang="en-US" sz="3200" b="1" dirty="0">
              <a:cs typeface="Arial" charset="0"/>
            </a:endParaRPr>
          </a:p>
        </p:txBody>
      </p:sp>
      <p:sp>
        <p:nvSpPr>
          <p:cNvPr id="35" name="Line 48">
            <a:extLst>
              <a:ext uri="{FF2B5EF4-FFF2-40B4-BE49-F238E27FC236}">
                <a16:creationId xmlns:a16="http://schemas.microsoft.com/office/drawing/2014/main" id="{74ADD458-54F5-26D7-2ACA-49C1A61D6063}"/>
              </a:ext>
            </a:extLst>
          </p:cNvPr>
          <p:cNvSpPr>
            <a:spLocks noChangeShapeType="1"/>
          </p:cNvSpPr>
          <p:nvPr/>
        </p:nvSpPr>
        <p:spPr bwMode="auto">
          <a:xfrm>
            <a:off x="6339252" y="5317120"/>
            <a:ext cx="12096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sz="2400"/>
          </a:p>
        </p:txBody>
      </p:sp>
      <p:sp>
        <p:nvSpPr>
          <p:cNvPr id="36" name="Text Box 49">
            <a:extLst>
              <a:ext uri="{FF2B5EF4-FFF2-40B4-BE49-F238E27FC236}">
                <a16:creationId xmlns:a16="http://schemas.microsoft.com/office/drawing/2014/main" id="{E9057595-3925-48B0-2CA4-91C8E44DE11B}"/>
              </a:ext>
            </a:extLst>
          </p:cNvPr>
          <p:cNvSpPr txBox="1">
            <a:spLocks noChangeArrowheads="1"/>
          </p:cNvSpPr>
          <p:nvPr/>
        </p:nvSpPr>
        <p:spPr bwMode="auto">
          <a:xfrm>
            <a:off x="6377128" y="4732346"/>
            <a:ext cx="186213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3200" dirty="0">
                <a:cs typeface="Arial" charset="0"/>
              </a:rPr>
              <a:t>Δ</a:t>
            </a:r>
            <a:r>
              <a:rPr lang="en-US" altLang="en-US" sz="3200" baseline="-25000" dirty="0">
                <a:cs typeface="Arial" charset="0"/>
              </a:rPr>
              <a:t>failure</a:t>
            </a:r>
            <a:endParaRPr lang="el-GR" altLang="en-US" sz="3200" dirty="0">
              <a:cs typeface="Arial" charset="0"/>
            </a:endParaRPr>
          </a:p>
        </p:txBody>
      </p:sp>
      <p:sp>
        <p:nvSpPr>
          <p:cNvPr id="37" name="Text Box 50">
            <a:extLst>
              <a:ext uri="{FF2B5EF4-FFF2-40B4-BE49-F238E27FC236}">
                <a16:creationId xmlns:a16="http://schemas.microsoft.com/office/drawing/2014/main" id="{D6DFDB03-30F0-653C-9A19-53CDDB4764E0}"/>
              </a:ext>
            </a:extLst>
          </p:cNvPr>
          <p:cNvSpPr txBox="1">
            <a:spLocks noChangeArrowheads="1"/>
          </p:cNvSpPr>
          <p:nvPr/>
        </p:nvSpPr>
        <p:spPr bwMode="auto">
          <a:xfrm>
            <a:off x="6377128" y="5317120"/>
            <a:ext cx="186213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3200" dirty="0">
                <a:cs typeface="Arial" charset="0"/>
              </a:rPr>
              <a:t>Δ</a:t>
            </a:r>
            <a:r>
              <a:rPr lang="en-US" altLang="en-US" sz="3200" baseline="-25000" dirty="0">
                <a:cs typeface="Arial" charset="0"/>
              </a:rPr>
              <a:t>yield</a:t>
            </a:r>
            <a:endParaRPr lang="el-GR" altLang="en-US" sz="3200" dirty="0">
              <a:cs typeface="Arial" charset="0"/>
            </a:endParaRPr>
          </a:p>
        </p:txBody>
      </p:sp>
    </p:spTree>
    <p:extLst>
      <p:ext uri="{BB962C8B-B14F-4D97-AF65-F5344CB8AC3E}">
        <p14:creationId xmlns:p14="http://schemas.microsoft.com/office/powerpoint/2010/main" val="13846561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C9A02-D255-3EF0-D934-B971615037A5}"/>
              </a:ext>
            </a:extLst>
          </p:cNvPr>
          <p:cNvSpPr>
            <a:spLocks noGrp="1"/>
          </p:cNvSpPr>
          <p:nvPr>
            <p:ph type="sldNum" sz="quarter" idx="40"/>
          </p:nvPr>
        </p:nvSpPr>
        <p:spPr/>
        <p:txBody>
          <a:bodyPr/>
          <a:lstStyle/>
          <a:p>
            <a:pPr>
              <a:defRPr/>
            </a:pPr>
            <a:fld id="{46425072-6E52-45A8-8A7E-A5B11BCA4176}" type="slidenum">
              <a:rPr lang="en-US" altLang="en-US" smtClean="0"/>
              <a:pPr>
                <a:defRPr/>
              </a:pPr>
              <a:t>25</a:t>
            </a:fld>
            <a:endParaRPr lang="en-US" altLang="en-US" dirty="0"/>
          </a:p>
        </p:txBody>
      </p:sp>
      <p:sp>
        <p:nvSpPr>
          <p:cNvPr id="3" name="Rectangle 52">
            <a:extLst>
              <a:ext uri="{FF2B5EF4-FFF2-40B4-BE49-F238E27FC236}">
                <a16:creationId xmlns:a16="http://schemas.microsoft.com/office/drawing/2014/main" id="{4F5D31E3-A9B8-78F2-9BDE-75B68A082F13}"/>
              </a:ext>
            </a:extLst>
          </p:cNvPr>
          <p:cNvSpPr>
            <a:spLocks noChangeArrowheads="1"/>
          </p:cNvSpPr>
          <p:nvPr/>
        </p:nvSpPr>
        <p:spPr bwMode="auto">
          <a:xfrm>
            <a:off x="5036196" y="1014413"/>
            <a:ext cx="155575" cy="5138737"/>
          </a:xfrm>
          <a:prstGeom prst="rect">
            <a:avLst/>
          </a:prstGeom>
          <a:gradFill rotWithShape="1">
            <a:gsLst>
              <a:gs pos="0">
                <a:srgbClr val="DDDDDD">
                  <a:alpha val="20000"/>
                </a:srgbClr>
              </a:gs>
              <a:gs pos="50000">
                <a:srgbClr val="DDDDDD">
                  <a:gamma/>
                  <a:shade val="46275"/>
                  <a:invGamma/>
                </a:srgbClr>
              </a:gs>
              <a:gs pos="100000">
                <a:srgbClr val="DDDDDD">
                  <a:alpha val="20000"/>
                </a:srgbClr>
              </a:gs>
            </a:gsLst>
            <a:lin ang="0" scaled="1"/>
          </a:gra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Line 2">
            <a:extLst>
              <a:ext uri="{FF2B5EF4-FFF2-40B4-BE49-F238E27FC236}">
                <a16:creationId xmlns:a16="http://schemas.microsoft.com/office/drawing/2014/main" id="{DACFB576-BE6B-C562-E2FC-872CFC1664B2}"/>
              </a:ext>
            </a:extLst>
          </p:cNvPr>
          <p:cNvSpPr>
            <a:spLocks noChangeShapeType="1"/>
          </p:cNvSpPr>
          <p:nvPr/>
        </p:nvSpPr>
        <p:spPr bwMode="auto">
          <a:xfrm flipV="1">
            <a:off x="2062808" y="242888"/>
            <a:ext cx="0" cy="5953125"/>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3">
            <a:extLst>
              <a:ext uri="{FF2B5EF4-FFF2-40B4-BE49-F238E27FC236}">
                <a16:creationId xmlns:a16="http://schemas.microsoft.com/office/drawing/2014/main" id="{1496FCEF-B64F-99EC-C526-1AABBB17DF34}"/>
              </a:ext>
            </a:extLst>
          </p:cNvPr>
          <p:cNvSpPr>
            <a:spLocks noChangeShapeType="1"/>
          </p:cNvSpPr>
          <p:nvPr/>
        </p:nvSpPr>
        <p:spPr bwMode="auto">
          <a:xfrm>
            <a:off x="2038996" y="6186488"/>
            <a:ext cx="482917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24">
            <a:extLst>
              <a:ext uri="{FF2B5EF4-FFF2-40B4-BE49-F238E27FC236}">
                <a16:creationId xmlns:a16="http://schemas.microsoft.com/office/drawing/2014/main" id="{68BE05E8-F2D4-DDC1-129A-479045EDC9DA}"/>
              </a:ext>
            </a:extLst>
          </p:cNvPr>
          <p:cNvSpPr txBox="1">
            <a:spLocks noChangeArrowheads="1"/>
          </p:cNvSpPr>
          <p:nvPr/>
        </p:nvSpPr>
        <p:spPr bwMode="auto">
          <a:xfrm>
            <a:off x="1153171" y="190500"/>
            <a:ext cx="87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H</a:t>
            </a:r>
          </a:p>
        </p:txBody>
      </p:sp>
      <p:sp>
        <p:nvSpPr>
          <p:cNvPr id="7" name="AutoShape 25">
            <a:extLst>
              <a:ext uri="{FF2B5EF4-FFF2-40B4-BE49-F238E27FC236}">
                <a16:creationId xmlns:a16="http://schemas.microsoft.com/office/drawing/2014/main" id="{560385A2-77CD-2AAD-B4FE-D911DE0ACDBB}"/>
              </a:ext>
            </a:extLst>
          </p:cNvPr>
          <p:cNvSpPr>
            <a:spLocks noChangeArrowheads="1"/>
          </p:cNvSpPr>
          <p:nvPr/>
        </p:nvSpPr>
        <p:spPr bwMode="auto">
          <a:xfrm>
            <a:off x="6842771" y="6267450"/>
            <a:ext cx="254000" cy="233363"/>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Line 27">
            <a:extLst>
              <a:ext uri="{FF2B5EF4-FFF2-40B4-BE49-F238E27FC236}">
                <a16:creationId xmlns:a16="http://schemas.microsoft.com/office/drawing/2014/main" id="{B846C1AF-A10F-29BA-EA25-A3B70B537DEC}"/>
              </a:ext>
            </a:extLst>
          </p:cNvPr>
          <p:cNvSpPr>
            <a:spLocks noChangeShapeType="1"/>
          </p:cNvSpPr>
          <p:nvPr/>
        </p:nvSpPr>
        <p:spPr bwMode="auto">
          <a:xfrm flipV="1">
            <a:off x="2067571" y="1000125"/>
            <a:ext cx="3028950" cy="5186363"/>
          </a:xfrm>
          <a:prstGeom prst="line">
            <a:avLst/>
          </a:prstGeom>
          <a:noFill/>
          <a:ln w="38100">
            <a:solidFill>
              <a:schemeClr val="tx2"/>
            </a:solidFill>
            <a:round/>
            <a:headEnd type="none" w="sm" len="sm"/>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30">
            <a:extLst>
              <a:ext uri="{FF2B5EF4-FFF2-40B4-BE49-F238E27FC236}">
                <a16:creationId xmlns:a16="http://schemas.microsoft.com/office/drawing/2014/main" id="{55271A28-6F0A-7EA3-806B-5F7093DE6041}"/>
              </a:ext>
            </a:extLst>
          </p:cNvPr>
          <p:cNvSpPr>
            <a:spLocks noChangeShapeType="1"/>
          </p:cNvSpPr>
          <p:nvPr/>
        </p:nvSpPr>
        <p:spPr bwMode="auto">
          <a:xfrm>
            <a:off x="4110683" y="2714625"/>
            <a:ext cx="1014413"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31">
            <a:extLst>
              <a:ext uri="{FF2B5EF4-FFF2-40B4-BE49-F238E27FC236}">
                <a16:creationId xmlns:a16="http://schemas.microsoft.com/office/drawing/2014/main" id="{A70F4CBE-4D69-2B16-467F-EDB9858C5B14}"/>
              </a:ext>
            </a:extLst>
          </p:cNvPr>
          <p:cNvSpPr>
            <a:spLocks noChangeShapeType="1"/>
          </p:cNvSpPr>
          <p:nvPr/>
        </p:nvSpPr>
        <p:spPr bwMode="auto">
          <a:xfrm flipH="1">
            <a:off x="4904433" y="2708275"/>
            <a:ext cx="200025" cy="346075"/>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32">
            <a:extLst>
              <a:ext uri="{FF2B5EF4-FFF2-40B4-BE49-F238E27FC236}">
                <a16:creationId xmlns:a16="http://schemas.microsoft.com/office/drawing/2014/main" id="{FCA671FA-6ACC-C79D-3724-D4DEDD96E78B}"/>
              </a:ext>
            </a:extLst>
          </p:cNvPr>
          <p:cNvSpPr>
            <a:spLocks noChangeShapeType="1"/>
          </p:cNvSpPr>
          <p:nvPr/>
        </p:nvSpPr>
        <p:spPr bwMode="auto">
          <a:xfrm>
            <a:off x="3391546" y="3914775"/>
            <a:ext cx="1701800"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33">
            <a:extLst>
              <a:ext uri="{FF2B5EF4-FFF2-40B4-BE49-F238E27FC236}">
                <a16:creationId xmlns:a16="http://schemas.microsoft.com/office/drawing/2014/main" id="{0F497F6E-A1BF-1B11-1C53-FD61E0AFF598}"/>
              </a:ext>
            </a:extLst>
          </p:cNvPr>
          <p:cNvSpPr>
            <a:spLocks noChangeShapeType="1"/>
          </p:cNvSpPr>
          <p:nvPr/>
        </p:nvSpPr>
        <p:spPr bwMode="auto">
          <a:xfrm flipH="1">
            <a:off x="4867921" y="3908425"/>
            <a:ext cx="230187"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34">
            <a:extLst>
              <a:ext uri="{FF2B5EF4-FFF2-40B4-BE49-F238E27FC236}">
                <a16:creationId xmlns:a16="http://schemas.microsoft.com/office/drawing/2014/main" id="{CF116F20-3F90-A858-6D8E-F786A32330A9}"/>
              </a:ext>
            </a:extLst>
          </p:cNvPr>
          <p:cNvSpPr>
            <a:spLocks noChangeShapeType="1"/>
          </p:cNvSpPr>
          <p:nvPr/>
        </p:nvSpPr>
        <p:spPr bwMode="auto">
          <a:xfrm>
            <a:off x="2720033" y="5100638"/>
            <a:ext cx="2384425"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5">
            <a:extLst>
              <a:ext uri="{FF2B5EF4-FFF2-40B4-BE49-F238E27FC236}">
                <a16:creationId xmlns:a16="http://schemas.microsoft.com/office/drawing/2014/main" id="{5A484328-A783-4169-4DB0-76FDAE5240C5}"/>
              </a:ext>
            </a:extLst>
          </p:cNvPr>
          <p:cNvSpPr>
            <a:spLocks noChangeShapeType="1"/>
          </p:cNvSpPr>
          <p:nvPr/>
        </p:nvSpPr>
        <p:spPr bwMode="auto">
          <a:xfrm flipH="1">
            <a:off x="4840933" y="5111750"/>
            <a:ext cx="230188"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36">
            <a:extLst>
              <a:ext uri="{FF2B5EF4-FFF2-40B4-BE49-F238E27FC236}">
                <a16:creationId xmlns:a16="http://schemas.microsoft.com/office/drawing/2014/main" id="{C6AD5871-4CB4-AEFD-6D83-404DCBA2BC9F}"/>
              </a:ext>
            </a:extLst>
          </p:cNvPr>
          <p:cNvSpPr>
            <a:spLocks noChangeShapeType="1"/>
          </p:cNvSpPr>
          <p:nvPr/>
        </p:nvSpPr>
        <p:spPr bwMode="auto">
          <a:xfrm flipH="1">
            <a:off x="4893321" y="1038225"/>
            <a:ext cx="200025" cy="346075"/>
          </a:xfrm>
          <a:prstGeom prst="line">
            <a:avLst/>
          </a:prstGeom>
          <a:noFill/>
          <a:ln w="12700">
            <a:solidFill>
              <a:schemeClr val="tx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7">
            <a:extLst>
              <a:ext uri="{FF2B5EF4-FFF2-40B4-BE49-F238E27FC236}">
                <a16:creationId xmlns:a16="http://schemas.microsoft.com/office/drawing/2014/main" id="{4FD25F0E-88BC-C9BA-82C7-2F0CE9EC8AD2}"/>
              </a:ext>
            </a:extLst>
          </p:cNvPr>
          <p:cNvSpPr>
            <a:spLocks noChangeShapeType="1"/>
          </p:cNvSpPr>
          <p:nvPr/>
        </p:nvSpPr>
        <p:spPr bwMode="auto">
          <a:xfrm>
            <a:off x="5110808" y="1000125"/>
            <a:ext cx="0" cy="5267325"/>
          </a:xfrm>
          <a:prstGeom prst="line">
            <a:avLst/>
          </a:prstGeom>
          <a:noFill/>
          <a:ln w="285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38">
            <a:extLst>
              <a:ext uri="{FF2B5EF4-FFF2-40B4-BE49-F238E27FC236}">
                <a16:creationId xmlns:a16="http://schemas.microsoft.com/office/drawing/2014/main" id="{5BDF8EAE-B954-174F-F4A4-ED6FDE75C62B}"/>
              </a:ext>
            </a:extLst>
          </p:cNvPr>
          <p:cNvSpPr txBox="1">
            <a:spLocks noChangeArrowheads="1"/>
          </p:cNvSpPr>
          <p:nvPr/>
        </p:nvSpPr>
        <p:spPr bwMode="auto">
          <a:xfrm>
            <a:off x="5768432" y="3559745"/>
            <a:ext cx="337596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0"/>
              </a:spcBef>
            </a:pPr>
            <a:r>
              <a:rPr lang="en-US" altLang="en-US" sz="3200" b="1" dirty="0"/>
              <a:t>Strength</a:t>
            </a:r>
          </a:p>
          <a:p>
            <a:pPr algn="r">
              <a:spcBef>
                <a:spcPct val="0"/>
              </a:spcBef>
            </a:pPr>
            <a:endParaRPr lang="en-US" altLang="en-US" sz="3200" b="1" dirty="0"/>
          </a:p>
          <a:p>
            <a:pPr algn="r">
              <a:spcBef>
                <a:spcPct val="0"/>
              </a:spcBef>
            </a:pPr>
            <a:r>
              <a:rPr lang="en-US" altLang="en-US" sz="3200" b="1" dirty="0" err="1"/>
              <a:t>Req’d</a:t>
            </a:r>
            <a:r>
              <a:rPr lang="en-US" altLang="en-US" sz="3200" b="1" dirty="0"/>
              <a:t> Ductility</a:t>
            </a:r>
          </a:p>
        </p:txBody>
      </p:sp>
      <p:sp>
        <p:nvSpPr>
          <p:cNvPr id="18" name="AutoShape 40">
            <a:extLst>
              <a:ext uri="{FF2B5EF4-FFF2-40B4-BE49-F238E27FC236}">
                <a16:creationId xmlns:a16="http://schemas.microsoft.com/office/drawing/2014/main" id="{D8E85460-B6CD-8C74-4661-66DFC8672E98}"/>
              </a:ext>
            </a:extLst>
          </p:cNvPr>
          <p:cNvSpPr>
            <a:spLocks noChangeArrowheads="1"/>
          </p:cNvSpPr>
          <p:nvPr/>
        </p:nvSpPr>
        <p:spPr bwMode="auto">
          <a:xfrm>
            <a:off x="9276159" y="3501008"/>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p:spPr>
        <p:txBody>
          <a:bodyPr wrap="none" anchor="ctr"/>
          <a:lstStyle/>
          <a:p>
            <a:endParaRPr lang="en-US"/>
          </a:p>
        </p:txBody>
      </p:sp>
      <p:sp>
        <p:nvSpPr>
          <p:cNvPr id="19" name="AutoShape 41">
            <a:extLst>
              <a:ext uri="{FF2B5EF4-FFF2-40B4-BE49-F238E27FC236}">
                <a16:creationId xmlns:a16="http://schemas.microsoft.com/office/drawing/2014/main" id="{533F125C-8EEB-5F4D-9052-5427BD7115BA}"/>
              </a:ext>
            </a:extLst>
          </p:cNvPr>
          <p:cNvSpPr>
            <a:spLocks noChangeArrowheads="1"/>
          </p:cNvSpPr>
          <p:nvPr/>
        </p:nvSpPr>
        <p:spPr bwMode="auto">
          <a:xfrm flipV="1">
            <a:off x="9276159" y="4599185"/>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p:spPr>
        <p:txBody>
          <a:bodyPr wrap="none" anchor="ctr"/>
          <a:lstStyle/>
          <a:p>
            <a:endParaRPr lang="en-US"/>
          </a:p>
        </p:txBody>
      </p:sp>
      <p:sp>
        <p:nvSpPr>
          <p:cNvPr id="20" name="AutoShape 42">
            <a:extLst>
              <a:ext uri="{FF2B5EF4-FFF2-40B4-BE49-F238E27FC236}">
                <a16:creationId xmlns:a16="http://schemas.microsoft.com/office/drawing/2014/main" id="{2185C7A4-91A8-B33F-510C-2604220660F5}"/>
              </a:ext>
            </a:extLst>
          </p:cNvPr>
          <p:cNvSpPr>
            <a:spLocks noChangeAspect="1" noChangeArrowheads="1"/>
          </p:cNvSpPr>
          <p:nvPr/>
        </p:nvSpPr>
        <p:spPr bwMode="auto">
          <a:xfrm>
            <a:off x="4975871" y="6362700"/>
            <a:ext cx="201612" cy="185738"/>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Text Box 43">
            <a:extLst>
              <a:ext uri="{FF2B5EF4-FFF2-40B4-BE49-F238E27FC236}">
                <a16:creationId xmlns:a16="http://schemas.microsoft.com/office/drawing/2014/main" id="{27AF736C-2DFC-9F8F-D75E-13B4CF941482}"/>
              </a:ext>
            </a:extLst>
          </p:cNvPr>
          <p:cNvSpPr txBox="1">
            <a:spLocks noChangeArrowheads="1"/>
          </p:cNvSpPr>
          <p:nvPr/>
        </p:nvSpPr>
        <p:spPr bwMode="auto">
          <a:xfrm>
            <a:off x="5133033" y="6453188"/>
            <a:ext cx="579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MAX</a:t>
            </a:r>
          </a:p>
        </p:txBody>
      </p:sp>
      <p:sp>
        <p:nvSpPr>
          <p:cNvPr id="22" name="Line 44">
            <a:extLst>
              <a:ext uri="{FF2B5EF4-FFF2-40B4-BE49-F238E27FC236}">
                <a16:creationId xmlns:a16="http://schemas.microsoft.com/office/drawing/2014/main" id="{7E02AF62-6224-9B9C-2F8E-8D33D4EC7AF7}"/>
              </a:ext>
            </a:extLst>
          </p:cNvPr>
          <p:cNvSpPr>
            <a:spLocks noChangeShapeType="1"/>
          </p:cNvSpPr>
          <p:nvPr/>
        </p:nvSpPr>
        <p:spPr bwMode="auto">
          <a:xfrm>
            <a:off x="1958033" y="102870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Text Box 45">
            <a:extLst>
              <a:ext uri="{FF2B5EF4-FFF2-40B4-BE49-F238E27FC236}">
                <a16:creationId xmlns:a16="http://schemas.microsoft.com/office/drawing/2014/main" id="{04201BAA-48F3-1A6A-1AC1-5FA19DA81674}"/>
              </a:ext>
            </a:extLst>
          </p:cNvPr>
          <p:cNvSpPr txBox="1">
            <a:spLocks noChangeArrowheads="1"/>
          </p:cNvSpPr>
          <p:nvPr/>
        </p:nvSpPr>
        <p:spPr bwMode="auto">
          <a:xfrm>
            <a:off x="919808" y="85725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H</a:t>
            </a:r>
            <a:r>
              <a:rPr lang="en-US" altLang="en-US" sz="1600" b="1" baseline="-25000"/>
              <a:t>elastic</a:t>
            </a:r>
            <a:endParaRPr lang="en-US" altLang="en-US" sz="1600" b="1"/>
          </a:p>
        </p:txBody>
      </p:sp>
      <p:sp>
        <p:nvSpPr>
          <p:cNvPr id="24" name="Line 46">
            <a:extLst>
              <a:ext uri="{FF2B5EF4-FFF2-40B4-BE49-F238E27FC236}">
                <a16:creationId xmlns:a16="http://schemas.microsoft.com/office/drawing/2014/main" id="{99C81A80-7CF3-9841-E063-BB17A77C1120}"/>
              </a:ext>
            </a:extLst>
          </p:cNvPr>
          <p:cNvSpPr>
            <a:spLocks noChangeShapeType="1"/>
          </p:cNvSpPr>
          <p:nvPr/>
        </p:nvSpPr>
        <p:spPr bwMode="auto">
          <a:xfrm>
            <a:off x="1977083" y="2714625"/>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Text Box 47">
            <a:extLst>
              <a:ext uri="{FF2B5EF4-FFF2-40B4-BE49-F238E27FC236}">
                <a16:creationId xmlns:a16="http://schemas.microsoft.com/office/drawing/2014/main" id="{68B7C607-B481-29CC-90C5-EC9B56D90DDA}"/>
              </a:ext>
            </a:extLst>
          </p:cNvPr>
          <p:cNvSpPr txBox="1">
            <a:spLocks noChangeArrowheads="1"/>
          </p:cNvSpPr>
          <p:nvPr/>
        </p:nvSpPr>
        <p:spPr bwMode="auto">
          <a:xfrm>
            <a:off x="795983" y="2543175"/>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3/4 *H</a:t>
            </a:r>
            <a:r>
              <a:rPr lang="en-US" altLang="en-US" sz="1600" b="1" baseline="-25000"/>
              <a:t>elastic</a:t>
            </a:r>
            <a:endParaRPr lang="en-US" altLang="en-US" sz="1600" b="1"/>
          </a:p>
        </p:txBody>
      </p:sp>
      <p:sp>
        <p:nvSpPr>
          <p:cNvPr id="26" name="Line 48">
            <a:extLst>
              <a:ext uri="{FF2B5EF4-FFF2-40B4-BE49-F238E27FC236}">
                <a16:creationId xmlns:a16="http://schemas.microsoft.com/office/drawing/2014/main" id="{AF48B2B6-7C9E-C589-209C-2225EA447019}"/>
              </a:ext>
            </a:extLst>
          </p:cNvPr>
          <p:cNvSpPr>
            <a:spLocks noChangeShapeType="1"/>
          </p:cNvSpPr>
          <p:nvPr/>
        </p:nvSpPr>
        <p:spPr bwMode="auto">
          <a:xfrm>
            <a:off x="1967558" y="38671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49">
            <a:extLst>
              <a:ext uri="{FF2B5EF4-FFF2-40B4-BE49-F238E27FC236}">
                <a16:creationId xmlns:a16="http://schemas.microsoft.com/office/drawing/2014/main" id="{FFB417E7-1F9D-D142-C10B-2AE482FDEF28}"/>
              </a:ext>
            </a:extLst>
          </p:cNvPr>
          <p:cNvSpPr txBox="1">
            <a:spLocks noChangeArrowheads="1"/>
          </p:cNvSpPr>
          <p:nvPr/>
        </p:nvSpPr>
        <p:spPr bwMode="auto">
          <a:xfrm>
            <a:off x="786458" y="36957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1/2 *H</a:t>
            </a:r>
            <a:r>
              <a:rPr lang="en-US" altLang="en-US" sz="1600" b="1" baseline="-25000"/>
              <a:t>elastic</a:t>
            </a:r>
            <a:endParaRPr lang="en-US" altLang="en-US" sz="1600" b="1"/>
          </a:p>
        </p:txBody>
      </p:sp>
      <p:sp>
        <p:nvSpPr>
          <p:cNvPr id="28" name="Line 50">
            <a:extLst>
              <a:ext uri="{FF2B5EF4-FFF2-40B4-BE49-F238E27FC236}">
                <a16:creationId xmlns:a16="http://schemas.microsoft.com/office/drawing/2014/main" id="{169F8734-E5CB-58B5-637B-2CCDD2F75EC4}"/>
              </a:ext>
            </a:extLst>
          </p:cNvPr>
          <p:cNvSpPr>
            <a:spLocks noChangeShapeType="1"/>
          </p:cNvSpPr>
          <p:nvPr/>
        </p:nvSpPr>
        <p:spPr bwMode="auto">
          <a:xfrm>
            <a:off x="1948508" y="50863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Text Box 51">
            <a:extLst>
              <a:ext uri="{FF2B5EF4-FFF2-40B4-BE49-F238E27FC236}">
                <a16:creationId xmlns:a16="http://schemas.microsoft.com/office/drawing/2014/main" id="{15C6B996-4F4D-0488-F19A-B4A1DD2E3FFD}"/>
              </a:ext>
            </a:extLst>
          </p:cNvPr>
          <p:cNvSpPr txBox="1">
            <a:spLocks noChangeArrowheads="1"/>
          </p:cNvSpPr>
          <p:nvPr/>
        </p:nvSpPr>
        <p:spPr bwMode="auto">
          <a:xfrm>
            <a:off x="767408" y="49149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1/4 *H</a:t>
            </a:r>
            <a:r>
              <a:rPr lang="en-US" altLang="en-US" sz="1600" b="1" baseline="-25000"/>
              <a:t>elastic</a:t>
            </a:r>
            <a:endParaRPr lang="en-US" altLang="en-US" sz="1600" b="1"/>
          </a:p>
        </p:txBody>
      </p:sp>
      <p:grpSp>
        <p:nvGrpSpPr>
          <p:cNvPr id="30" name="Group 29">
            <a:extLst>
              <a:ext uri="{FF2B5EF4-FFF2-40B4-BE49-F238E27FC236}">
                <a16:creationId xmlns:a16="http://schemas.microsoft.com/office/drawing/2014/main" id="{54ACDBCE-E03E-60B3-179D-AF56A3338558}"/>
              </a:ext>
            </a:extLst>
          </p:cNvPr>
          <p:cNvGrpSpPr>
            <a:grpSpLocks noChangeAspect="1"/>
          </p:cNvGrpSpPr>
          <p:nvPr/>
        </p:nvGrpSpPr>
        <p:grpSpPr bwMode="auto">
          <a:xfrm>
            <a:off x="8710635" y="300906"/>
            <a:ext cx="2927686" cy="2269959"/>
            <a:chOff x="2424" y="294"/>
            <a:chExt cx="2160" cy="1695"/>
          </a:xfrm>
        </p:grpSpPr>
        <p:grpSp>
          <p:nvGrpSpPr>
            <p:cNvPr id="31" name="Group 30">
              <a:extLst>
                <a:ext uri="{FF2B5EF4-FFF2-40B4-BE49-F238E27FC236}">
                  <a16:creationId xmlns:a16="http://schemas.microsoft.com/office/drawing/2014/main" id="{62162100-9742-3EFA-6B10-CEF33C5CD203}"/>
                </a:ext>
              </a:extLst>
            </p:cNvPr>
            <p:cNvGrpSpPr>
              <a:grpSpLocks/>
            </p:cNvGrpSpPr>
            <p:nvPr/>
          </p:nvGrpSpPr>
          <p:grpSpPr bwMode="auto">
            <a:xfrm>
              <a:off x="2808" y="819"/>
              <a:ext cx="1436" cy="1170"/>
              <a:chOff x="2808" y="819"/>
              <a:chExt cx="1436" cy="1170"/>
            </a:xfrm>
          </p:grpSpPr>
          <p:sp>
            <p:nvSpPr>
              <p:cNvPr id="43" name="Line 4">
                <a:extLst>
                  <a:ext uri="{FF2B5EF4-FFF2-40B4-BE49-F238E27FC236}">
                    <a16:creationId xmlns:a16="http://schemas.microsoft.com/office/drawing/2014/main" id="{87B47337-8D7D-8BAD-7115-AB96EC25966B}"/>
                  </a:ext>
                </a:extLst>
              </p:cNvPr>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 name="Line 5">
                <a:extLst>
                  <a:ext uri="{FF2B5EF4-FFF2-40B4-BE49-F238E27FC236}">
                    <a16:creationId xmlns:a16="http://schemas.microsoft.com/office/drawing/2014/main" id="{A60C5311-EBD2-5BBB-03F4-70FB2B20174F}"/>
                  </a:ext>
                </a:extLst>
              </p:cNvPr>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 name="Line 6">
                <a:extLst>
                  <a:ext uri="{FF2B5EF4-FFF2-40B4-BE49-F238E27FC236}">
                    <a16:creationId xmlns:a16="http://schemas.microsoft.com/office/drawing/2014/main" id="{68757213-1CD7-FD78-9DB8-B078E0589D54}"/>
                  </a:ext>
                </a:extLst>
              </p:cNvPr>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 name="Line 7">
                <a:extLst>
                  <a:ext uri="{FF2B5EF4-FFF2-40B4-BE49-F238E27FC236}">
                    <a16:creationId xmlns:a16="http://schemas.microsoft.com/office/drawing/2014/main" id="{A0BC4F0E-EE14-33BD-3BE3-C04AD54CEFE7}"/>
                  </a:ext>
                </a:extLst>
              </p:cNvPr>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7" name="Line 8">
                <a:extLst>
                  <a:ext uri="{FF2B5EF4-FFF2-40B4-BE49-F238E27FC236}">
                    <a16:creationId xmlns:a16="http://schemas.microsoft.com/office/drawing/2014/main" id="{A12A9561-AD4F-F8EE-66DD-03C7BCB64696}"/>
                  </a:ext>
                </a:extLst>
              </p:cNvPr>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32" name="Group 9">
              <a:extLst>
                <a:ext uri="{FF2B5EF4-FFF2-40B4-BE49-F238E27FC236}">
                  <a16:creationId xmlns:a16="http://schemas.microsoft.com/office/drawing/2014/main" id="{7DBAD7CE-6C27-5022-490F-41288FF768F2}"/>
                </a:ext>
              </a:extLst>
            </p:cNvPr>
            <p:cNvGrpSpPr>
              <a:grpSpLocks/>
            </p:cNvGrpSpPr>
            <p:nvPr/>
          </p:nvGrpSpPr>
          <p:grpSpPr bwMode="auto">
            <a:xfrm>
              <a:off x="2964" y="804"/>
              <a:ext cx="1620" cy="1182"/>
              <a:chOff x="510" y="852"/>
              <a:chExt cx="1620" cy="1182"/>
            </a:xfrm>
          </p:grpSpPr>
          <p:grpSp>
            <p:nvGrpSpPr>
              <p:cNvPr id="39" name="Group 10">
                <a:extLst>
                  <a:ext uri="{FF2B5EF4-FFF2-40B4-BE49-F238E27FC236}">
                    <a16:creationId xmlns:a16="http://schemas.microsoft.com/office/drawing/2014/main" id="{44887220-0D6B-423B-AD6A-38AA5A4FF731}"/>
                  </a:ext>
                </a:extLst>
              </p:cNvPr>
              <p:cNvGrpSpPr>
                <a:grpSpLocks/>
              </p:cNvGrpSpPr>
              <p:nvPr/>
            </p:nvGrpSpPr>
            <p:grpSpPr bwMode="auto">
              <a:xfrm>
                <a:off x="510" y="852"/>
                <a:ext cx="1568" cy="1182"/>
                <a:chOff x="2958" y="804"/>
                <a:chExt cx="1568" cy="1182"/>
              </a:xfrm>
            </p:grpSpPr>
            <p:sp>
              <p:nvSpPr>
                <p:cNvPr id="41" name="Freeform 11">
                  <a:extLst>
                    <a:ext uri="{FF2B5EF4-FFF2-40B4-BE49-F238E27FC236}">
                      <a16:creationId xmlns:a16="http://schemas.microsoft.com/office/drawing/2014/main" id="{C277C2F9-F6A2-44D5-579B-FF4A365E57ED}"/>
                    </a:ext>
                  </a:extLst>
                </p:cNvPr>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 name="Freeform 12">
                  <a:extLst>
                    <a:ext uri="{FF2B5EF4-FFF2-40B4-BE49-F238E27FC236}">
                      <a16:creationId xmlns:a16="http://schemas.microsoft.com/office/drawing/2014/main" id="{0AC5E353-27DA-CD03-44AE-DDD525F66D5C}"/>
                    </a:ext>
                  </a:extLst>
                </p:cNvPr>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0" name="Freeform 13">
                <a:extLst>
                  <a:ext uri="{FF2B5EF4-FFF2-40B4-BE49-F238E27FC236}">
                    <a16:creationId xmlns:a16="http://schemas.microsoft.com/office/drawing/2014/main" id="{95B54229-9D9B-8BB2-7BA9-4E511D3CAAC4}"/>
                  </a:ext>
                </a:extLst>
              </p:cNvPr>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3" name="Line 14">
              <a:extLst>
                <a:ext uri="{FF2B5EF4-FFF2-40B4-BE49-F238E27FC236}">
                  <a16:creationId xmlns:a16="http://schemas.microsoft.com/office/drawing/2014/main" id="{52A99842-0C66-4736-897E-44722D5D732C}"/>
                </a:ext>
              </a:extLst>
            </p:cNvPr>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 name="Line 15">
              <a:extLst>
                <a:ext uri="{FF2B5EF4-FFF2-40B4-BE49-F238E27FC236}">
                  <a16:creationId xmlns:a16="http://schemas.microsoft.com/office/drawing/2014/main" id="{FC141241-F9C8-F83F-A905-0415F36D3499}"/>
                </a:ext>
              </a:extLst>
            </p:cNvPr>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 name="Line 16">
              <a:extLst>
                <a:ext uri="{FF2B5EF4-FFF2-40B4-BE49-F238E27FC236}">
                  <a16:creationId xmlns:a16="http://schemas.microsoft.com/office/drawing/2014/main" id="{8E073C69-EBA4-0E14-2FE1-CD8B12B5145C}"/>
                </a:ext>
              </a:extLst>
            </p:cNvPr>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6" name="AutoShape 17">
              <a:extLst>
                <a:ext uri="{FF2B5EF4-FFF2-40B4-BE49-F238E27FC236}">
                  <a16:creationId xmlns:a16="http://schemas.microsoft.com/office/drawing/2014/main" id="{AC5DC656-3F30-D441-C759-D86280346869}"/>
                </a:ext>
              </a:extLst>
            </p:cNvPr>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AutoShape 18">
              <a:extLst>
                <a:ext uri="{FF2B5EF4-FFF2-40B4-BE49-F238E27FC236}">
                  <a16:creationId xmlns:a16="http://schemas.microsoft.com/office/drawing/2014/main" id="{2D409D2C-C4FB-36CE-68D3-3FE69235DFFF}"/>
                </a:ext>
              </a:extLst>
            </p:cNvPr>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Text Box 19">
              <a:extLst>
                <a:ext uri="{FF2B5EF4-FFF2-40B4-BE49-F238E27FC236}">
                  <a16:creationId xmlns:a16="http://schemas.microsoft.com/office/drawing/2014/main" id="{20394B89-B0FE-751B-6103-B53BD4B4ACFF}"/>
                </a:ext>
              </a:extLst>
            </p:cNvPr>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Tree>
    <p:extLst>
      <p:ext uri="{BB962C8B-B14F-4D97-AF65-F5344CB8AC3E}">
        <p14:creationId xmlns:p14="http://schemas.microsoft.com/office/powerpoint/2010/main" val="32336337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4295F8-8277-5D4A-53AA-0615B48BC007}"/>
              </a:ext>
            </a:extLst>
          </p:cNvPr>
          <p:cNvSpPr>
            <a:spLocks noGrp="1"/>
          </p:cNvSpPr>
          <p:nvPr>
            <p:ph type="sldNum" sz="quarter" idx="40"/>
          </p:nvPr>
        </p:nvSpPr>
        <p:spPr/>
        <p:txBody>
          <a:bodyPr/>
          <a:lstStyle/>
          <a:p>
            <a:pPr>
              <a:defRPr/>
            </a:pPr>
            <a:fld id="{46425072-6E52-45A8-8A7E-A5B11BCA4176}" type="slidenum">
              <a:rPr lang="en-US" altLang="en-US" smtClean="0"/>
              <a:pPr>
                <a:defRPr/>
              </a:pPr>
              <a:t>26</a:t>
            </a:fld>
            <a:endParaRPr lang="en-US" altLang="en-US" dirty="0"/>
          </a:p>
        </p:txBody>
      </p:sp>
      <p:grpSp>
        <p:nvGrpSpPr>
          <p:cNvPr id="3" name="Group 2">
            <a:extLst>
              <a:ext uri="{FF2B5EF4-FFF2-40B4-BE49-F238E27FC236}">
                <a16:creationId xmlns:a16="http://schemas.microsoft.com/office/drawing/2014/main" id="{53582F95-B7F3-82B0-4B8B-91E49570ADFD}"/>
              </a:ext>
            </a:extLst>
          </p:cNvPr>
          <p:cNvGrpSpPr>
            <a:grpSpLocks/>
          </p:cNvGrpSpPr>
          <p:nvPr/>
        </p:nvGrpSpPr>
        <p:grpSpPr bwMode="auto">
          <a:xfrm>
            <a:off x="1660004" y="2968526"/>
            <a:ext cx="5943600" cy="3052762"/>
            <a:chOff x="1512" y="2154"/>
            <a:chExt cx="3744" cy="1923"/>
          </a:xfrm>
        </p:grpSpPr>
        <p:grpSp>
          <p:nvGrpSpPr>
            <p:cNvPr id="4" name="Group 3">
              <a:extLst>
                <a:ext uri="{FF2B5EF4-FFF2-40B4-BE49-F238E27FC236}">
                  <a16:creationId xmlns:a16="http://schemas.microsoft.com/office/drawing/2014/main" id="{BAA9D2FB-FD39-B88D-4159-E13D35E54D21}"/>
                </a:ext>
              </a:extLst>
            </p:cNvPr>
            <p:cNvGrpSpPr>
              <a:grpSpLocks/>
            </p:cNvGrpSpPr>
            <p:nvPr/>
          </p:nvGrpSpPr>
          <p:grpSpPr bwMode="auto">
            <a:xfrm>
              <a:off x="1512" y="2154"/>
              <a:ext cx="3744" cy="1923"/>
              <a:chOff x="1512" y="2001"/>
              <a:chExt cx="3744" cy="1923"/>
            </a:xfrm>
          </p:grpSpPr>
          <p:grpSp>
            <p:nvGrpSpPr>
              <p:cNvPr id="8" name="Group 4">
                <a:extLst>
                  <a:ext uri="{FF2B5EF4-FFF2-40B4-BE49-F238E27FC236}">
                    <a16:creationId xmlns:a16="http://schemas.microsoft.com/office/drawing/2014/main" id="{5487AA6C-9E82-A631-BE84-BF49F3D8E627}"/>
                  </a:ext>
                </a:extLst>
              </p:cNvPr>
              <p:cNvGrpSpPr>
                <a:grpSpLocks/>
              </p:cNvGrpSpPr>
              <p:nvPr/>
            </p:nvGrpSpPr>
            <p:grpSpPr bwMode="auto">
              <a:xfrm>
                <a:off x="1512" y="2001"/>
                <a:ext cx="3744" cy="1923"/>
                <a:chOff x="1512" y="2001"/>
                <a:chExt cx="3744" cy="1923"/>
              </a:xfrm>
            </p:grpSpPr>
            <p:sp>
              <p:nvSpPr>
                <p:cNvPr id="10" name="Line 5">
                  <a:extLst>
                    <a:ext uri="{FF2B5EF4-FFF2-40B4-BE49-F238E27FC236}">
                      <a16:creationId xmlns:a16="http://schemas.microsoft.com/office/drawing/2014/main" id="{82CAD8C2-E92E-674B-A366-E8D8B346CB0A}"/>
                    </a:ext>
                  </a:extLst>
                </p:cNvPr>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Text Box 6">
                  <a:extLst>
                    <a:ext uri="{FF2B5EF4-FFF2-40B4-BE49-F238E27FC236}">
                      <a16:creationId xmlns:a16="http://schemas.microsoft.com/office/drawing/2014/main" id="{14557C29-B231-EF85-7F48-758AC255FA7F}"/>
                    </a:ext>
                  </a:extLst>
                </p:cNvPr>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12" name="AutoShape 7">
                  <a:extLst>
                    <a:ext uri="{FF2B5EF4-FFF2-40B4-BE49-F238E27FC236}">
                      <a16:creationId xmlns:a16="http://schemas.microsoft.com/office/drawing/2014/main" id="{F8516AD5-5DEB-4D53-700F-542B7F4BCD4D}"/>
                    </a:ext>
                  </a:extLst>
                </p:cNvPr>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Line 8">
                  <a:extLst>
                    <a:ext uri="{FF2B5EF4-FFF2-40B4-BE49-F238E27FC236}">
                      <a16:creationId xmlns:a16="http://schemas.microsoft.com/office/drawing/2014/main" id="{18632D32-A951-B5C4-4D91-1A64AA55B030}"/>
                    </a:ext>
                  </a:extLst>
                </p:cNvPr>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4" name="Group 9">
                  <a:extLst>
                    <a:ext uri="{FF2B5EF4-FFF2-40B4-BE49-F238E27FC236}">
                      <a16:creationId xmlns:a16="http://schemas.microsoft.com/office/drawing/2014/main" id="{6454A86E-3D2B-45D2-A331-6C8687D3E3AA}"/>
                    </a:ext>
                  </a:extLst>
                </p:cNvPr>
                <p:cNvGrpSpPr>
                  <a:grpSpLocks/>
                </p:cNvGrpSpPr>
                <p:nvPr/>
              </p:nvGrpSpPr>
              <p:grpSpPr bwMode="auto">
                <a:xfrm>
                  <a:off x="1962" y="2079"/>
                  <a:ext cx="2892" cy="1575"/>
                  <a:chOff x="1962" y="2088"/>
                  <a:chExt cx="2892" cy="1575"/>
                </a:xfrm>
              </p:grpSpPr>
              <p:sp>
                <p:nvSpPr>
                  <p:cNvPr id="15" name="Line 10">
                    <a:extLst>
                      <a:ext uri="{FF2B5EF4-FFF2-40B4-BE49-F238E27FC236}">
                        <a16:creationId xmlns:a16="http://schemas.microsoft.com/office/drawing/2014/main" id="{E4D87827-78AA-40D6-9FD9-3E9794BFA471}"/>
                      </a:ext>
                    </a:extLst>
                  </p:cNvPr>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Freeform 11">
                    <a:extLst>
                      <a:ext uri="{FF2B5EF4-FFF2-40B4-BE49-F238E27FC236}">
                        <a16:creationId xmlns:a16="http://schemas.microsoft.com/office/drawing/2014/main" id="{E7A5664A-AC7F-B3E0-1D7A-3348AF01A82B}"/>
                      </a:ext>
                    </a:extLst>
                  </p:cNvPr>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9" name="Line 12">
                <a:extLst>
                  <a:ext uri="{FF2B5EF4-FFF2-40B4-BE49-F238E27FC236}">
                    <a16:creationId xmlns:a16="http://schemas.microsoft.com/office/drawing/2014/main" id="{4A46A45C-AD94-F64B-2985-577C23B3DB83}"/>
                  </a:ext>
                </a:extLst>
              </p:cNvPr>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 name="Line 13">
              <a:extLst>
                <a:ext uri="{FF2B5EF4-FFF2-40B4-BE49-F238E27FC236}">
                  <a16:creationId xmlns:a16="http://schemas.microsoft.com/office/drawing/2014/main" id="{9C3B15EC-FD62-3E3C-11F1-67D8EC2E58EB}"/>
                </a:ext>
              </a:extLst>
            </p:cNvPr>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Line 14">
              <a:extLst>
                <a:ext uri="{FF2B5EF4-FFF2-40B4-BE49-F238E27FC236}">
                  <a16:creationId xmlns:a16="http://schemas.microsoft.com/office/drawing/2014/main" id="{BD3E7CA8-BF39-C725-BA6E-6C9F0ED2C1DF}"/>
                </a:ext>
              </a:extLst>
            </p:cNvPr>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Line 15">
              <a:extLst>
                <a:ext uri="{FF2B5EF4-FFF2-40B4-BE49-F238E27FC236}">
                  <a16:creationId xmlns:a16="http://schemas.microsoft.com/office/drawing/2014/main" id="{D17CE686-760C-9DFA-FF30-72FC32864772}"/>
                </a:ext>
              </a:extLst>
            </p:cNvPr>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 name="Text Box 16">
            <a:extLst>
              <a:ext uri="{FF2B5EF4-FFF2-40B4-BE49-F238E27FC236}">
                <a16:creationId xmlns:a16="http://schemas.microsoft.com/office/drawing/2014/main" id="{0E5BE81B-1A6D-6E82-0AB9-E87C49E2CCE6}"/>
              </a:ext>
            </a:extLst>
          </p:cNvPr>
          <p:cNvSpPr txBox="1">
            <a:spLocks noChangeArrowheads="1"/>
          </p:cNvSpPr>
          <p:nvPr/>
        </p:nvSpPr>
        <p:spPr bwMode="auto">
          <a:xfrm>
            <a:off x="3231628" y="2861518"/>
            <a:ext cx="333375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400" b="1" dirty="0"/>
              <a:t>Ductility  =  Yielding</a:t>
            </a:r>
          </a:p>
        </p:txBody>
      </p:sp>
      <p:sp>
        <p:nvSpPr>
          <p:cNvPr id="18" name="Text Box 17">
            <a:extLst>
              <a:ext uri="{FF2B5EF4-FFF2-40B4-BE49-F238E27FC236}">
                <a16:creationId xmlns:a16="http://schemas.microsoft.com/office/drawing/2014/main" id="{D5AB7EC8-903D-DA29-3F02-62836AA62DB0}"/>
              </a:ext>
            </a:extLst>
          </p:cNvPr>
          <p:cNvSpPr txBox="1">
            <a:spLocks noChangeArrowheads="1"/>
          </p:cNvSpPr>
          <p:nvPr/>
        </p:nvSpPr>
        <p:spPr bwMode="auto">
          <a:xfrm>
            <a:off x="7632570" y="3385243"/>
            <a:ext cx="3457184"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2800" b="1" dirty="0"/>
              <a:t>Failure  =</a:t>
            </a:r>
            <a:br>
              <a:rPr lang="en-US" altLang="en-US" sz="2800" b="1" dirty="0"/>
            </a:br>
            <a:r>
              <a:rPr lang="en-US" altLang="en-US" sz="2800" b="1" dirty="0"/>
              <a:t>   Fracture</a:t>
            </a:r>
            <a:br>
              <a:rPr lang="en-US" altLang="en-US" sz="2800" b="1" dirty="0"/>
            </a:br>
            <a:r>
              <a:rPr lang="en-US" altLang="en-US" sz="2800" b="1" dirty="0"/>
              <a:t>         or</a:t>
            </a:r>
            <a:br>
              <a:rPr lang="en-US" altLang="en-US" sz="2800" b="1" dirty="0"/>
            </a:br>
            <a:r>
              <a:rPr lang="en-US" altLang="en-US" sz="2800" b="1" dirty="0"/>
              <a:t>   Instability</a:t>
            </a:r>
          </a:p>
        </p:txBody>
      </p:sp>
      <p:sp>
        <p:nvSpPr>
          <p:cNvPr id="19" name="Line 18">
            <a:extLst>
              <a:ext uri="{FF2B5EF4-FFF2-40B4-BE49-F238E27FC236}">
                <a16:creationId xmlns:a16="http://schemas.microsoft.com/office/drawing/2014/main" id="{BDD1E076-F391-C66D-987C-7DFD754BFB56}"/>
              </a:ext>
            </a:extLst>
          </p:cNvPr>
          <p:cNvSpPr>
            <a:spLocks noChangeShapeType="1"/>
          </p:cNvSpPr>
          <p:nvPr/>
        </p:nvSpPr>
        <p:spPr bwMode="auto">
          <a:xfrm flipH="1">
            <a:off x="7032104" y="3635276"/>
            <a:ext cx="542925" cy="64293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Text Box 19">
            <a:extLst>
              <a:ext uri="{FF2B5EF4-FFF2-40B4-BE49-F238E27FC236}">
                <a16:creationId xmlns:a16="http://schemas.microsoft.com/office/drawing/2014/main" id="{478FC074-B197-6D9B-8572-AF9F30C3FCF7}"/>
              </a:ext>
            </a:extLst>
          </p:cNvPr>
          <p:cNvSpPr txBox="1">
            <a:spLocks noChangeArrowheads="1"/>
          </p:cNvSpPr>
          <p:nvPr/>
        </p:nvSpPr>
        <p:spPr bwMode="auto">
          <a:xfrm>
            <a:off x="1280952" y="806670"/>
            <a:ext cx="899526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3200" dirty="0"/>
              <a:t>Ductility in Steel Structures:</a:t>
            </a:r>
            <a:r>
              <a:rPr lang="en-US" altLang="en-US" sz="3200" b="1" dirty="0"/>
              <a:t>  </a:t>
            </a:r>
            <a:r>
              <a:rPr lang="en-US" altLang="en-US" sz="3200" b="1" i="1" dirty="0"/>
              <a:t>Yielding</a:t>
            </a:r>
          </a:p>
        </p:txBody>
      </p:sp>
      <p:sp>
        <p:nvSpPr>
          <p:cNvPr id="21" name="Text Box 20">
            <a:extLst>
              <a:ext uri="{FF2B5EF4-FFF2-40B4-BE49-F238E27FC236}">
                <a16:creationId xmlns:a16="http://schemas.microsoft.com/office/drawing/2014/main" id="{6A9C6742-2C6E-1F6B-4AC2-5DD24F142698}"/>
              </a:ext>
            </a:extLst>
          </p:cNvPr>
          <p:cNvSpPr txBox="1">
            <a:spLocks noChangeArrowheads="1"/>
          </p:cNvSpPr>
          <p:nvPr/>
        </p:nvSpPr>
        <p:spPr bwMode="auto">
          <a:xfrm>
            <a:off x="1280951" y="1506757"/>
            <a:ext cx="10249023"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en-US" sz="3200" dirty="0" err="1"/>
              <a:t>Nonductile</a:t>
            </a:r>
            <a:r>
              <a:rPr lang="en-US" altLang="en-US" sz="3200" dirty="0"/>
              <a:t> Failure Modes:   </a:t>
            </a:r>
            <a:r>
              <a:rPr lang="en-US" altLang="en-US" sz="3200" b="1" i="1" dirty="0"/>
              <a:t>Fracture or Instability</a:t>
            </a:r>
          </a:p>
        </p:txBody>
      </p:sp>
      <p:sp>
        <p:nvSpPr>
          <p:cNvPr id="22" name="Rectangle 21">
            <a:extLst>
              <a:ext uri="{FF2B5EF4-FFF2-40B4-BE49-F238E27FC236}">
                <a16:creationId xmlns:a16="http://schemas.microsoft.com/office/drawing/2014/main" id="{D8B21B83-184B-AED1-062E-BD9DF99BC7F1}"/>
              </a:ext>
            </a:extLst>
          </p:cNvPr>
          <p:cNvSpPr>
            <a:spLocks noChangeArrowheads="1"/>
          </p:cNvSpPr>
          <p:nvPr/>
        </p:nvSpPr>
        <p:spPr bwMode="auto">
          <a:xfrm>
            <a:off x="1238089" y="763807"/>
            <a:ext cx="9715822" cy="1371600"/>
          </a:xfrm>
          <a:prstGeom prst="rect">
            <a:avLst/>
          </a:prstGeom>
          <a:noFill/>
          <a:ln w="38100">
            <a:solidFill>
              <a:schemeClr val="tx2"/>
            </a:solidFill>
            <a:miter lim="800000"/>
            <a:headEn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210766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65724-8165-8D14-BAA4-9564F001F484}"/>
              </a:ext>
            </a:extLst>
          </p:cNvPr>
          <p:cNvSpPr>
            <a:spLocks noGrp="1"/>
          </p:cNvSpPr>
          <p:nvPr>
            <p:ph type="body" sz="quarter" idx="12"/>
          </p:nvPr>
        </p:nvSpPr>
        <p:spPr/>
        <p:txBody>
          <a:bodyPr/>
          <a:lstStyle/>
          <a:p>
            <a:pPr marL="342900" indent="-342900">
              <a:buFont typeface="Arial" panose="020B0604020202020204" pitchFamily="34" charset="0"/>
              <a:buChar char="•"/>
            </a:pPr>
            <a:r>
              <a:rPr lang="en-US" sz="2800" dirty="0">
                <a:latin typeface="+mn-lt"/>
                <a:cs typeface="Calibri Light" panose="020F0302020204030204" pitchFamily="34" charset="0"/>
              </a:rPr>
              <a:t>Choose frame elements (“</a:t>
            </a:r>
            <a:r>
              <a:rPr lang="en-US" sz="2800" b="1" i="1" dirty="0">
                <a:solidFill>
                  <a:schemeClr val="accent1"/>
                </a:solidFill>
                <a:latin typeface="+mn-lt"/>
                <a:cs typeface="Calibri Light" panose="020F0302020204030204" pitchFamily="34" charset="0"/>
              </a:rPr>
              <a:t>fuses”</a:t>
            </a:r>
            <a:r>
              <a:rPr lang="en-US" sz="2800" dirty="0">
                <a:latin typeface="+mn-lt"/>
                <a:cs typeface="Calibri Light" panose="020F0302020204030204" pitchFamily="34" charset="0"/>
              </a:rPr>
              <a:t>) that will yield in an earthquake (e.g. beams in moment resisting frames, braces in concentrically braced frames, links in eccentrically braced frames, etc.)</a:t>
            </a:r>
          </a:p>
          <a:p>
            <a:endParaRPr lang="en-US" sz="28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Detail "</a:t>
            </a:r>
            <a:r>
              <a:rPr lang="en-US" sz="2800" b="1" i="1" dirty="0">
                <a:solidFill>
                  <a:schemeClr val="accent1"/>
                </a:solidFill>
                <a:latin typeface="+mn-lt"/>
                <a:cs typeface="Calibri Light" panose="020F0302020204030204" pitchFamily="34" charset="0"/>
              </a:rPr>
              <a:t>fuses</a:t>
            </a:r>
            <a:r>
              <a:rPr lang="en-US" sz="2800" dirty="0">
                <a:latin typeface="+mn-lt"/>
                <a:cs typeface="Calibri Light" panose="020F0302020204030204" pitchFamily="34" charset="0"/>
              </a:rPr>
              <a:t>" to sustain large inelastic deformations prior to the onset of fracture or instability  (i.e. detail fuses for ductility).</a:t>
            </a:r>
          </a:p>
          <a:p>
            <a:endParaRPr lang="en-US" sz="28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Design all other frame elements to be stronger than the fuses, (i.e. design all other frame elements to develop the plastic capacity of the fuses).</a:t>
            </a:r>
          </a:p>
          <a:p>
            <a:pPr marL="342900" indent="-342900">
              <a:buFont typeface="Arial" panose="020B0604020202020204" pitchFamily="34" charset="0"/>
              <a:buChar char="•"/>
            </a:pPr>
            <a:endParaRPr lang="en-US" sz="2800" dirty="0">
              <a:latin typeface="+mn-lt"/>
              <a:cs typeface="Calibri Light" panose="020F0302020204030204" pitchFamily="34" charset="0"/>
            </a:endParaRPr>
          </a:p>
        </p:txBody>
      </p:sp>
      <p:sp>
        <p:nvSpPr>
          <p:cNvPr id="3" name="Text Placeholder 2">
            <a:extLst>
              <a:ext uri="{FF2B5EF4-FFF2-40B4-BE49-F238E27FC236}">
                <a16:creationId xmlns:a16="http://schemas.microsoft.com/office/drawing/2014/main" id="{FF24C50A-DF03-F7FB-7451-C9A6AE7E11DE}"/>
              </a:ext>
            </a:extLst>
          </p:cNvPr>
          <p:cNvSpPr>
            <a:spLocks noGrp="1"/>
          </p:cNvSpPr>
          <p:nvPr>
            <p:ph type="body" sz="quarter" idx="38"/>
          </p:nvPr>
        </p:nvSpPr>
        <p:spPr>
          <a:xfrm>
            <a:off x="693105" y="404664"/>
            <a:ext cx="10945216" cy="620866"/>
          </a:xfrm>
        </p:spPr>
        <p:txBody>
          <a:bodyPr/>
          <a:lstStyle/>
          <a:p>
            <a:r>
              <a:rPr lang="en-US" sz="3200" dirty="0"/>
              <a:t>Developing Ductile Behavior</a:t>
            </a:r>
          </a:p>
          <a:p>
            <a:endParaRPr lang="en-US" sz="3200" dirty="0"/>
          </a:p>
        </p:txBody>
      </p:sp>
      <p:sp>
        <p:nvSpPr>
          <p:cNvPr id="4" name="Slide Number Placeholder 3">
            <a:extLst>
              <a:ext uri="{FF2B5EF4-FFF2-40B4-BE49-F238E27FC236}">
                <a16:creationId xmlns:a16="http://schemas.microsoft.com/office/drawing/2014/main" id="{CA52C0E9-BE7E-EDBF-05BD-642524CD6F1F}"/>
              </a:ext>
            </a:extLst>
          </p:cNvPr>
          <p:cNvSpPr>
            <a:spLocks noGrp="1"/>
          </p:cNvSpPr>
          <p:nvPr>
            <p:ph type="sldNum" sz="quarter" idx="40"/>
          </p:nvPr>
        </p:nvSpPr>
        <p:spPr/>
        <p:txBody>
          <a:bodyPr/>
          <a:lstStyle/>
          <a:p>
            <a:pPr>
              <a:defRPr/>
            </a:pPr>
            <a:fld id="{6E117181-2254-4C4E-B84D-C4647DF99217}" type="slidenum">
              <a:rPr lang="en-US" altLang="en-US" smtClean="0"/>
              <a:pPr>
                <a:defRPr/>
              </a:pPr>
              <a:t>27</a:t>
            </a:fld>
            <a:endParaRPr lang="en-US" altLang="en-US" dirty="0"/>
          </a:p>
        </p:txBody>
      </p:sp>
    </p:spTree>
    <p:extLst>
      <p:ext uri="{BB962C8B-B14F-4D97-AF65-F5344CB8AC3E}">
        <p14:creationId xmlns:p14="http://schemas.microsoft.com/office/powerpoint/2010/main" val="35395128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AD226-D5FE-926E-23F2-9E6A58A30F7A}"/>
              </a:ext>
            </a:extLst>
          </p:cNvPr>
          <p:cNvSpPr>
            <a:spLocks noGrp="1"/>
          </p:cNvSpPr>
          <p:nvPr>
            <p:ph type="sldNum" sz="quarter" idx="40"/>
          </p:nvPr>
        </p:nvSpPr>
        <p:spPr/>
        <p:txBody>
          <a:bodyPr/>
          <a:lstStyle/>
          <a:p>
            <a:pPr>
              <a:defRPr/>
            </a:pPr>
            <a:fld id="{46425072-6E52-45A8-8A7E-A5B11BCA4176}" type="slidenum">
              <a:rPr lang="en-US" altLang="en-US" smtClean="0"/>
              <a:pPr>
                <a:defRPr/>
              </a:pPr>
              <a:t>28</a:t>
            </a:fld>
            <a:endParaRPr lang="en-US" altLang="en-US" dirty="0"/>
          </a:p>
        </p:txBody>
      </p:sp>
      <p:pic>
        <p:nvPicPr>
          <p:cNvPr id="3" name="Picture 2" descr="CBF-LOOPS">
            <a:extLst>
              <a:ext uri="{FF2B5EF4-FFF2-40B4-BE49-F238E27FC236}">
                <a16:creationId xmlns:a16="http://schemas.microsoft.com/office/drawing/2014/main" id="{A1D8AE9B-3880-4FAD-8CC6-781C99075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009" y="292884"/>
            <a:ext cx="5211728" cy="384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RF-LOOPS">
            <a:extLst>
              <a:ext uri="{FF2B5EF4-FFF2-40B4-BE49-F238E27FC236}">
                <a16:creationId xmlns:a16="http://schemas.microsoft.com/office/drawing/2014/main" id="{1921D547-7069-8B1E-DD58-8F607C71F76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99" y="332656"/>
            <a:ext cx="5108575" cy="37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4BE4A251-4FB4-2A23-FD72-41AEC3D44F7D}"/>
              </a:ext>
            </a:extLst>
          </p:cNvPr>
          <p:cNvSpPr txBox="1">
            <a:spLocks noChangeArrowheads="1"/>
          </p:cNvSpPr>
          <p:nvPr/>
        </p:nvSpPr>
        <p:spPr bwMode="auto">
          <a:xfrm>
            <a:off x="2652409" y="420491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(a)</a:t>
            </a:r>
          </a:p>
        </p:txBody>
      </p:sp>
      <p:sp>
        <p:nvSpPr>
          <p:cNvPr id="6" name="Text Box 5">
            <a:extLst>
              <a:ext uri="{FF2B5EF4-FFF2-40B4-BE49-F238E27FC236}">
                <a16:creationId xmlns:a16="http://schemas.microsoft.com/office/drawing/2014/main" id="{AFE208E2-4516-C6C6-FED0-DB31D08DB1C1}"/>
              </a:ext>
            </a:extLst>
          </p:cNvPr>
          <p:cNvSpPr txBox="1">
            <a:spLocks noChangeArrowheads="1"/>
          </p:cNvSpPr>
          <p:nvPr/>
        </p:nvSpPr>
        <p:spPr bwMode="auto">
          <a:xfrm>
            <a:off x="9099873" y="420491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(b)</a:t>
            </a:r>
          </a:p>
        </p:txBody>
      </p:sp>
      <p:sp>
        <p:nvSpPr>
          <p:cNvPr id="7" name="Text Box 6">
            <a:extLst>
              <a:ext uri="{FF2B5EF4-FFF2-40B4-BE49-F238E27FC236}">
                <a16:creationId xmlns:a16="http://schemas.microsoft.com/office/drawing/2014/main" id="{59672319-FECA-FBB6-B8FC-4FF96FAAAA0E}"/>
              </a:ext>
            </a:extLst>
          </p:cNvPr>
          <p:cNvSpPr txBox="1">
            <a:spLocks noChangeArrowheads="1"/>
          </p:cNvSpPr>
          <p:nvPr/>
        </p:nvSpPr>
        <p:spPr bwMode="auto">
          <a:xfrm>
            <a:off x="3935760" y="4773121"/>
            <a:ext cx="647208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latin typeface="+mn-lt"/>
              </a:rPr>
              <a:t>Examples of:</a:t>
            </a:r>
          </a:p>
          <a:p>
            <a:pPr lvl="1">
              <a:spcBef>
                <a:spcPct val="50000"/>
              </a:spcBef>
              <a:buClrTx/>
              <a:buSzTx/>
              <a:buFontTx/>
              <a:buAutoNum type="alphaLcParenBoth"/>
            </a:pPr>
            <a:r>
              <a:rPr lang="en-US" altLang="en-US" sz="2400" dirty="0">
                <a:latin typeface="+mn-lt"/>
              </a:rPr>
              <a:t>More Ductile Behavior</a:t>
            </a:r>
          </a:p>
          <a:p>
            <a:pPr lvl="1">
              <a:spcBef>
                <a:spcPct val="50000"/>
              </a:spcBef>
              <a:buClrTx/>
              <a:buSzTx/>
              <a:buFontTx/>
              <a:buAutoNum type="alphaLcParenBoth"/>
            </a:pPr>
            <a:r>
              <a:rPr lang="en-US" altLang="en-US" sz="2400" dirty="0">
                <a:latin typeface="+mn-lt"/>
              </a:rPr>
              <a:t>Less Ductile Behavior</a:t>
            </a:r>
          </a:p>
        </p:txBody>
      </p:sp>
    </p:spTree>
    <p:extLst>
      <p:ext uri="{BB962C8B-B14F-4D97-AF65-F5344CB8AC3E}">
        <p14:creationId xmlns:p14="http://schemas.microsoft.com/office/powerpoint/2010/main" val="3697068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29</a:t>
            </a:fld>
            <a:endParaRPr lang="en-US" altLang="en-US" dirty="0"/>
          </a:p>
        </p:txBody>
      </p:sp>
      <p:sp>
        <p:nvSpPr>
          <p:cNvPr id="5" name="Rectangle 4">
            <a:extLst>
              <a:ext uri="{FF2B5EF4-FFF2-40B4-BE49-F238E27FC236}">
                <a16:creationId xmlns:a16="http://schemas.microsoft.com/office/drawing/2014/main" id="{6D82C5BE-9119-420A-E63A-E10DE1118314}"/>
              </a:ext>
            </a:extLst>
          </p:cNvPr>
          <p:cNvSpPr>
            <a:spLocks noChangeArrowheads="1"/>
          </p:cNvSpPr>
          <p:nvPr/>
        </p:nvSpPr>
        <p:spPr bwMode="auto">
          <a:xfrm>
            <a:off x="693105" y="3960480"/>
            <a:ext cx="6338999"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2627383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dirty="0"/>
          </a:p>
        </p:txBody>
      </p:sp>
      <p:sp>
        <p:nvSpPr>
          <p:cNvPr id="5" name="Rectangle 4">
            <a:extLst>
              <a:ext uri="{FF2B5EF4-FFF2-40B4-BE49-F238E27FC236}">
                <a16:creationId xmlns:a16="http://schemas.microsoft.com/office/drawing/2014/main" id="{B8251080-4BBB-34E0-700A-A440C4AFE85C}"/>
              </a:ext>
            </a:extLst>
          </p:cNvPr>
          <p:cNvSpPr>
            <a:spLocks noChangeArrowheads="1"/>
          </p:cNvSpPr>
          <p:nvPr/>
        </p:nvSpPr>
        <p:spPr bwMode="auto">
          <a:xfrm>
            <a:off x="693105" y="1700808"/>
            <a:ext cx="6055231"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7154483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DDFF6-0B3F-88E3-380C-BF89DE74C8D4}"/>
              </a:ext>
            </a:extLst>
          </p:cNvPr>
          <p:cNvSpPr>
            <a:spLocks noGrp="1"/>
          </p:cNvSpPr>
          <p:nvPr>
            <p:ph type="body" sz="quarter" idx="38"/>
          </p:nvPr>
        </p:nvSpPr>
        <p:spPr/>
        <p:txBody>
          <a:bodyPr/>
          <a:lstStyle/>
          <a:p>
            <a:r>
              <a:rPr lang="en-US" sz="2800" dirty="0"/>
              <a:t>Design EQ Loads – Base Shear per ASCE 7-22</a:t>
            </a:r>
          </a:p>
        </p:txBody>
      </p:sp>
      <p:sp>
        <p:nvSpPr>
          <p:cNvPr id="4" name="Slide Number Placeholder 3">
            <a:extLst>
              <a:ext uri="{FF2B5EF4-FFF2-40B4-BE49-F238E27FC236}">
                <a16:creationId xmlns:a16="http://schemas.microsoft.com/office/drawing/2014/main" id="{A00E68BE-9EDC-4C54-0D60-1B97CF0288AB}"/>
              </a:ext>
            </a:extLst>
          </p:cNvPr>
          <p:cNvSpPr>
            <a:spLocks noGrp="1"/>
          </p:cNvSpPr>
          <p:nvPr>
            <p:ph type="sldNum" sz="quarter" idx="40"/>
          </p:nvPr>
        </p:nvSpPr>
        <p:spPr/>
        <p:txBody>
          <a:bodyPr/>
          <a:lstStyle/>
          <a:p>
            <a:pPr>
              <a:defRPr/>
            </a:pPr>
            <a:fld id="{6E117181-2254-4C4E-B84D-C4647DF99217}" type="slidenum">
              <a:rPr lang="en-US" altLang="en-US" smtClean="0"/>
              <a:pPr>
                <a:defRPr/>
              </a:pPr>
              <a:t>30</a:t>
            </a:fld>
            <a:endParaRPr lang="en-US" altLang="en-US" dirty="0"/>
          </a:p>
        </p:txBody>
      </p:sp>
      <p:sp>
        <p:nvSpPr>
          <p:cNvPr id="5" name="Rectangle 4">
            <a:extLst>
              <a:ext uri="{FF2B5EF4-FFF2-40B4-BE49-F238E27FC236}">
                <a16:creationId xmlns:a16="http://schemas.microsoft.com/office/drawing/2014/main" id="{91B01229-50F2-2860-73EE-94BA9295BBFB}"/>
              </a:ext>
            </a:extLst>
          </p:cNvPr>
          <p:cNvSpPr>
            <a:spLocks noChangeArrowheads="1"/>
          </p:cNvSpPr>
          <p:nvPr/>
        </p:nvSpPr>
        <p:spPr bwMode="auto">
          <a:xfrm>
            <a:off x="1833881" y="1571770"/>
            <a:ext cx="4362152" cy="1447899"/>
          </a:xfrm>
          <a:prstGeom prst="rect">
            <a:avLst/>
          </a:prstGeom>
          <a:solidFill>
            <a:schemeClr val="tx2"/>
          </a:solidFill>
          <a:ln w="25400">
            <a:solidFill>
              <a:schemeClr val="tx2"/>
            </a:solidFill>
            <a:miter lim="800000"/>
            <a:headEnd/>
            <a:tailEnd/>
          </a:ln>
          <a:effectLst/>
        </p:spPr>
        <p:txBody>
          <a:bodyPr wrap="none" anchor="ctr"/>
          <a:lstStyle/>
          <a:p>
            <a:endParaRPr lang="en-US" sz="2000"/>
          </a:p>
        </p:txBody>
      </p:sp>
      <p:graphicFrame>
        <p:nvGraphicFramePr>
          <p:cNvPr id="6" name="Object 21">
            <a:extLst>
              <a:ext uri="{FF2B5EF4-FFF2-40B4-BE49-F238E27FC236}">
                <a16:creationId xmlns:a16="http://schemas.microsoft.com/office/drawing/2014/main" id="{1CAB0C70-611C-94B3-6956-DB11C3BC60BE}"/>
              </a:ext>
            </a:extLst>
          </p:cNvPr>
          <p:cNvGraphicFramePr>
            <a:graphicFrameLocks noChangeAspect="1"/>
          </p:cNvGraphicFramePr>
          <p:nvPr>
            <p:extLst>
              <p:ext uri="{D42A27DB-BD31-4B8C-83A1-F6EECF244321}">
                <p14:modId xmlns:p14="http://schemas.microsoft.com/office/powerpoint/2010/main" val="1192787892"/>
              </p:ext>
            </p:extLst>
          </p:nvPr>
        </p:nvGraphicFramePr>
        <p:xfrm>
          <a:off x="2246084" y="1783334"/>
          <a:ext cx="3607763" cy="1066799"/>
        </p:xfrm>
        <a:graphic>
          <a:graphicData uri="http://schemas.openxmlformats.org/presentationml/2006/ole">
            <mc:AlternateContent xmlns:mc="http://schemas.openxmlformats.org/markup-compatibility/2006">
              <mc:Choice xmlns:v="urn:schemas-microsoft-com:vml" Requires="v">
                <p:oleObj name="Equation" r:id="rId3" imgW="1460160" imgH="431640" progId="Equation.DSMT4">
                  <p:embed/>
                </p:oleObj>
              </mc:Choice>
              <mc:Fallback>
                <p:oleObj name="Equation" r:id="rId3" imgW="1460160" imgH="431640" progId="Equation.DSMT4">
                  <p:embed/>
                  <p:pic>
                    <p:nvPicPr>
                      <p:cNvPr id="524309"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246084" y="1783334"/>
                        <a:ext cx="3607763" cy="1066799"/>
                      </a:xfrm>
                      <a:prstGeom prst="rect">
                        <a:avLst/>
                      </a:prstGeom>
                      <a:solidFill>
                        <a:schemeClr val="tx2"/>
                      </a:solidFill>
                      <a:ln>
                        <a:noFill/>
                      </a:ln>
                      <a:effectLst/>
                    </p:spPr>
                  </p:pic>
                </p:oleObj>
              </mc:Fallback>
            </mc:AlternateContent>
          </a:graphicData>
        </a:graphic>
      </p:graphicFrame>
      <p:sp>
        <p:nvSpPr>
          <p:cNvPr id="7" name="Text Box 31">
            <a:extLst>
              <a:ext uri="{FF2B5EF4-FFF2-40B4-BE49-F238E27FC236}">
                <a16:creationId xmlns:a16="http://schemas.microsoft.com/office/drawing/2014/main" id="{DD6638DA-0F6A-5FC2-A58D-C8E8A46BDA90}"/>
              </a:ext>
            </a:extLst>
          </p:cNvPr>
          <p:cNvSpPr txBox="1">
            <a:spLocks noChangeArrowheads="1"/>
          </p:cNvSpPr>
          <p:nvPr/>
        </p:nvSpPr>
        <p:spPr bwMode="auto">
          <a:xfrm>
            <a:off x="1833880" y="3134068"/>
            <a:ext cx="436214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6263" indent="-576263" algn="l">
              <a:spcBef>
                <a:spcPct val="0"/>
              </a:spcBef>
              <a:defRPr sz="2400">
                <a:solidFill>
                  <a:schemeClr val="tx1"/>
                </a:solidFill>
                <a:latin typeface="Times New Roman" pitchFamily="18" charset="0"/>
              </a:defRPr>
            </a:lvl1pPr>
            <a:lvl2pPr marL="69056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b="1" dirty="0">
                <a:latin typeface="Arial Narrow" pitchFamily="34" charset="0"/>
              </a:rPr>
              <a:t> V = 	seismic base shear</a:t>
            </a:r>
          </a:p>
        </p:txBody>
      </p:sp>
      <p:sp>
        <p:nvSpPr>
          <p:cNvPr id="8" name="Text Box 32">
            <a:extLst>
              <a:ext uri="{FF2B5EF4-FFF2-40B4-BE49-F238E27FC236}">
                <a16:creationId xmlns:a16="http://schemas.microsoft.com/office/drawing/2014/main" id="{5A9F242A-85E4-2895-0365-847E618BBFA6}"/>
              </a:ext>
            </a:extLst>
          </p:cNvPr>
          <p:cNvSpPr txBox="1">
            <a:spLocks noChangeArrowheads="1"/>
          </p:cNvSpPr>
          <p:nvPr/>
        </p:nvSpPr>
        <p:spPr bwMode="auto">
          <a:xfrm>
            <a:off x="1833880" y="3863950"/>
            <a:ext cx="43621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6263" indent="-576263" algn="l">
              <a:spcBef>
                <a:spcPct val="0"/>
              </a:spcBef>
              <a:defRPr sz="2400">
                <a:solidFill>
                  <a:schemeClr val="tx1"/>
                </a:solidFill>
                <a:latin typeface="Times New Roman" pitchFamily="18" charset="0"/>
              </a:defRPr>
            </a:lvl1pPr>
            <a:lvl2pPr marL="69056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b="1" dirty="0">
                <a:latin typeface="Arial Narrow" pitchFamily="34" charset="0"/>
              </a:rPr>
              <a:t> W = 	effective seismic weight of building</a:t>
            </a:r>
          </a:p>
        </p:txBody>
      </p:sp>
      <p:sp>
        <p:nvSpPr>
          <p:cNvPr id="9" name="Text Box 33">
            <a:extLst>
              <a:ext uri="{FF2B5EF4-FFF2-40B4-BE49-F238E27FC236}">
                <a16:creationId xmlns:a16="http://schemas.microsoft.com/office/drawing/2014/main" id="{E3C86C3B-2059-D667-082A-DC1800554CDB}"/>
              </a:ext>
            </a:extLst>
          </p:cNvPr>
          <p:cNvSpPr txBox="1">
            <a:spLocks noChangeArrowheads="1"/>
          </p:cNvSpPr>
          <p:nvPr/>
        </p:nvSpPr>
        <p:spPr bwMode="auto">
          <a:xfrm>
            <a:off x="1833880" y="4872062"/>
            <a:ext cx="43621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30238" indent="-630238" algn="l">
              <a:spcBef>
                <a:spcPct val="0"/>
              </a:spcBef>
              <a:defRPr sz="2400">
                <a:solidFill>
                  <a:schemeClr val="tx1"/>
                </a:solidFill>
                <a:latin typeface="Times New Roman" pitchFamily="18" charset="0"/>
              </a:defRPr>
            </a:lvl1pPr>
            <a:lvl2pPr marL="744538"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b="1" dirty="0">
                <a:latin typeface="Arial Narrow" pitchFamily="34" charset="0"/>
              </a:rPr>
              <a:t> C</a:t>
            </a:r>
            <a:r>
              <a:rPr lang="en-US" altLang="en-US" sz="3200" b="1" baseline="-25000" dirty="0">
                <a:latin typeface="Arial Narrow" pitchFamily="34" charset="0"/>
              </a:rPr>
              <a:t>S</a:t>
            </a:r>
            <a:r>
              <a:rPr lang="en-US" altLang="en-US" sz="3200" b="1" dirty="0">
                <a:latin typeface="Arial Narrow" pitchFamily="34" charset="0"/>
              </a:rPr>
              <a:t> = 	seismic response coefficient</a:t>
            </a:r>
          </a:p>
        </p:txBody>
      </p:sp>
      <p:grpSp>
        <p:nvGrpSpPr>
          <p:cNvPr id="10" name="Group 76">
            <a:extLst>
              <a:ext uri="{FF2B5EF4-FFF2-40B4-BE49-F238E27FC236}">
                <a16:creationId xmlns:a16="http://schemas.microsoft.com/office/drawing/2014/main" id="{6AA9C6A8-F560-02A2-310A-AD45C448C8A2}"/>
              </a:ext>
            </a:extLst>
          </p:cNvPr>
          <p:cNvGrpSpPr>
            <a:grpSpLocks/>
          </p:cNvGrpSpPr>
          <p:nvPr/>
        </p:nvGrpSpPr>
        <p:grpSpPr bwMode="auto">
          <a:xfrm>
            <a:off x="8408735" y="1827560"/>
            <a:ext cx="1682750" cy="3638550"/>
            <a:chOff x="3652" y="1108"/>
            <a:chExt cx="1060" cy="2292"/>
          </a:xfrm>
        </p:grpSpPr>
        <p:grpSp>
          <p:nvGrpSpPr>
            <p:cNvPr id="11" name="Group 50">
              <a:extLst>
                <a:ext uri="{FF2B5EF4-FFF2-40B4-BE49-F238E27FC236}">
                  <a16:creationId xmlns:a16="http://schemas.microsoft.com/office/drawing/2014/main" id="{A6580E78-90DF-9FE3-BBA5-8A52607D4149}"/>
                </a:ext>
              </a:extLst>
            </p:cNvPr>
            <p:cNvGrpSpPr>
              <a:grpSpLocks/>
            </p:cNvGrpSpPr>
            <p:nvPr/>
          </p:nvGrpSpPr>
          <p:grpSpPr bwMode="auto">
            <a:xfrm>
              <a:off x="3754" y="2620"/>
              <a:ext cx="861" cy="772"/>
              <a:chOff x="3754" y="2620"/>
              <a:chExt cx="861" cy="772"/>
            </a:xfrm>
          </p:grpSpPr>
          <p:grpSp>
            <p:nvGrpSpPr>
              <p:cNvPr id="37" name="Group 37">
                <a:extLst>
                  <a:ext uri="{FF2B5EF4-FFF2-40B4-BE49-F238E27FC236}">
                    <a16:creationId xmlns:a16="http://schemas.microsoft.com/office/drawing/2014/main" id="{AA2A3FDC-D455-6018-D6D2-3F22689FA86B}"/>
                  </a:ext>
                </a:extLst>
              </p:cNvPr>
              <p:cNvGrpSpPr>
                <a:grpSpLocks/>
              </p:cNvGrpSpPr>
              <p:nvPr/>
            </p:nvGrpSpPr>
            <p:grpSpPr bwMode="auto">
              <a:xfrm>
                <a:off x="3754" y="3005"/>
                <a:ext cx="861" cy="387"/>
                <a:chOff x="3756" y="2741"/>
                <a:chExt cx="861" cy="651"/>
              </a:xfrm>
            </p:grpSpPr>
            <p:sp>
              <p:nvSpPr>
                <p:cNvPr id="42" name="Line 34">
                  <a:extLst>
                    <a:ext uri="{FF2B5EF4-FFF2-40B4-BE49-F238E27FC236}">
                      <a16:creationId xmlns:a16="http://schemas.microsoft.com/office/drawing/2014/main" id="{31C30CE5-6DF8-33C0-824C-DC8CD514F57F}"/>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35">
                  <a:extLst>
                    <a:ext uri="{FF2B5EF4-FFF2-40B4-BE49-F238E27FC236}">
                      <a16:creationId xmlns:a16="http://schemas.microsoft.com/office/drawing/2014/main" id="{A8CAE145-293A-7D46-42E8-1DE82DD98FE1}"/>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36">
                  <a:extLst>
                    <a:ext uri="{FF2B5EF4-FFF2-40B4-BE49-F238E27FC236}">
                      <a16:creationId xmlns:a16="http://schemas.microsoft.com/office/drawing/2014/main" id="{15DDFF56-61E0-8D9A-824D-FEA90171E917}"/>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8" name="Group 46">
                <a:extLst>
                  <a:ext uri="{FF2B5EF4-FFF2-40B4-BE49-F238E27FC236}">
                    <a16:creationId xmlns:a16="http://schemas.microsoft.com/office/drawing/2014/main" id="{DE3028A5-2BE0-8AD7-4593-2B39D1EB3B8B}"/>
                  </a:ext>
                </a:extLst>
              </p:cNvPr>
              <p:cNvGrpSpPr>
                <a:grpSpLocks/>
              </p:cNvGrpSpPr>
              <p:nvPr/>
            </p:nvGrpSpPr>
            <p:grpSpPr bwMode="auto">
              <a:xfrm>
                <a:off x="3754" y="2620"/>
                <a:ext cx="861" cy="387"/>
                <a:chOff x="3756" y="2741"/>
                <a:chExt cx="861" cy="651"/>
              </a:xfrm>
            </p:grpSpPr>
            <p:sp>
              <p:nvSpPr>
                <p:cNvPr id="39" name="Line 47">
                  <a:extLst>
                    <a:ext uri="{FF2B5EF4-FFF2-40B4-BE49-F238E27FC236}">
                      <a16:creationId xmlns:a16="http://schemas.microsoft.com/office/drawing/2014/main" id="{78222BD0-0F76-560B-A68B-81D7E3A416A7}"/>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48">
                  <a:extLst>
                    <a:ext uri="{FF2B5EF4-FFF2-40B4-BE49-F238E27FC236}">
                      <a16:creationId xmlns:a16="http://schemas.microsoft.com/office/drawing/2014/main" id="{0C779A0E-3E86-BA81-9C9B-EC6C7A28E897}"/>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49">
                  <a:extLst>
                    <a:ext uri="{FF2B5EF4-FFF2-40B4-BE49-F238E27FC236}">
                      <a16:creationId xmlns:a16="http://schemas.microsoft.com/office/drawing/2014/main" id="{50FCCF5B-32FC-FAF4-8EAC-C8EBF59F605D}"/>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2" name="Group 73">
              <a:extLst>
                <a:ext uri="{FF2B5EF4-FFF2-40B4-BE49-F238E27FC236}">
                  <a16:creationId xmlns:a16="http://schemas.microsoft.com/office/drawing/2014/main" id="{668D6DC6-DC0F-F9AD-6D00-902A31AEC447}"/>
                </a:ext>
              </a:extLst>
            </p:cNvPr>
            <p:cNvGrpSpPr>
              <a:grpSpLocks/>
            </p:cNvGrpSpPr>
            <p:nvPr/>
          </p:nvGrpSpPr>
          <p:grpSpPr bwMode="auto">
            <a:xfrm>
              <a:off x="3754" y="1108"/>
              <a:ext cx="863" cy="2284"/>
              <a:chOff x="3754" y="1108"/>
              <a:chExt cx="863" cy="2284"/>
            </a:xfrm>
          </p:grpSpPr>
          <p:grpSp>
            <p:nvGrpSpPr>
              <p:cNvPr id="15" name="Group 51">
                <a:extLst>
                  <a:ext uri="{FF2B5EF4-FFF2-40B4-BE49-F238E27FC236}">
                    <a16:creationId xmlns:a16="http://schemas.microsoft.com/office/drawing/2014/main" id="{B9F0249C-512F-74E1-22A5-E942659D004A}"/>
                  </a:ext>
                </a:extLst>
              </p:cNvPr>
              <p:cNvGrpSpPr>
                <a:grpSpLocks/>
              </p:cNvGrpSpPr>
              <p:nvPr/>
            </p:nvGrpSpPr>
            <p:grpSpPr bwMode="auto">
              <a:xfrm>
                <a:off x="3756" y="3005"/>
                <a:ext cx="861" cy="387"/>
                <a:chOff x="3756" y="2741"/>
                <a:chExt cx="861" cy="651"/>
              </a:xfrm>
            </p:grpSpPr>
            <p:sp>
              <p:nvSpPr>
                <p:cNvPr id="34" name="Line 52">
                  <a:extLst>
                    <a:ext uri="{FF2B5EF4-FFF2-40B4-BE49-F238E27FC236}">
                      <a16:creationId xmlns:a16="http://schemas.microsoft.com/office/drawing/2014/main" id="{F8256974-61AA-8922-8134-009E0D37DAB4}"/>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53">
                  <a:extLst>
                    <a:ext uri="{FF2B5EF4-FFF2-40B4-BE49-F238E27FC236}">
                      <a16:creationId xmlns:a16="http://schemas.microsoft.com/office/drawing/2014/main" id="{CB6CB3B5-69F5-2270-3725-7369A8F9D8EA}"/>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54">
                  <a:extLst>
                    <a:ext uri="{FF2B5EF4-FFF2-40B4-BE49-F238E27FC236}">
                      <a16:creationId xmlns:a16="http://schemas.microsoft.com/office/drawing/2014/main" id="{F08ACA2A-A278-68E9-7D79-93878C9CEDD4}"/>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6" name="Group 55">
                <a:extLst>
                  <a:ext uri="{FF2B5EF4-FFF2-40B4-BE49-F238E27FC236}">
                    <a16:creationId xmlns:a16="http://schemas.microsoft.com/office/drawing/2014/main" id="{DBEB36DC-4AA0-C085-AA6E-718B061541F7}"/>
                  </a:ext>
                </a:extLst>
              </p:cNvPr>
              <p:cNvGrpSpPr>
                <a:grpSpLocks/>
              </p:cNvGrpSpPr>
              <p:nvPr/>
            </p:nvGrpSpPr>
            <p:grpSpPr bwMode="auto">
              <a:xfrm>
                <a:off x="3754" y="1860"/>
                <a:ext cx="861" cy="772"/>
                <a:chOff x="3754" y="2620"/>
                <a:chExt cx="861" cy="772"/>
              </a:xfrm>
            </p:grpSpPr>
            <p:grpSp>
              <p:nvGrpSpPr>
                <p:cNvPr id="26" name="Group 56">
                  <a:extLst>
                    <a:ext uri="{FF2B5EF4-FFF2-40B4-BE49-F238E27FC236}">
                      <a16:creationId xmlns:a16="http://schemas.microsoft.com/office/drawing/2014/main" id="{E4F22517-E89D-CF28-2EDC-7CF8FF868560}"/>
                    </a:ext>
                  </a:extLst>
                </p:cNvPr>
                <p:cNvGrpSpPr>
                  <a:grpSpLocks/>
                </p:cNvGrpSpPr>
                <p:nvPr/>
              </p:nvGrpSpPr>
              <p:grpSpPr bwMode="auto">
                <a:xfrm>
                  <a:off x="3754" y="3005"/>
                  <a:ext cx="861" cy="387"/>
                  <a:chOff x="3756" y="2741"/>
                  <a:chExt cx="861" cy="651"/>
                </a:xfrm>
              </p:grpSpPr>
              <p:sp>
                <p:nvSpPr>
                  <p:cNvPr id="31" name="Line 57">
                    <a:extLst>
                      <a:ext uri="{FF2B5EF4-FFF2-40B4-BE49-F238E27FC236}">
                        <a16:creationId xmlns:a16="http://schemas.microsoft.com/office/drawing/2014/main" id="{BE90683C-24B7-EF43-35B1-5AD8F7D26CAE}"/>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58">
                    <a:extLst>
                      <a:ext uri="{FF2B5EF4-FFF2-40B4-BE49-F238E27FC236}">
                        <a16:creationId xmlns:a16="http://schemas.microsoft.com/office/drawing/2014/main" id="{D6C26504-8F21-FE0B-7D6A-BF63FBD85A91}"/>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59">
                    <a:extLst>
                      <a:ext uri="{FF2B5EF4-FFF2-40B4-BE49-F238E27FC236}">
                        <a16:creationId xmlns:a16="http://schemas.microsoft.com/office/drawing/2014/main" id="{A0113C59-0D36-1B1D-8055-636CEA79019C}"/>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7" name="Group 60">
                  <a:extLst>
                    <a:ext uri="{FF2B5EF4-FFF2-40B4-BE49-F238E27FC236}">
                      <a16:creationId xmlns:a16="http://schemas.microsoft.com/office/drawing/2014/main" id="{ABFCBD35-6735-69FE-9DED-6404D0494C61}"/>
                    </a:ext>
                  </a:extLst>
                </p:cNvPr>
                <p:cNvGrpSpPr>
                  <a:grpSpLocks/>
                </p:cNvGrpSpPr>
                <p:nvPr/>
              </p:nvGrpSpPr>
              <p:grpSpPr bwMode="auto">
                <a:xfrm>
                  <a:off x="3754" y="2620"/>
                  <a:ext cx="861" cy="387"/>
                  <a:chOff x="3756" y="2741"/>
                  <a:chExt cx="861" cy="651"/>
                </a:xfrm>
              </p:grpSpPr>
              <p:sp>
                <p:nvSpPr>
                  <p:cNvPr id="28" name="Line 61">
                    <a:extLst>
                      <a:ext uri="{FF2B5EF4-FFF2-40B4-BE49-F238E27FC236}">
                        <a16:creationId xmlns:a16="http://schemas.microsoft.com/office/drawing/2014/main" id="{233B8927-F00D-C743-58D4-FFB84270E55B}"/>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62">
                    <a:extLst>
                      <a:ext uri="{FF2B5EF4-FFF2-40B4-BE49-F238E27FC236}">
                        <a16:creationId xmlns:a16="http://schemas.microsoft.com/office/drawing/2014/main" id="{C8A3009F-3D09-9625-C81E-5A0D507B8DAB}"/>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63">
                    <a:extLst>
                      <a:ext uri="{FF2B5EF4-FFF2-40B4-BE49-F238E27FC236}">
                        <a16:creationId xmlns:a16="http://schemas.microsoft.com/office/drawing/2014/main" id="{84555EDF-07F0-C177-8F57-5C1F9FFB9E6D}"/>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7" name="Group 64">
                <a:extLst>
                  <a:ext uri="{FF2B5EF4-FFF2-40B4-BE49-F238E27FC236}">
                    <a16:creationId xmlns:a16="http://schemas.microsoft.com/office/drawing/2014/main" id="{622CC514-DDE4-5360-BB78-F50EDF5BF9BC}"/>
                  </a:ext>
                </a:extLst>
              </p:cNvPr>
              <p:cNvGrpSpPr>
                <a:grpSpLocks/>
              </p:cNvGrpSpPr>
              <p:nvPr/>
            </p:nvGrpSpPr>
            <p:grpSpPr bwMode="auto">
              <a:xfrm>
                <a:off x="3754" y="1108"/>
                <a:ext cx="861" cy="772"/>
                <a:chOff x="3754" y="2620"/>
                <a:chExt cx="861" cy="772"/>
              </a:xfrm>
            </p:grpSpPr>
            <p:grpSp>
              <p:nvGrpSpPr>
                <p:cNvPr id="18" name="Group 65">
                  <a:extLst>
                    <a:ext uri="{FF2B5EF4-FFF2-40B4-BE49-F238E27FC236}">
                      <a16:creationId xmlns:a16="http://schemas.microsoft.com/office/drawing/2014/main" id="{EC42597C-E22E-EC0E-D982-E7189ECC6B63}"/>
                    </a:ext>
                  </a:extLst>
                </p:cNvPr>
                <p:cNvGrpSpPr>
                  <a:grpSpLocks/>
                </p:cNvGrpSpPr>
                <p:nvPr/>
              </p:nvGrpSpPr>
              <p:grpSpPr bwMode="auto">
                <a:xfrm>
                  <a:off x="3754" y="3005"/>
                  <a:ext cx="861" cy="387"/>
                  <a:chOff x="3756" y="2741"/>
                  <a:chExt cx="861" cy="651"/>
                </a:xfrm>
              </p:grpSpPr>
              <p:sp>
                <p:nvSpPr>
                  <p:cNvPr id="23" name="Line 66">
                    <a:extLst>
                      <a:ext uri="{FF2B5EF4-FFF2-40B4-BE49-F238E27FC236}">
                        <a16:creationId xmlns:a16="http://schemas.microsoft.com/office/drawing/2014/main" id="{2282730B-2B3C-1045-15CE-B6F4D936F8F6}"/>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67">
                    <a:extLst>
                      <a:ext uri="{FF2B5EF4-FFF2-40B4-BE49-F238E27FC236}">
                        <a16:creationId xmlns:a16="http://schemas.microsoft.com/office/drawing/2014/main" id="{1CADF093-87E5-9E99-4B38-AEDB5DC648CD}"/>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68">
                    <a:extLst>
                      <a:ext uri="{FF2B5EF4-FFF2-40B4-BE49-F238E27FC236}">
                        <a16:creationId xmlns:a16="http://schemas.microsoft.com/office/drawing/2014/main" id="{25204AFD-BE76-6FEC-8FC1-0E51627F11B3}"/>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9" name="Group 69">
                  <a:extLst>
                    <a:ext uri="{FF2B5EF4-FFF2-40B4-BE49-F238E27FC236}">
                      <a16:creationId xmlns:a16="http://schemas.microsoft.com/office/drawing/2014/main" id="{51D81862-1C20-C84C-0CC8-8E321D4647D0}"/>
                    </a:ext>
                  </a:extLst>
                </p:cNvPr>
                <p:cNvGrpSpPr>
                  <a:grpSpLocks/>
                </p:cNvGrpSpPr>
                <p:nvPr/>
              </p:nvGrpSpPr>
              <p:grpSpPr bwMode="auto">
                <a:xfrm>
                  <a:off x="3754" y="2620"/>
                  <a:ext cx="861" cy="387"/>
                  <a:chOff x="3756" y="2741"/>
                  <a:chExt cx="861" cy="651"/>
                </a:xfrm>
              </p:grpSpPr>
              <p:sp>
                <p:nvSpPr>
                  <p:cNvPr id="20" name="Line 70">
                    <a:extLst>
                      <a:ext uri="{FF2B5EF4-FFF2-40B4-BE49-F238E27FC236}">
                        <a16:creationId xmlns:a16="http://schemas.microsoft.com/office/drawing/2014/main" id="{CA56BFAE-D058-D794-4180-1CC7BFDF27F0}"/>
                      </a:ext>
                    </a:extLst>
                  </p:cNvPr>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71">
                    <a:extLst>
                      <a:ext uri="{FF2B5EF4-FFF2-40B4-BE49-F238E27FC236}">
                        <a16:creationId xmlns:a16="http://schemas.microsoft.com/office/drawing/2014/main" id="{36A2686F-E6DB-E853-AC4B-3E1462976E4F}"/>
                      </a:ext>
                    </a:extLst>
                  </p:cNvPr>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72">
                    <a:extLst>
                      <a:ext uri="{FF2B5EF4-FFF2-40B4-BE49-F238E27FC236}">
                        <a16:creationId xmlns:a16="http://schemas.microsoft.com/office/drawing/2014/main" id="{C95ACB35-D9DD-9916-CD96-903A00D53234}"/>
                      </a:ext>
                    </a:extLst>
                  </p:cNvPr>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13" name="Line 74">
              <a:extLst>
                <a:ext uri="{FF2B5EF4-FFF2-40B4-BE49-F238E27FC236}">
                  <a16:creationId xmlns:a16="http://schemas.microsoft.com/office/drawing/2014/main" id="{B29B1BA6-032C-2EFE-34D8-CD9076FC8187}"/>
                </a:ext>
              </a:extLst>
            </p:cNvPr>
            <p:cNvSpPr>
              <a:spLocks noChangeShapeType="1"/>
            </p:cNvSpPr>
            <p:nvPr/>
          </p:nvSpPr>
          <p:spPr bwMode="auto">
            <a:xfrm>
              <a:off x="3652" y="3400"/>
              <a:ext cx="208"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75">
              <a:extLst>
                <a:ext uri="{FF2B5EF4-FFF2-40B4-BE49-F238E27FC236}">
                  <a16:creationId xmlns:a16="http://schemas.microsoft.com/office/drawing/2014/main" id="{B0266512-5DB5-1D20-4143-EAD2D0A739EB}"/>
                </a:ext>
              </a:extLst>
            </p:cNvPr>
            <p:cNvSpPr>
              <a:spLocks noChangeShapeType="1"/>
            </p:cNvSpPr>
            <p:nvPr/>
          </p:nvSpPr>
          <p:spPr bwMode="auto">
            <a:xfrm>
              <a:off x="4504" y="3396"/>
              <a:ext cx="208"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5" name="AutoShape 78">
            <a:extLst>
              <a:ext uri="{FF2B5EF4-FFF2-40B4-BE49-F238E27FC236}">
                <a16:creationId xmlns:a16="http://schemas.microsoft.com/office/drawing/2014/main" id="{1336BF74-EDDC-1569-CD67-2BB6920582FB}"/>
              </a:ext>
            </a:extLst>
          </p:cNvPr>
          <p:cNvSpPr>
            <a:spLocks noChangeArrowheads="1"/>
          </p:cNvSpPr>
          <p:nvPr/>
        </p:nvSpPr>
        <p:spPr bwMode="auto">
          <a:xfrm flipH="1">
            <a:off x="8797673" y="5639147"/>
            <a:ext cx="933450" cy="301625"/>
          </a:xfrm>
          <a:prstGeom prst="rightArrow">
            <a:avLst>
              <a:gd name="adj1" fmla="val 50000"/>
              <a:gd name="adj2" fmla="val 77368"/>
            </a:avLst>
          </a:prstGeom>
          <a:solidFill>
            <a:schemeClr val="bg2"/>
          </a:solidFill>
          <a:ln w="38100"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Text Box 81">
            <a:extLst>
              <a:ext uri="{FF2B5EF4-FFF2-40B4-BE49-F238E27FC236}">
                <a16:creationId xmlns:a16="http://schemas.microsoft.com/office/drawing/2014/main" id="{F0703B57-160A-524B-7E01-2594428DDAC9}"/>
              </a:ext>
            </a:extLst>
          </p:cNvPr>
          <p:cNvSpPr txBox="1">
            <a:spLocks noChangeArrowheads="1"/>
          </p:cNvSpPr>
          <p:nvPr/>
        </p:nvSpPr>
        <p:spPr bwMode="auto">
          <a:xfrm>
            <a:off x="9758110" y="5596285"/>
            <a:ext cx="595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V</a:t>
            </a:r>
          </a:p>
        </p:txBody>
      </p:sp>
      <p:sp>
        <p:nvSpPr>
          <p:cNvPr id="47" name="AutoShape 82">
            <a:extLst>
              <a:ext uri="{FF2B5EF4-FFF2-40B4-BE49-F238E27FC236}">
                <a16:creationId xmlns:a16="http://schemas.microsoft.com/office/drawing/2014/main" id="{4FBDECC8-D376-5CBE-F7F8-D841810BA92C}"/>
              </a:ext>
            </a:extLst>
          </p:cNvPr>
          <p:cNvSpPr>
            <a:spLocks noChangeArrowheads="1"/>
          </p:cNvSpPr>
          <p:nvPr/>
        </p:nvSpPr>
        <p:spPr bwMode="auto">
          <a:xfrm>
            <a:off x="8142035" y="4815235"/>
            <a:ext cx="274638" cy="109537"/>
          </a:xfrm>
          <a:prstGeom prst="rightArrow">
            <a:avLst>
              <a:gd name="adj1" fmla="val 50000"/>
              <a:gd name="adj2" fmla="val 62682"/>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8" name="AutoShape 85">
            <a:extLst>
              <a:ext uri="{FF2B5EF4-FFF2-40B4-BE49-F238E27FC236}">
                <a16:creationId xmlns:a16="http://schemas.microsoft.com/office/drawing/2014/main" id="{220EA0D9-F70E-AE06-0673-8C6ECA06B29B}"/>
              </a:ext>
            </a:extLst>
          </p:cNvPr>
          <p:cNvSpPr>
            <a:spLocks noChangeArrowheads="1"/>
          </p:cNvSpPr>
          <p:nvPr/>
        </p:nvSpPr>
        <p:spPr bwMode="auto">
          <a:xfrm>
            <a:off x="8051548" y="4177060"/>
            <a:ext cx="365125" cy="109537"/>
          </a:xfrm>
          <a:prstGeom prst="rightArrow">
            <a:avLst>
              <a:gd name="adj1" fmla="val 50000"/>
              <a:gd name="adj2" fmla="val 83334"/>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9" name="AutoShape 86">
            <a:extLst>
              <a:ext uri="{FF2B5EF4-FFF2-40B4-BE49-F238E27FC236}">
                <a16:creationId xmlns:a16="http://schemas.microsoft.com/office/drawing/2014/main" id="{8569897D-4003-CBC9-2627-FF348B21BA53}"/>
              </a:ext>
            </a:extLst>
          </p:cNvPr>
          <p:cNvSpPr>
            <a:spLocks noChangeArrowheads="1"/>
          </p:cNvSpPr>
          <p:nvPr/>
        </p:nvSpPr>
        <p:spPr bwMode="auto">
          <a:xfrm>
            <a:off x="7959473" y="3586510"/>
            <a:ext cx="457200" cy="109537"/>
          </a:xfrm>
          <a:prstGeom prst="rightArrow">
            <a:avLst>
              <a:gd name="adj1" fmla="val 50000"/>
              <a:gd name="adj2" fmla="val 104348"/>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0" name="AutoShape 87">
            <a:extLst>
              <a:ext uri="{FF2B5EF4-FFF2-40B4-BE49-F238E27FC236}">
                <a16:creationId xmlns:a16="http://schemas.microsoft.com/office/drawing/2014/main" id="{7E4AA0AA-48BE-B453-D3F1-D21F484660F2}"/>
              </a:ext>
            </a:extLst>
          </p:cNvPr>
          <p:cNvSpPr>
            <a:spLocks noChangeArrowheads="1"/>
          </p:cNvSpPr>
          <p:nvPr/>
        </p:nvSpPr>
        <p:spPr bwMode="auto">
          <a:xfrm>
            <a:off x="7868985" y="2976910"/>
            <a:ext cx="547688" cy="109537"/>
          </a:xfrm>
          <a:prstGeom prst="rightArrow">
            <a:avLst>
              <a:gd name="adj1" fmla="val 50000"/>
              <a:gd name="adj2" fmla="val 125001"/>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1" name="AutoShape 88">
            <a:extLst>
              <a:ext uri="{FF2B5EF4-FFF2-40B4-BE49-F238E27FC236}">
                <a16:creationId xmlns:a16="http://schemas.microsoft.com/office/drawing/2014/main" id="{00C72F6E-D139-681B-7CAE-642FD797DFC7}"/>
              </a:ext>
            </a:extLst>
          </p:cNvPr>
          <p:cNvSpPr>
            <a:spLocks noChangeArrowheads="1"/>
          </p:cNvSpPr>
          <p:nvPr/>
        </p:nvSpPr>
        <p:spPr bwMode="auto">
          <a:xfrm>
            <a:off x="7776910" y="2416522"/>
            <a:ext cx="639763" cy="109538"/>
          </a:xfrm>
          <a:prstGeom prst="rightArrow">
            <a:avLst>
              <a:gd name="adj1" fmla="val 50000"/>
              <a:gd name="adj2" fmla="val 146014"/>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 name="AutoShape 89">
            <a:extLst>
              <a:ext uri="{FF2B5EF4-FFF2-40B4-BE49-F238E27FC236}">
                <a16:creationId xmlns:a16="http://schemas.microsoft.com/office/drawing/2014/main" id="{9E670BC2-A598-E0C1-BCE2-BF61ED1B5A21}"/>
              </a:ext>
            </a:extLst>
          </p:cNvPr>
          <p:cNvSpPr>
            <a:spLocks noChangeArrowheads="1"/>
          </p:cNvSpPr>
          <p:nvPr/>
        </p:nvSpPr>
        <p:spPr bwMode="auto">
          <a:xfrm>
            <a:off x="7684835" y="1818035"/>
            <a:ext cx="731838" cy="109537"/>
          </a:xfrm>
          <a:prstGeom prst="rightArrow">
            <a:avLst>
              <a:gd name="adj1" fmla="val 50000"/>
              <a:gd name="adj2" fmla="val 167030"/>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993421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2DDFF6-0B3F-88E3-380C-BF89DE74C8D4}"/>
              </a:ext>
            </a:extLst>
          </p:cNvPr>
          <p:cNvSpPr>
            <a:spLocks noGrp="1"/>
          </p:cNvSpPr>
          <p:nvPr>
            <p:ph type="body" sz="quarter" idx="38"/>
          </p:nvPr>
        </p:nvSpPr>
        <p:spPr/>
        <p:txBody>
          <a:bodyPr/>
          <a:lstStyle/>
          <a:p>
            <a:r>
              <a:rPr lang="en-US" sz="2800" dirty="0"/>
              <a:t>Design EQ Loads – Base Shear per ASCE 7-22</a:t>
            </a:r>
          </a:p>
        </p:txBody>
      </p:sp>
      <p:sp>
        <p:nvSpPr>
          <p:cNvPr id="4" name="Slide Number Placeholder 3">
            <a:extLst>
              <a:ext uri="{FF2B5EF4-FFF2-40B4-BE49-F238E27FC236}">
                <a16:creationId xmlns:a16="http://schemas.microsoft.com/office/drawing/2014/main" id="{A00E68BE-9EDC-4C54-0D60-1B97CF0288AB}"/>
              </a:ext>
            </a:extLst>
          </p:cNvPr>
          <p:cNvSpPr>
            <a:spLocks noGrp="1"/>
          </p:cNvSpPr>
          <p:nvPr>
            <p:ph type="sldNum" sz="quarter" idx="40"/>
          </p:nvPr>
        </p:nvSpPr>
        <p:spPr/>
        <p:txBody>
          <a:bodyPr/>
          <a:lstStyle/>
          <a:p>
            <a:pPr>
              <a:defRPr/>
            </a:pPr>
            <a:fld id="{6E117181-2254-4C4E-B84D-C4647DF99217}" type="slidenum">
              <a:rPr lang="en-US" altLang="en-US" smtClean="0"/>
              <a:pPr>
                <a:defRPr/>
              </a:pPr>
              <a:t>31</a:t>
            </a:fld>
            <a:endParaRPr lang="en-US" altLang="en-US" dirty="0"/>
          </a:p>
        </p:txBody>
      </p:sp>
      <p:sp>
        <p:nvSpPr>
          <p:cNvPr id="2" name="Text Box 6">
            <a:extLst>
              <a:ext uri="{FF2B5EF4-FFF2-40B4-BE49-F238E27FC236}">
                <a16:creationId xmlns:a16="http://schemas.microsoft.com/office/drawing/2014/main" id="{84BC4B42-652A-E5CE-9F54-BA3088CEB359}"/>
              </a:ext>
            </a:extLst>
          </p:cNvPr>
          <p:cNvSpPr txBox="1">
            <a:spLocks noChangeArrowheads="1"/>
          </p:cNvSpPr>
          <p:nvPr/>
        </p:nvSpPr>
        <p:spPr bwMode="auto">
          <a:xfrm>
            <a:off x="1945631" y="3520678"/>
            <a:ext cx="3425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solidFill>
                <a:srgbClr val="FF0000"/>
              </a:solidFill>
            </a:endParaRPr>
          </a:p>
        </p:txBody>
      </p:sp>
      <p:sp>
        <p:nvSpPr>
          <p:cNvPr id="53" name="Text Box 11">
            <a:extLst>
              <a:ext uri="{FF2B5EF4-FFF2-40B4-BE49-F238E27FC236}">
                <a16:creationId xmlns:a16="http://schemas.microsoft.com/office/drawing/2014/main" id="{34072719-7728-93BD-CC8E-ADD09D790969}"/>
              </a:ext>
            </a:extLst>
          </p:cNvPr>
          <p:cNvSpPr txBox="1">
            <a:spLocks noChangeArrowheads="1"/>
          </p:cNvSpPr>
          <p:nvPr/>
        </p:nvSpPr>
        <p:spPr bwMode="auto">
          <a:xfrm>
            <a:off x="879548" y="4151033"/>
            <a:ext cx="48589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804863" indent="-8048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S</a:t>
            </a:r>
            <a:r>
              <a:rPr lang="en-US" altLang="en-US" sz="2800" baseline="-25000" dirty="0">
                <a:latin typeface="Arial Narrow" pitchFamily="34" charset="0"/>
              </a:rPr>
              <a:t>DS</a:t>
            </a:r>
            <a:r>
              <a:rPr lang="en-US" altLang="en-US" sz="2800" dirty="0">
                <a:latin typeface="Arial Narrow" pitchFamily="34" charset="0"/>
              </a:rPr>
              <a:t> = 	design spectral acceleration at short periods</a:t>
            </a:r>
          </a:p>
        </p:txBody>
      </p:sp>
      <p:sp>
        <p:nvSpPr>
          <p:cNvPr id="54" name="Text Box 12">
            <a:extLst>
              <a:ext uri="{FF2B5EF4-FFF2-40B4-BE49-F238E27FC236}">
                <a16:creationId xmlns:a16="http://schemas.microsoft.com/office/drawing/2014/main" id="{CD769F42-B3A3-2DBC-3D28-779531D21855}"/>
              </a:ext>
            </a:extLst>
          </p:cNvPr>
          <p:cNvSpPr txBox="1">
            <a:spLocks noChangeArrowheads="1"/>
          </p:cNvSpPr>
          <p:nvPr/>
        </p:nvSpPr>
        <p:spPr bwMode="auto">
          <a:xfrm>
            <a:off x="879548" y="5231153"/>
            <a:ext cx="48589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804863" indent="-8048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S</a:t>
            </a:r>
            <a:r>
              <a:rPr lang="en-US" altLang="en-US" sz="2800" baseline="-25000" dirty="0">
                <a:latin typeface="Arial Narrow" pitchFamily="34" charset="0"/>
              </a:rPr>
              <a:t>D1</a:t>
            </a:r>
            <a:r>
              <a:rPr lang="en-US" altLang="en-US" sz="2800" dirty="0">
                <a:latin typeface="Arial Narrow" pitchFamily="34" charset="0"/>
              </a:rPr>
              <a:t> = 	design spectral acceleration at 1-second period</a:t>
            </a:r>
          </a:p>
        </p:txBody>
      </p:sp>
      <p:sp>
        <p:nvSpPr>
          <p:cNvPr id="55" name="Text Box 13">
            <a:extLst>
              <a:ext uri="{FF2B5EF4-FFF2-40B4-BE49-F238E27FC236}">
                <a16:creationId xmlns:a16="http://schemas.microsoft.com/office/drawing/2014/main" id="{38DB9875-F8BB-9A5D-B355-C3C153E11242}"/>
              </a:ext>
            </a:extLst>
          </p:cNvPr>
          <p:cNvSpPr txBox="1">
            <a:spLocks noChangeArrowheads="1"/>
          </p:cNvSpPr>
          <p:nvPr/>
        </p:nvSpPr>
        <p:spPr bwMode="auto">
          <a:xfrm>
            <a:off x="5738474" y="4077072"/>
            <a:ext cx="5573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I</a:t>
            </a:r>
            <a:r>
              <a:rPr lang="en-US" altLang="en-US" sz="2800" baseline="-25000" dirty="0">
                <a:latin typeface="Arial Narrow" pitchFamily="34" charset="0"/>
              </a:rPr>
              <a:t>e</a:t>
            </a:r>
            <a:r>
              <a:rPr lang="en-US" altLang="en-US" sz="2800" dirty="0">
                <a:latin typeface="Arial Narrow" pitchFamily="34" charset="0"/>
              </a:rPr>
              <a:t> = 	importance factor</a:t>
            </a:r>
          </a:p>
        </p:txBody>
      </p:sp>
      <p:sp>
        <p:nvSpPr>
          <p:cNvPr id="56" name="Text Box 14">
            <a:extLst>
              <a:ext uri="{FF2B5EF4-FFF2-40B4-BE49-F238E27FC236}">
                <a16:creationId xmlns:a16="http://schemas.microsoft.com/office/drawing/2014/main" id="{B1D4E474-31BE-143A-0B96-0FC09F26B3EF}"/>
              </a:ext>
            </a:extLst>
          </p:cNvPr>
          <p:cNvSpPr txBox="1">
            <a:spLocks noChangeArrowheads="1"/>
          </p:cNvSpPr>
          <p:nvPr/>
        </p:nvSpPr>
        <p:spPr bwMode="auto">
          <a:xfrm>
            <a:off x="5738474" y="5609431"/>
            <a:ext cx="55739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R = 	response modification coefficient</a:t>
            </a:r>
          </a:p>
        </p:txBody>
      </p:sp>
      <p:sp>
        <p:nvSpPr>
          <p:cNvPr id="57" name="Text Box 15">
            <a:extLst>
              <a:ext uri="{FF2B5EF4-FFF2-40B4-BE49-F238E27FC236}">
                <a16:creationId xmlns:a16="http://schemas.microsoft.com/office/drawing/2014/main" id="{6D1B836A-67A9-1D8F-41FA-9FCB4BB2AD7E}"/>
              </a:ext>
            </a:extLst>
          </p:cNvPr>
          <p:cNvSpPr txBox="1">
            <a:spLocks noChangeArrowheads="1"/>
          </p:cNvSpPr>
          <p:nvPr/>
        </p:nvSpPr>
        <p:spPr bwMode="auto">
          <a:xfrm>
            <a:off x="5738474" y="4586660"/>
            <a:ext cx="5573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T = 	fundamental period of building</a:t>
            </a:r>
          </a:p>
        </p:txBody>
      </p:sp>
      <p:sp>
        <p:nvSpPr>
          <p:cNvPr id="58" name="Text Box 25">
            <a:extLst>
              <a:ext uri="{FF2B5EF4-FFF2-40B4-BE49-F238E27FC236}">
                <a16:creationId xmlns:a16="http://schemas.microsoft.com/office/drawing/2014/main" id="{0283CC89-0F49-517D-B553-A729F79FFF30}"/>
              </a:ext>
            </a:extLst>
          </p:cNvPr>
          <p:cNvSpPr txBox="1">
            <a:spLocks noChangeArrowheads="1"/>
          </p:cNvSpPr>
          <p:nvPr/>
        </p:nvSpPr>
        <p:spPr bwMode="auto">
          <a:xfrm>
            <a:off x="5738475" y="5110385"/>
            <a:ext cx="55739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dirty="0">
                <a:latin typeface="Arial Narrow" pitchFamily="34" charset="0"/>
              </a:rPr>
              <a:t> T</a:t>
            </a:r>
            <a:r>
              <a:rPr lang="en-US" altLang="en-US" sz="2800" baseline="-25000" dirty="0">
                <a:latin typeface="Arial Narrow" pitchFamily="34" charset="0"/>
              </a:rPr>
              <a:t>L</a:t>
            </a:r>
            <a:r>
              <a:rPr lang="en-US" altLang="en-US" sz="2800" dirty="0">
                <a:latin typeface="Arial Narrow" pitchFamily="34" charset="0"/>
              </a:rPr>
              <a:t> = 	long period transition period</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ED6711D-E6A2-4DC9-C639-E92FBA47E460}"/>
                  </a:ext>
                </a:extLst>
              </p:cNvPr>
              <p:cNvSpPr txBox="1"/>
              <p:nvPr/>
            </p:nvSpPr>
            <p:spPr>
              <a:xfrm>
                <a:off x="1085660" y="1400768"/>
                <a:ext cx="2937471" cy="830997"/>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𝑽</m:t>
                      </m:r>
                      <m:r>
                        <a:rPr lang="en-US" sz="4800" b="1" i="1" smtClean="0">
                          <a:latin typeface="Cambria Math"/>
                        </a:rPr>
                        <m:t>= </m:t>
                      </m:r>
                      <m:sSub>
                        <m:sSubPr>
                          <m:ctrlPr>
                            <a:rPr lang="en-US" sz="4800" b="1" i="1" smtClean="0">
                              <a:latin typeface="Cambria Math" panose="02040503050406030204" pitchFamily="18" charset="0"/>
                            </a:rPr>
                          </m:ctrlPr>
                        </m:sSubPr>
                        <m:e>
                          <m:r>
                            <a:rPr lang="en-US" sz="4800" b="1" i="1" smtClean="0">
                              <a:latin typeface="Cambria Math"/>
                            </a:rPr>
                            <m:t>𝑪</m:t>
                          </m:r>
                        </m:e>
                        <m:sub>
                          <m:r>
                            <a:rPr lang="en-US" sz="4800" b="1" i="1" smtClean="0">
                              <a:latin typeface="Cambria Math"/>
                            </a:rPr>
                            <m:t>𝒔</m:t>
                          </m:r>
                        </m:sub>
                      </m:sSub>
                      <m:r>
                        <a:rPr lang="en-US" sz="4800" b="1" i="1" smtClean="0">
                          <a:latin typeface="Cambria Math"/>
                        </a:rPr>
                        <m:t>𝑾</m:t>
                      </m:r>
                    </m:oMath>
                  </m:oMathPara>
                </a14:m>
                <a:endParaRPr lang="en-US" sz="4800" b="1" dirty="0"/>
              </a:p>
            </p:txBody>
          </p:sp>
        </mc:Choice>
        <mc:Fallback xmlns="">
          <p:sp>
            <p:nvSpPr>
              <p:cNvPr id="59" name="TextBox 58">
                <a:extLst>
                  <a:ext uri="{FF2B5EF4-FFF2-40B4-BE49-F238E27FC236}">
                    <a16:creationId xmlns:a16="http://schemas.microsoft.com/office/drawing/2014/main" id="{FED6711D-E6A2-4DC9-C639-E92FBA47E460}"/>
                  </a:ext>
                </a:extLst>
              </p:cNvPr>
              <p:cNvSpPr txBox="1">
                <a:spLocks noRot="1" noChangeAspect="1" noMove="1" noResize="1" noEditPoints="1" noAdjustHandles="1" noChangeArrowheads="1" noChangeShapeType="1" noTextEdit="1"/>
              </p:cNvSpPr>
              <p:nvPr/>
            </p:nvSpPr>
            <p:spPr>
              <a:xfrm>
                <a:off x="1085660" y="1400768"/>
                <a:ext cx="2937471" cy="830997"/>
              </a:xfrm>
              <a:prstGeom prst="rect">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4863CDB-4821-2D74-526B-B253DD0092E0}"/>
                  </a:ext>
                </a:extLst>
              </p:cNvPr>
              <p:cNvSpPr txBox="1"/>
              <p:nvPr/>
            </p:nvSpPr>
            <p:spPr>
              <a:xfrm>
                <a:off x="2743667" y="2492896"/>
                <a:ext cx="5551135" cy="1358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000" b="1" i="1" smtClean="0">
                              <a:latin typeface="Cambria Math" panose="02040503050406030204" pitchFamily="18" charset="0"/>
                            </a:rPr>
                          </m:ctrlPr>
                        </m:sSubPr>
                        <m:e>
                          <m:r>
                            <a:rPr lang="en-US" sz="4000" b="1" i="1" smtClean="0">
                              <a:latin typeface="Cambria Math"/>
                            </a:rPr>
                            <m:t>𝑪</m:t>
                          </m:r>
                        </m:e>
                        <m:sub>
                          <m:r>
                            <a:rPr lang="en-US" sz="4000" b="1" i="1" smtClean="0">
                              <a:latin typeface="Cambria Math"/>
                            </a:rPr>
                            <m:t>𝒔</m:t>
                          </m:r>
                        </m:sub>
                      </m:sSub>
                      <m:r>
                        <a:rPr lang="en-US" sz="4000" b="1" i="1" smtClean="0">
                          <a:latin typeface="Cambria Math"/>
                        </a:rPr>
                        <m:t>=</m:t>
                      </m:r>
                      <m:f>
                        <m:fPr>
                          <m:ctrlPr>
                            <a:rPr lang="en-US" sz="4000" b="1" i="1" smtClean="0">
                              <a:latin typeface="Cambria Math" panose="02040503050406030204" pitchFamily="18" charset="0"/>
                            </a:rPr>
                          </m:ctrlPr>
                        </m:fPr>
                        <m:num>
                          <m:sSub>
                            <m:sSubPr>
                              <m:ctrlPr>
                                <a:rPr lang="en-US" sz="4000" b="1" i="1" smtClean="0">
                                  <a:latin typeface="Cambria Math" panose="02040503050406030204" pitchFamily="18" charset="0"/>
                                </a:rPr>
                              </m:ctrlPr>
                            </m:sSubPr>
                            <m:e>
                              <m:r>
                                <a:rPr lang="en-US" sz="4000" b="1" i="1" smtClean="0">
                                  <a:latin typeface="Cambria Math"/>
                                </a:rPr>
                                <m:t>𝑺</m:t>
                              </m:r>
                            </m:e>
                            <m:sub>
                              <m:r>
                                <a:rPr lang="en-US" sz="4000" b="1" i="1" smtClean="0">
                                  <a:latin typeface="Cambria Math"/>
                                </a:rPr>
                                <m:t>𝑫𝑺</m:t>
                              </m:r>
                            </m:sub>
                          </m:sSub>
                        </m:num>
                        <m:den>
                          <m:r>
                            <a:rPr lang="en-US" sz="4000" b="1" i="1" smtClean="0">
                              <a:latin typeface="Cambria Math"/>
                            </a:rPr>
                            <m:t>(</m:t>
                          </m:r>
                          <m:f>
                            <m:fPr>
                              <m:type m:val="lin"/>
                              <m:ctrlPr>
                                <a:rPr lang="en-US" sz="4000" b="1" i="1" smtClean="0">
                                  <a:latin typeface="Cambria Math" panose="02040503050406030204" pitchFamily="18" charset="0"/>
                                </a:rPr>
                              </m:ctrlPr>
                            </m:fPr>
                            <m:num>
                              <m:r>
                                <a:rPr lang="en-US" sz="4000" b="1" i="1" smtClean="0">
                                  <a:latin typeface="Cambria Math"/>
                                </a:rPr>
                                <m:t>𝑹</m:t>
                              </m:r>
                            </m:num>
                            <m:den>
                              <m:sSub>
                                <m:sSubPr>
                                  <m:ctrlPr>
                                    <a:rPr lang="en-US" sz="4000" b="1" i="1" smtClean="0">
                                      <a:latin typeface="Cambria Math" panose="02040503050406030204" pitchFamily="18" charset="0"/>
                                    </a:rPr>
                                  </m:ctrlPr>
                                </m:sSubPr>
                                <m:e>
                                  <m:r>
                                    <a:rPr lang="en-US" sz="4000" b="1" i="1" smtClean="0">
                                      <a:latin typeface="Cambria Math" panose="02040503050406030204" pitchFamily="18" charset="0"/>
                                    </a:rPr>
                                    <m:t>𝑰</m:t>
                                  </m:r>
                                </m:e>
                                <m:sub>
                                  <m:r>
                                    <a:rPr lang="en-US" sz="4000" b="1" i="1" smtClean="0">
                                      <a:latin typeface="Cambria Math" panose="02040503050406030204" pitchFamily="18" charset="0"/>
                                    </a:rPr>
                                    <m:t>𝒆</m:t>
                                  </m:r>
                                </m:sub>
                              </m:sSub>
                            </m:den>
                          </m:f>
                          <m:r>
                            <a:rPr lang="en-US" sz="4000" b="1" i="1" smtClean="0">
                              <a:latin typeface="Cambria Math"/>
                            </a:rPr>
                            <m:t>)</m:t>
                          </m:r>
                        </m:den>
                      </m:f>
                      <m:r>
                        <a:rPr lang="en-US" sz="4000" b="1" i="1" smtClean="0">
                          <a:latin typeface="Cambria Math"/>
                          <a:ea typeface="Cambria Math"/>
                        </a:rPr>
                        <m:t>≤</m:t>
                      </m:r>
                      <m:f>
                        <m:fPr>
                          <m:ctrlPr>
                            <a:rPr lang="en-US" sz="4000" b="1" i="1" smtClean="0">
                              <a:latin typeface="Cambria Math" panose="02040503050406030204" pitchFamily="18" charset="0"/>
                              <a:ea typeface="Cambria Math"/>
                            </a:rPr>
                          </m:ctrlPr>
                        </m:fPr>
                        <m:num>
                          <m:sSub>
                            <m:sSubPr>
                              <m:ctrlPr>
                                <a:rPr lang="en-US" sz="4000" b="1" i="1" smtClean="0">
                                  <a:latin typeface="Cambria Math" panose="02040503050406030204" pitchFamily="18" charset="0"/>
                                  <a:ea typeface="Cambria Math"/>
                                </a:rPr>
                              </m:ctrlPr>
                            </m:sSubPr>
                            <m:e>
                              <m:r>
                                <a:rPr lang="en-US" sz="4000" b="1" i="1" smtClean="0">
                                  <a:latin typeface="Cambria Math"/>
                                  <a:ea typeface="Cambria Math"/>
                                </a:rPr>
                                <m:t>𝑺</m:t>
                              </m:r>
                            </m:e>
                            <m:sub>
                              <m:r>
                                <a:rPr lang="en-US" sz="4000" b="1" i="1" smtClean="0">
                                  <a:latin typeface="Cambria Math"/>
                                  <a:ea typeface="Cambria Math"/>
                                </a:rPr>
                                <m:t>𝑫</m:t>
                              </m:r>
                              <m:r>
                                <a:rPr lang="en-US" sz="4000" b="1" i="1" smtClean="0">
                                  <a:latin typeface="Cambria Math"/>
                                  <a:ea typeface="Cambria Math"/>
                                </a:rPr>
                                <m:t>𝟏</m:t>
                              </m:r>
                            </m:sub>
                          </m:sSub>
                        </m:num>
                        <m:den>
                          <m:r>
                            <a:rPr lang="en-US" sz="4000" b="1" i="1" smtClean="0">
                              <a:latin typeface="Cambria Math"/>
                              <a:ea typeface="Cambria Math"/>
                            </a:rPr>
                            <m:t>𝑻</m:t>
                          </m:r>
                          <m:r>
                            <a:rPr lang="en-US" sz="4000" b="1" i="1" smtClean="0">
                              <a:latin typeface="Cambria Math"/>
                              <a:ea typeface="Cambria Math"/>
                            </a:rPr>
                            <m:t>(</m:t>
                          </m:r>
                          <m:f>
                            <m:fPr>
                              <m:type m:val="lin"/>
                              <m:ctrlPr>
                                <a:rPr lang="en-US" sz="4000" b="1" i="1" smtClean="0">
                                  <a:latin typeface="Cambria Math" panose="02040503050406030204" pitchFamily="18" charset="0"/>
                                  <a:ea typeface="Cambria Math"/>
                                </a:rPr>
                              </m:ctrlPr>
                            </m:fPr>
                            <m:num>
                              <m:r>
                                <a:rPr lang="en-US" sz="4000" b="1" i="1" smtClean="0">
                                  <a:latin typeface="Cambria Math"/>
                                  <a:ea typeface="Cambria Math"/>
                                </a:rPr>
                                <m:t>𝑹</m:t>
                              </m:r>
                            </m:num>
                            <m:den>
                              <m:sSub>
                                <m:sSubPr>
                                  <m:ctrlPr>
                                    <a:rPr lang="en-US" sz="4000" b="1" i="1">
                                      <a:latin typeface="Cambria Math" panose="02040503050406030204" pitchFamily="18" charset="0"/>
                                    </a:rPr>
                                  </m:ctrlPr>
                                </m:sSubPr>
                                <m:e>
                                  <m:r>
                                    <a:rPr lang="en-US" sz="4000" b="1" i="1">
                                      <a:latin typeface="Cambria Math" panose="02040503050406030204" pitchFamily="18" charset="0"/>
                                    </a:rPr>
                                    <m:t>𝑰</m:t>
                                  </m:r>
                                </m:e>
                                <m:sub>
                                  <m:r>
                                    <a:rPr lang="en-US" sz="4000" b="1" i="1">
                                      <a:latin typeface="Cambria Math" panose="02040503050406030204" pitchFamily="18" charset="0"/>
                                    </a:rPr>
                                    <m:t>𝒆</m:t>
                                  </m:r>
                                </m:sub>
                              </m:sSub>
                            </m:den>
                          </m:f>
                          <m:r>
                            <a:rPr lang="en-US" sz="4000" b="1" i="1" smtClean="0">
                              <a:latin typeface="Cambria Math"/>
                              <a:ea typeface="Cambria Math"/>
                            </a:rPr>
                            <m:t>)</m:t>
                          </m:r>
                        </m:den>
                      </m:f>
                    </m:oMath>
                  </m:oMathPara>
                </a14:m>
                <a:endParaRPr lang="en-US" sz="4000" b="1" dirty="0"/>
              </a:p>
            </p:txBody>
          </p:sp>
        </mc:Choice>
        <mc:Fallback xmlns="">
          <p:sp>
            <p:nvSpPr>
              <p:cNvPr id="60" name="TextBox 59">
                <a:extLst>
                  <a:ext uri="{FF2B5EF4-FFF2-40B4-BE49-F238E27FC236}">
                    <a16:creationId xmlns:a16="http://schemas.microsoft.com/office/drawing/2014/main" id="{E4863CDB-4821-2D74-526B-B253DD0092E0}"/>
                  </a:ext>
                </a:extLst>
              </p:cNvPr>
              <p:cNvSpPr txBox="1">
                <a:spLocks noRot="1" noChangeAspect="1" noMove="1" noResize="1" noEditPoints="1" noAdjustHandles="1" noChangeArrowheads="1" noChangeShapeType="1" noTextEdit="1"/>
              </p:cNvSpPr>
              <p:nvPr/>
            </p:nvSpPr>
            <p:spPr>
              <a:xfrm>
                <a:off x="2743667" y="2492896"/>
                <a:ext cx="5551135" cy="1358000"/>
              </a:xfrm>
              <a:prstGeom prst="rect">
                <a:avLst/>
              </a:prstGeom>
              <a:blipFill>
                <a:blip r:embed="rId5"/>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6B96F9CC-A24C-47B8-7825-DEE320D1BFF2}"/>
              </a:ext>
            </a:extLst>
          </p:cNvPr>
          <p:cNvSpPr txBox="1"/>
          <p:nvPr/>
        </p:nvSpPr>
        <p:spPr>
          <a:xfrm>
            <a:off x="8086129" y="2834944"/>
            <a:ext cx="2160240" cy="646331"/>
          </a:xfrm>
          <a:prstGeom prst="rect">
            <a:avLst/>
          </a:prstGeom>
          <a:noFill/>
        </p:spPr>
        <p:txBody>
          <a:bodyPr wrap="square" rtlCol="0">
            <a:spAutoFit/>
          </a:bodyPr>
          <a:lstStyle/>
          <a:p>
            <a:r>
              <a:rPr lang="en-US" sz="3600" i="1" dirty="0">
                <a:latin typeface="Cambria Math" panose="02040503050406030204" pitchFamily="18" charset="0"/>
                <a:ea typeface="Cambria Math" panose="02040503050406030204" pitchFamily="18" charset="0"/>
              </a:rPr>
              <a:t>for T ≤ T</a:t>
            </a:r>
            <a:r>
              <a:rPr lang="en-US" sz="3600" i="1" baseline="-25000" dirty="0">
                <a:latin typeface="Cambria Math" panose="02040503050406030204" pitchFamily="18" charset="0"/>
                <a:ea typeface="Cambria Math" panose="02040503050406030204" pitchFamily="18" charset="0"/>
              </a:rPr>
              <a:t>L</a:t>
            </a:r>
          </a:p>
        </p:txBody>
      </p:sp>
    </p:spTree>
    <p:extLst>
      <p:ext uri="{BB962C8B-B14F-4D97-AF65-F5344CB8AC3E}">
        <p14:creationId xmlns:p14="http://schemas.microsoft.com/office/powerpoint/2010/main" val="821060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44A006-5D2F-5EBA-4F3F-F87C92354392}"/>
              </a:ext>
            </a:extLst>
          </p:cNvPr>
          <p:cNvSpPr>
            <a:spLocks noGrp="1"/>
          </p:cNvSpPr>
          <p:nvPr>
            <p:ph type="body" sz="quarter" idx="12"/>
          </p:nvPr>
        </p:nvSpPr>
        <p:spPr/>
        <p:txBody>
          <a:bodyPr/>
          <a:lstStyle/>
          <a:p>
            <a:pPr algn="l">
              <a:lnSpc>
                <a:spcPct val="150000"/>
              </a:lnSpc>
              <a:spcBef>
                <a:spcPct val="0"/>
              </a:spcBef>
            </a:pPr>
            <a:r>
              <a:rPr lang="en-US" altLang="en-US" dirty="0">
                <a:latin typeface="+mn-lt"/>
              </a:rPr>
              <a:t>		</a:t>
            </a:r>
            <a:r>
              <a:rPr lang="en-US" altLang="en-US" sz="2000" b="1" dirty="0">
                <a:latin typeface="+mn-lt"/>
              </a:rPr>
              <a:t>SMF	</a:t>
            </a:r>
            <a:r>
              <a:rPr lang="en-US" altLang="en-US" sz="2000" dirty="0">
                <a:latin typeface="+mn-lt"/>
              </a:rPr>
              <a:t>	</a:t>
            </a:r>
            <a:r>
              <a:rPr lang="en-US" altLang="en-US" dirty="0">
                <a:latin typeface="+mn-lt"/>
              </a:rPr>
              <a:t>	</a:t>
            </a:r>
            <a:r>
              <a:rPr lang="en-US" altLang="en-US" sz="2000" dirty="0">
                <a:latin typeface="+mn-lt"/>
              </a:rPr>
              <a:t>(</a:t>
            </a:r>
            <a:r>
              <a:rPr lang="en-US" altLang="en-US" sz="2000" i="1" dirty="0">
                <a:latin typeface="+mn-lt"/>
              </a:rPr>
              <a:t>Special Moment Resisting Frames</a:t>
            </a:r>
            <a:r>
              <a:rPr lang="en-US" altLang="en-US" sz="2000" dirty="0">
                <a:latin typeface="+mn-lt"/>
              </a:rPr>
              <a:t>):						</a:t>
            </a:r>
            <a:r>
              <a:rPr lang="en-US" altLang="en-US" sz="2000" b="1" dirty="0">
                <a:latin typeface="+mn-lt"/>
              </a:rPr>
              <a:t>R = 8</a:t>
            </a:r>
            <a:endParaRPr lang="en-US" altLang="en-US" sz="2000" dirty="0">
              <a:latin typeface="+mn-lt"/>
            </a:endParaRPr>
          </a:p>
          <a:p>
            <a:pPr algn="l">
              <a:lnSpc>
                <a:spcPct val="150000"/>
              </a:lnSpc>
              <a:spcBef>
                <a:spcPct val="0"/>
              </a:spcBef>
            </a:pPr>
            <a:r>
              <a:rPr lang="en-US" altLang="en-US" sz="2000" b="1" dirty="0">
                <a:latin typeface="+mn-lt"/>
              </a:rPr>
              <a:t>		IMF</a:t>
            </a:r>
            <a:r>
              <a:rPr lang="en-US" altLang="en-US" b="1" dirty="0">
                <a:latin typeface="+mn-lt"/>
              </a:rPr>
              <a:t>				</a:t>
            </a:r>
            <a:r>
              <a:rPr lang="en-US" altLang="en-US" sz="2000" dirty="0">
                <a:latin typeface="+mn-lt"/>
              </a:rPr>
              <a:t>(</a:t>
            </a:r>
            <a:r>
              <a:rPr lang="en-US" altLang="en-US" sz="2000" i="1" dirty="0">
                <a:latin typeface="+mn-lt"/>
              </a:rPr>
              <a:t>Intermediate Moment Resisting Frames</a:t>
            </a:r>
            <a:r>
              <a:rPr lang="en-US" altLang="en-US" sz="2000" dirty="0">
                <a:latin typeface="+mn-lt"/>
              </a:rPr>
              <a:t>):				</a:t>
            </a:r>
            <a:r>
              <a:rPr lang="en-US" altLang="en-US" sz="2000" b="1" dirty="0">
                <a:latin typeface="+mn-lt"/>
              </a:rPr>
              <a:t>R = 4.5</a:t>
            </a:r>
            <a:endParaRPr lang="en-US" altLang="en-US" sz="2000" dirty="0">
              <a:latin typeface="+mn-lt"/>
            </a:endParaRPr>
          </a:p>
          <a:p>
            <a:pPr algn="l">
              <a:lnSpc>
                <a:spcPct val="150000"/>
              </a:lnSpc>
              <a:spcBef>
                <a:spcPct val="0"/>
              </a:spcBef>
            </a:pPr>
            <a:r>
              <a:rPr lang="en-US" altLang="en-US" sz="2000" b="1" dirty="0">
                <a:latin typeface="+mn-lt"/>
              </a:rPr>
              <a:t>		OMF</a:t>
            </a:r>
            <a:r>
              <a:rPr lang="en-US" altLang="en-US" sz="2000" dirty="0">
                <a:latin typeface="+mn-lt"/>
              </a:rPr>
              <a:t>			(</a:t>
            </a:r>
            <a:r>
              <a:rPr lang="en-US" altLang="en-US" sz="2000" i="1" dirty="0">
                <a:latin typeface="+mn-lt"/>
              </a:rPr>
              <a:t>Ordinary Moment Resisting Frames</a:t>
            </a:r>
            <a:r>
              <a:rPr lang="en-US" altLang="en-US" sz="2000" dirty="0">
                <a:latin typeface="+mn-lt"/>
              </a:rPr>
              <a:t>): 					</a:t>
            </a:r>
            <a:r>
              <a:rPr lang="en-US" altLang="en-US" sz="2000" b="1" dirty="0">
                <a:latin typeface="+mn-lt"/>
              </a:rPr>
              <a:t>R = 3.5</a:t>
            </a:r>
            <a:endParaRPr lang="en-US" altLang="en-US" sz="2000" dirty="0">
              <a:latin typeface="+mn-lt"/>
            </a:endParaRPr>
          </a:p>
          <a:p>
            <a:pPr algn="l">
              <a:lnSpc>
                <a:spcPct val="150000"/>
              </a:lnSpc>
              <a:spcBef>
                <a:spcPct val="0"/>
              </a:spcBef>
            </a:pPr>
            <a:r>
              <a:rPr lang="en-US" altLang="en-US" sz="2000" b="1" dirty="0">
                <a:latin typeface="+mn-lt"/>
              </a:rPr>
              <a:t>		EBF</a:t>
            </a:r>
            <a:r>
              <a:rPr lang="en-US" altLang="en-US" sz="2000" dirty="0">
                <a:latin typeface="+mn-lt"/>
              </a:rPr>
              <a:t>			(</a:t>
            </a:r>
            <a:r>
              <a:rPr lang="en-US" altLang="en-US" sz="2000" i="1" dirty="0">
                <a:latin typeface="+mn-lt"/>
              </a:rPr>
              <a:t>Eccentrically Braced Frames</a:t>
            </a:r>
            <a:r>
              <a:rPr lang="en-US" altLang="en-US" sz="2000" dirty="0">
                <a:latin typeface="+mn-lt"/>
              </a:rPr>
              <a:t>):							</a:t>
            </a:r>
            <a:r>
              <a:rPr lang="en-US" altLang="en-US" sz="2000" b="1" dirty="0">
                <a:latin typeface="+mn-lt"/>
              </a:rPr>
              <a:t>R = 8 </a:t>
            </a:r>
            <a:endParaRPr lang="en-US" altLang="en-US" sz="2000" dirty="0">
              <a:latin typeface="+mn-lt"/>
            </a:endParaRPr>
          </a:p>
          <a:p>
            <a:pPr algn="l">
              <a:lnSpc>
                <a:spcPct val="150000"/>
              </a:lnSpc>
              <a:spcBef>
                <a:spcPct val="0"/>
              </a:spcBef>
            </a:pPr>
            <a:r>
              <a:rPr lang="en-US" altLang="en-US" sz="2000" b="1" dirty="0">
                <a:latin typeface="+mn-lt"/>
              </a:rPr>
              <a:t>		SCBF</a:t>
            </a:r>
            <a:r>
              <a:rPr lang="en-US" altLang="en-US" sz="2000" dirty="0">
                <a:latin typeface="+mn-lt"/>
              </a:rPr>
              <a:t>			(</a:t>
            </a:r>
            <a:r>
              <a:rPr lang="en-US" altLang="en-US" sz="2000" i="1" dirty="0">
                <a:latin typeface="+mn-lt"/>
              </a:rPr>
              <a:t>Special Concentrically Braced Frames</a:t>
            </a:r>
            <a:r>
              <a:rPr lang="en-US" altLang="en-US" sz="2000" dirty="0">
                <a:latin typeface="+mn-lt"/>
              </a:rPr>
              <a:t>):					</a:t>
            </a:r>
            <a:r>
              <a:rPr lang="en-US" altLang="en-US" sz="2000" b="1" dirty="0">
                <a:latin typeface="+mn-lt"/>
              </a:rPr>
              <a:t>R = 6 </a:t>
            </a:r>
            <a:endParaRPr lang="en-US" altLang="en-US" sz="2000" dirty="0">
              <a:latin typeface="+mn-lt"/>
            </a:endParaRPr>
          </a:p>
          <a:p>
            <a:pPr algn="l">
              <a:lnSpc>
                <a:spcPct val="150000"/>
              </a:lnSpc>
              <a:spcBef>
                <a:spcPct val="0"/>
              </a:spcBef>
            </a:pPr>
            <a:r>
              <a:rPr lang="en-US" altLang="en-US" sz="2000" b="1" dirty="0">
                <a:latin typeface="+mn-lt"/>
              </a:rPr>
              <a:t>		OCBF	</a:t>
            </a:r>
            <a:r>
              <a:rPr lang="en-US" altLang="en-US" sz="2000" dirty="0">
                <a:latin typeface="+mn-lt"/>
              </a:rPr>
              <a:t>		(</a:t>
            </a:r>
            <a:r>
              <a:rPr lang="en-US" altLang="en-US" sz="2000" i="1" dirty="0">
                <a:latin typeface="+mn-lt"/>
              </a:rPr>
              <a:t>Ordinary Concentrically Braced Frames</a:t>
            </a:r>
            <a:r>
              <a:rPr lang="en-US" altLang="en-US" sz="2000" dirty="0">
                <a:latin typeface="+mn-lt"/>
              </a:rPr>
              <a:t>): 				</a:t>
            </a:r>
            <a:r>
              <a:rPr lang="en-US" altLang="en-US" sz="2000" b="1" dirty="0">
                <a:latin typeface="+mn-lt"/>
              </a:rPr>
              <a:t>R = 3.25</a:t>
            </a:r>
            <a:endParaRPr lang="en-US" altLang="en-US" sz="2000" dirty="0">
              <a:latin typeface="+mn-lt"/>
            </a:endParaRPr>
          </a:p>
          <a:p>
            <a:pPr algn="l">
              <a:lnSpc>
                <a:spcPct val="150000"/>
              </a:lnSpc>
              <a:spcBef>
                <a:spcPct val="0"/>
              </a:spcBef>
            </a:pPr>
            <a:r>
              <a:rPr lang="en-US" altLang="en-US" sz="2000" b="1" dirty="0">
                <a:latin typeface="+mn-lt"/>
              </a:rPr>
              <a:t>		BRBF</a:t>
            </a:r>
            <a:r>
              <a:rPr lang="en-US" altLang="en-US" sz="2000" dirty="0">
                <a:latin typeface="+mn-lt"/>
              </a:rPr>
              <a:t>			(</a:t>
            </a:r>
            <a:r>
              <a:rPr lang="en-US" altLang="en-US" sz="2000" i="1" dirty="0">
                <a:latin typeface="+mn-lt"/>
              </a:rPr>
              <a:t>Buckling Restrained Braced Frame</a:t>
            </a:r>
            <a:r>
              <a:rPr lang="en-US" altLang="en-US" sz="2000" dirty="0">
                <a:latin typeface="+mn-lt"/>
              </a:rPr>
              <a:t>):					</a:t>
            </a:r>
            <a:r>
              <a:rPr lang="en-US" altLang="en-US" sz="2000" b="1" dirty="0">
                <a:latin typeface="+mn-lt"/>
              </a:rPr>
              <a:t>R = 8</a:t>
            </a:r>
            <a:endParaRPr lang="en-US" altLang="en-US" sz="2000" dirty="0">
              <a:latin typeface="+mn-lt"/>
            </a:endParaRPr>
          </a:p>
          <a:p>
            <a:pPr algn="l">
              <a:lnSpc>
                <a:spcPct val="150000"/>
              </a:lnSpc>
              <a:spcBef>
                <a:spcPct val="0"/>
              </a:spcBef>
            </a:pPr>
            <a:r>
              <a:rPr lang="en-US" altLang="en-US" sz="2000" b="1" dirty="0">
                <a:latin typeface="+mn-lt"/>
              </a:rPr>
              <a:t>		SPSW</a:t>
            </a:r>
            <a:r>
              <a:rPr lang="en-US" altLang="en-US" sz="2000" dirty="0">
                <a:latin typeface="+mn-lt"/>
              </a:rPr>
              <a:t>			(</a:t>
            </a:r>
            <a:r>
              <a:rPr lang="en-US" altLang="en-US" sz="2000" i="1" dirty="0">
                <a:latin typeface="+mn-lt"/>
              </a:rPr>
              <a:t>Special Plate Shear Walls</a:t>
            </a:r>
            <a:r>
              <a:rPr lang="en-US" altLang="en-US" sz="2000" dirty="0">
                <a:latin typeface="+mn-lt"/>
              </a:rPr>
              <a:t>):								</a:t>
            </a:r>
            <a:r>
              <a:rPr lang="en-US" altLang="en-US" sz="2000" b="1" dirty="0">
                <a:latin typeface="+mn-lt"/>
              </a:rPr>
              <a:t>R = 7</a:t>
            </a:r>
          </a:p>
          <a:p>
            <a:pPr>
              <a:lnSpc>
                <a:spcPct val="150000"/>
              </a:lnSpc>
              <a:spcBef>
                <a:spcPct val="0"/>
              </a:spcBef>
            </a:pPr>
            <a:r>
              <a:rPr lang="en-US" altLang="en-US" b="1" dirty="0">
                <a:latin typeface="+mn-lt"/>
              </a:rPr>
              <a:t>		</a:t>
            </a:r>
            <a:r>
              <a:rPr lang="en-US" altLang="en-US" sz="2000" b="1" dirty="0">
                <a:latin typeface="+mn-lt"/>
              </a:rPr>
              <a:t>CC-PSW/CF</a:t>
            </a:r>
            <a:r>
              <a:rPr lang="en-US" altLang="en-US" sz="2000" dirty="0">
                <a:latin typeface="+mn-lt"/>
              </a:rPr>
              <a:t>	(</a:t>
            </a:r>
            <a:r>
              <a:rPr lang="en-US" altLang="en-US" sz="2000" i="1" dirty="0">
                <a:latin typeface="+mn-lt"/>
              </a:rPr>
              <a:t>Coupled Composite Plate Shear Walls – Conc. Filled</a:t>
            </a:r>
            <a:r>
              <a:rPr lang="en-US" altLang="en-US" sz="2000" dirty="0">
                <a:latin typeface="+mn-lt"/>
              </a:rPr>
              <a:t>):	</a:t>
            </a:r>
            <a:r>
              <a:rPr lang="en-US" altLang="en-US" sz="2000" b="1" dirty="0">
                <a:latin typeface="+mn-lt"/>
              </a:rPr>
              <a:t>R = 8 </a:t>
            </a:r>
            <a:endParaRPr lang="en-US" altLang="en-US" sz="2000" dirty="0">
              <a:latin typeface="+mn-lt"/>
            </a:endParaRPr>
          </a:p>
          <a:p>
            <a:pPr algn="l">
              <a:lnSpc>
                <a:spcPct val="150000"/>
              </a:lnSpc>
              <a:spcBef>
                <a:spcPct val="0"/>
              </a:spcBef>
            </a:pPr>
            <a:r>
              <a:rPr lang="en-US" altLang="en-US" b="1" dirty="0">
                <a:latin typeface="+mn-lt"/>
              </a:rPr>
              <a:t>	</a:t>
            </a:r>
            <a:endParaRPr lang="en-US" altLang="en-US" sz="2000" dirty="0">
              <a:latin typeface="+mn-lt"/>
            </a:endParaRPr>
          </a:p>
          <a:p>
            <a:pPr algn="l">
              <a:spcBef>
                <a:spcPct val="0"/>
              </a:spcBef>
            </a:pPr>
            <a:r>
              <a:rPr lang="en-US" altLang="en-US" sz="2000" dirty="0">
                <a:latin typeface="+mn-lt"/>
              </a:rPr>
              <a:t>		Undetailed Steel Systems in</a:t>
            </a:r>
            <a:br>
              <a:rPr lang="en-US" altLang="en-US" sz="2000" dirty="0">
                <a:latin typeface="+mn-lt"/>
              </a:rPr>
            </a:br>
            <a:r>
              <a:rPr lang="en-US" altLang="en-US" sz="2000" dirty="0">
                <a:latin typeface="+mn-lt"/>
              </a:rPr>
              <a:t>					Seismic Design Categories A, B or C					</a:t>
            </a:r>
            <a:r>
              <a:rPr lang="en-US" altLang="en-US" sz="2000" b="1" dirty="0">
                <a:latin typeface="+mn-lt"/>
              </a:rPr>
              <a:t>R = 3</a:t>
            </a:r>
            <a:br>
              <a:rPr lang="en-US" altLang="en-US" sz="2000" b="1" dirty="0">
                <a:latin typeface="+mn-lt"/>
              </a:rPr>
            </a:br>
            <a:r>
              <a:rPr lang="en-US" altLang="en-US" sz="2000" dirty="0">
                <a:latin typeface="+mn-lt"/>
              </a:rPr>
              <a:t>					(AISC Seismic Provisions not needed)</a:t>
            </a:r>
          </a:p>
          <a:p>
            <a:pPr algn="l">
              <a:spcBef>
                <a:spcPct val="0"/>
              </a:spcBef>
            </a:pPr>
            <a:endParaRPr lang="en-US" altLang="en-US" sz="2000" b="1" dirty="0">
              <a:latin typeface="+mn-lt"/>
            </a:endParaRPr>
          </a:p>
          <a:p>
            <a:pPr algn="l">
              <a:lnSpc>
                <a:spcPct val="80000"/>
              </a:lnSpc>
              <a:spcBef>
                <a:spcPct val="0"/>
              </a:spcBef>
            </a:pPr>
            <a:endParaRPr lang="en-US" altLang="en-US" sz="2000" b="1" dirty="0">
              <a:latin typeface="+mn-lt"/>
            </a:endParaRPr>
          </a:p>
          <a:p>
            <a:endParaRPr lang="en-US" dirty="0">
              <a:latin typeface="+mn-lt"/>
            </a:endParaRPr>
          </a:p>
        </p:txBody>
      </p:sp>
      <p:sp>
        <p:nvSpPr>
          <p:cNvPr id="3" name="Text Placeholder 2">
            <a:extLst>
              <a:ext uri="{FF2B5EF4-FFF2-40B4-BE49-F238E27FC236}">
                <a16:creationId xmlns:a16="http://schemas.microsoft.com/office/drawing/2014/main" id="{09C9A73B-7748-D029-95E0-65D7FAF8209E}"/>
              </a:ext>
            </a:extLst>
          </p:cNvPr>
          <p:cNvSpPr>
            <a:spLocks noGrp="1"/>
          </p:cNvSpPr>
          <p:nvPr>
            <p:ph type="body" sz="quarter" idx="38"/>
          </p:nvPr>
        </p:nvSpPr>
        <p:spPr>
          <a:xfrm>
            <a:off x="693105" y="404664"/>
            <a:ext cx="10945216" cy="620866"/>
          </a:xfrm>
        </p:spPr>
        <p:txBody>
          <a:bodyPr/>
          <a:lstStyle/>
          <a:p>
            <a:r>
              <a:rPr lang="en-US" sz="3200" dirty="0"/>
              <a:t>R factors for Selected Steel Systems (ASCE 7):</a:t>
            </a:r>
          </a:p>
        </p:txBody>
      </p:sp>
      <p:sp>
        <p:nvSpPr>
          <p:cNvPr id="4" name="Slide Number Placeholder 3">
            <a:extLst>
              <a:ext uri="{FF2B5EF4-FFF2-40B4-BE49-F238E27FC236}">
                <a16:creationId xmlns:a16="http://schemas.microsoft.com/office/drawing/2014/main" id="{5586383B-04A6-8BE4-1F6B-840F30FF3C06}"/>
              </a:ext>
            </a:extLst>
          </p:cNvPr>
          <p:cNvSpPr>
            <a:spLocks noGrp="1"/>
          </p:cNvSpPr>
          <p:nvPr>
            <p:ph type="sldNum" sz="quarter" idx="40"/>
          </p:nvPr>
        </p:nvSpPr>
        <p:spPr/>
        <p:txBody>
          <a:bodyPr/>
          <a:lstStyle/>
          <a:p>
            <a:pPr>
              <a:defRPr/>
            </a:pPr>
            <a:fld id="{6E117181-2254-4C4E-B84D-C4647DF99217}" type="slidenum">
              <a:rPr lang="en-US" altLang="en-US" smtClean="0"/>
              <a:pPr>
                <a:defRPr/>
              </a:pPr>
              <a:t>32</a:t>
            </a:fld>
            <a:endParaRPr lang="en-US" altLang="en-US" dirty="0"/>
          </a:p>
        </p:txBody>
      </p:sp>
    </p:spTree>
    <p:extLst>
      <p:ext uri="{BB962C8B-B14F-4D97-AF65-F5344CB8AC3E}">
        <p14:creationId xmlns:p14="http://schemas.microsoft.com/office/powerpoint/2010/main" val="42216278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dirty="0"/>
          </a:p>
        </p:txBody>
      </p:sp>
      <p:sp>
        <p:nvSpPr>
          <p:cNvPr id="5" name="Rectangle 4">
            <a:extLst>
              <a:ext uri="{FF2B5EF4-FFF2-40B4-BE49-F238E27FC236}">
                <a16:creationId xmlns:a16="http://schemas.microsoft.com/office/drawing/2014/main" id="{6D82C5BE-9119-420A-E63A-E10DE1118314}"/>
              </a:ext>
            </a:extLst>
          </p:cNvPr>
          <p:cNvSpPr>
            <a:spLocks noChangeArrowheads="1"/>
          </p:cNvSpPr>
          <p:nvPr/>
        </p:nvSpPr>
        <p:spPr bwMode="auto">
          <a:xfrm>
            <a:off x="693105" y="4536544"/>
            <a:ext cx="6699039"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157857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ED1424-3776-9D22-C3CA-BB6CE37C90CB}"/>
              </a:ext>
            </a:extLst>
          </p:cNvPr>
          <p:cNvSpPr>
            <a:spLocks noGrp="1"/>
          </p:cNvSpPr>
          <p:nvPr>
            <p:ph type="body" sz="quarter" idx="38"/>
          </p:nvPr>
        </p:nvSpPr>
        <p:spPr>
          <a:xfrm>
            <a:off x="693105" y="431870"/>
            <a:ext cx="10443456" cy="980901"/>
          </a:xfrm>
        </p:spPr>
        <p:txBody>
          <a:bodyPr/>
          <a:lstStyle/>
          <a:p>
            <a:pPr algn="l"/>
            <a:r>
              <a:rPr lang="en-US" dirty="0"/>
              <a:t>Seismic Force Resisting Systems</a:t>
            </a:r>
            <a:br>
              <a:rPr lang="en-US" dirty="0"/>
            </a:br>
            <a:r>
              <a:rPr lang="en-US" dirty="0"/>
              <a:t>for Steel Buildings</a:t>
            </a:r>
          </a:p>
        </p:txBody>
      </p:sp>
      <p:sp>
        <p:nvSpPr>
          <p:cNvPr id="3" name="Text Placeholder 2">
            <a:extLst>
              <a:ext uri="{FF2B5EF4-FFF2-40B4-BE49-F238E27FC236}">
                <a16:creationId xmlns:a16="http://schemas.microsoft.com/office/drawing/2014/main" id="{27D54DC2-08ED-EF64-5F11-73B447E8D517}"/>
              </a:ext>
            </a:extLst>
          </p:cNvPr>
          <p:cNvSpPr>
            <a:spLocks noGrp="1"/>
          </p:cNvSpPr>
          <p:nvPr>
            <p:ph type="body" sz="quarter" idx="39"/>
          </p:nvPr>
        </p:nvSpPr>
        <p:spPr/>
        <p:txBody>
          <a:bodyPr/>
          <a:lstStyle/>
          <a:p>
            <a:pPr marL="457200" indent="-457200">
              <a:lnSpc>
                <a:spcPct val="150000"/>
              </a:lnSpc>
              <a:buFont typeface="Wingdings" panose="05000000000000000000" pitchFamily="2" charset="2"/>
              <a:buChar char="Ø"/>
            </a:pPr>
            <a:r>
              <a:rPr lang="en-US" altLang="en-US" sz="3200" dirty="0">
                <a:latin typeface="+mn-lt"/>
                <a:cs typeface="Calibri Light" panose="020F0302020204030204" pitchFamily="34" charset="0"/>
              </a:rPr>
              <a:t>Moment Resisting Frames</a:t>
            </a:r>
          </a:p>
          <a:p>
            <a:pPr marL="457200" indent="-457200">
              <a:lnSpc>
                <a:spcPct val="150000"/>
              </a:lnSpc>
              <a:buFont typeface="Wingdings" panose="05000000000000000000" pitchFamily="2" charset="2"/>
              <a:buChar char="Ø"/>
            </a:pPr>
            <a:r>
              <a:rPr lang="en-US" altLang="en-US" sz="3200" dirty="0">
                <a:latin typeface="+mn-lt"/>
                <a:cs typeface="Calibri Light" panose="020F0302020204030204" pitchFamily="34" charset="0"/>
              </a:rPr>
              <a:t>Concentrically Braced Frames</a:t>
            </a:r>
          </a:p>
          <a:p>
            <a:pPr marL="457200" indent="-457200">
              <a:lnSpc>
                <a:spcPct val="150000"/>
              </a:lnSpc>
              <a:buFont typeface="Wingdings" panose="05000000000000000000" pitchFamily="2" charset="2"/>
              <a:buChar char="Ø"/>
            </a:pPr>
            <a:r>
              <a:rPr lang="en-US" altLang="en-US" sz="3200" dirty="0">
                <a:latin typeface="+mn-lt"/>
                <a:cs typeface="Calibri Light" panose="020F0302020204030204" pitchFamily="34" charset="0"/>
              </a:rPr>
              <a:t>Eccentrically Braced Frames</a:t>
            </a:r>
          </a:p>
          <a:p>
            <a:pPr marL="457200" indent="-457200">
              <a:lnSpc>
                <a:spcPct val="150000"/>
              </a:lnSpc>
              <a:buFont typeface="Wingdings" panose="05000000000000000000" pitchFamily="2" charset="2"/>
              <a:buChar char="Ø"/>
            </a:pPr>
            <a:r>
              <a:rPr lang="en-US" altLang="en-US" sz="3200" dirty="0">
                <a:latin typeface="+mn-lt"/>
                <a:cs typeface="Calibri Light" panose="020F0302020204030204" pitchFamily="34" charset="0"/>
              </a:rPr>
              <a:t>Buckling Restrained Braced Frames</a:t>
            </a:r>
          </a:p>
          <a:p>
            <a:pPr marL="457200" indent="-457200">
              <a:lnSpc>
                <a:spcPct val="150000"/>
              </a:lnSpc>
              <a:buFont typeface="Wingdings" panose="05000000000000000000" pitchFamily="2" charset="2"/>
              <a:buChar char="Ø"/>
            </a:pPr>
            <a:r>
              <a:rPr lang="en-US" altLang="en-US" sz="3200" dirty="0">
                <a:latin typeface="+mn-lt"/>
                <a:cs typeface="Calibri Light" panose="020F0302020204030204" pitchFamily="34" charset="0"/>
              </a:rPr>
              <a:t>Special Plate Shear Walls</a:t>
            </a:r>
          </a:p>
        </p:txBody>
      </p:sp>
      <p:sp>
        <p:nvSpPr>
          <p:cNvPr id="4" name="Slide Number Placeholder 3">
            <a:extLst>
              <a:ext uri="{FF2B5EF4-FFF2-40B4-BE49-F238E27FC236}">
                <a16:creationId xmlns:a16="http://schemas.microsoft.com/office/drawing/2014/main" id="{B73EC754-9B32-0450-C9EB-2F22A714AA44}"/>
              </a:ext>
            </a:extLst>
          </p:cNvPr>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dirty="0"/>
          </a:p>
        </p:txBody>
      </p:sp>
    </p:spTree>
    <p:extLst>
      <p:ext uri="{BB962C8B-B14F-4D97-AF65-F5344CB8AC3E}">
        <p14:creationId xmlns:p14="http://schemas.microsoft.com/office/powerpoint/2010/main" val="3436193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C739B-FBE8-1B70-7621-E26E1A817B90}"/>
              </a:ext>
            </a:extLst>
          </p:cNvPr>
          <p:cNvSpPr>
            <a:spLocks noGrp="1"/>
          </p:cNvSpPr>
          <p:nvPr>
            <p:ph type="body" sz="quarter" idx="12"/>
          </p:nvPr>
        </p:nvSpPr>
        <p:spPr/>
        <p:txBody>
          <a:bodyPr/>
          <a:lstStyle/>
          <a:p>
            <a:r>
              <a:rPr lang="en-US" sz="2400" dirty="0">
                <a:latin typeface="+mn-lt"/>
                <a:cs typeface="Calibri Light" panose="020F0302020204030204" pitchFamily="34" charset="0"/>
              </a:rPr>
              <a:t>Beams and columns with moment resisting connections;  resist lateral forces by flexure and shear in beams and columns - i.e. by frame action.</a:t>
            </a:r>
          </a:p>
          <a:p>
            <a:endParaRPr lang="en-US" sz="2400" dirty="0">
              <a:latin typeface="+mn-lt"/>
              <a:cs typeface="Calibri Light" panose="020F0302020204030204" pitchFamily="34" charset="0"/>
            </a:endParaRPr>
          </a:p>
          <a:p>
            <a:r>
              <a:rPr lang="en-US" altLang="en-US" sz="2400" dirty="0">
                <a:latin typeface="+mn-lt"/>
                <a:cs typeface="Calibri Light" panose="020F0302020204030204" pitchFamily="34" charset="0"/>
              </a:rPr>
              <a:t>Develop ductility primarily by flexural yielding of the beams:</a:t>
            </a:r>
          </a:p>
          <a:p>
            <a:endParaRPr lang="en-US" altLang="en-US" sz="2400" u="sng" dirty="0">
              <a:latin typeface="+mn-lt"/>
              <a:cs typeface="Calibri Light" panose="020F0302020204030204" pitchFamily="34" charset="0"/>
            </a:endParaRPr>
          </a:p>
          <a:p>
            <a:pPr lvl="1"/>
            <a:r>
              <a:rPr lang="en-US" altLang="en-US" sz="2400" u="sng" dirty="0">
                <a:solidFill>
                  <a:schemeClr val="tx1"/>
                </a:solidFill>
                <a:latin typeface="+mn-lt"/>
                <a:cs typeface="Calibri Light" panose="020F0302020204030204" pitchFamily="34" charset="0"/>
              </a:rPr>
              <a:t>Advantages</a:t>
            </a:r>
          </a:p>
          <a:p>
            <a:pPr marL="1257193" lvl="2" indent="-342900">
              <a:spcBef>
                <a:spcPct val="50000"/>
              </a:spcBef>
              <a:buFont typeface="Arial" panose="020B0604020202020204" pitchFamily="34" charset="0"/>
              <a:buChar char="•"/>
            </a:pPr>
            <a:r>
              <a:rPr lang="en-US" altLang="en-US" sz="2400" dirty="0">
                <a:solidFill>
                  <a:schemeClr val="tx1"/>
                </a:solidFill>
                <a:latin typeface="+mn-lt"/>
                <a:cs typeface="Calibri Light" panose="020F0302020204030204" pitchFamily="34" charset="0"/>
              </a:rPr>
              <a:t>Architectural Versatility</a:t>
            </a:r>
          </a:p>
          <a:p>
            <a:pPr marL="1257193" lvl="2" indent="-342900">
              <a:spcBef>
                <a:spcPct val="50000"/>
              </a:spcBef>
              <a:buFont typeface="Arial" panose="020B0604020202020204" pitchFamily="34" charset="0"/>
              <a:buChar char="•"/>
            </a:pPr>
            <a:r>
              <a:rPr lang="en-US" altLang="en-US" sz="2400" dirty="0">
                <a:solidFill>
                  <a:schemeClr val="tx1"/>
                </a:solidFill>
                <a:latin typeface="+mn-lt"/>
                <a:cs typeface="Calibri Light" panose="020F0302020204030204" pitchFamily="34" charset="0"/>
              </a:rPr>
              <a:t>High Ductility and Safety</a:t>
            </a:r>
            <a:br>
              <a:rPr lang="en-US" altLang="en-US" sz="2400" dirty="0">
                <a:solidFill>
                  <a:schemeClr val="tx1"/>
                </a:solidFill>
                <a:latin typeface="+mn-lt"/>
                <a:cs typeface="Calibri Light" panose="020F0302020204030204" pitchFamily="34" charset="0"/>
              </a:rPr>
            </a:br>
            <a:endParaRPr lang="en-US" altLang="en-US" sz="2400" dirty="0">
              <a:solidFill>
                <a:schemeClr val="tx1"/>
              </a:solidFill>
              <a:latin typeface="+mn-lt"/>
              <a:cs typeface="Calibri Light" panose="020F0302020204030204" pitchFamily="34" charset="0"/>
            </a:endParaRPr>
          </a:p>
          <a:p>
            <a:pPr lvl="1"/>
            <a:r>
              <a:rPr lang="en-US" altLang="en-US" sz="2400" u="sng" dirty="0">
                <a:solidFill>
                  <a:schemeClr val="tx1"/>
                </a:solidFill>
                <a:latin typeface="+mn-lt"/>
                <a:cs typeface="Calibri Light" panose="020F0302020204030204" pitchFamily="34" charset="0"/>
              </a:rPr>
              <a:t>Disadvantages</a:t>
            </a:r>
          </a:p>
          <a:p>
            <a:pPr marL="1257193" lvl="2" indent="-342900">
              <a:spcBef>
                <a:spcPct val="50000"/>
              </a:spcBef>
              <a:buFont typeface="Arial" panose="020B0604020202020204" pitchFamily="34" charset="0"/>
              <a:buChar char="•"/>
            </a:pPr>
            <a:r>
              <a:rPr lang="en-US" altLang="en-US" sz="2400" dirty="0">
                <a:solidFill>
                  <a:schemeClr val="tx1"/>
                </a:solidFill>
                <a:latin typeface="+mn-lt"/>
                <a:cs typeface="Calibri Light" panose="020F0302020204030204" pitchFamily="34" charset="0"/>
              </a:rPr>
              <a:t>Low Elastic Stiffness</a:t>
            </a:r>
          </a:p>
          <a:p>
            <a:endParaRPr lang="en-US" altLang="en-US" b="1" u="sng" dirty="0">
              <a:latin typeface="+mn-lt"/>
              <a:cs typeface="Calibri Light" panose="020F0302020204030204" pitchFamily="34" charset="0"/>
            </a:endParaRPr>
          </a:p>
          <a:p>
            <a:endParaRPr lang="en-US" dirty="0">
              <a:latin typeface="+mn-lt"/>
              <a:cs typeface="Calibri Light" panose="020F0302020204030204" pitchFamily="34" charset="0"/>
            </a:endParaRPr>
          </a:p>
          <a:p>
            <a:endParaRPr lang="en-US" dirty="0"/>
          </a:p>
        </p:txBody>
      </p:sp>
      <p:sp>
        <p:nvSpPr>
          <p:cNvPr id="3" name="Text Placeholder 2">
            <a:extLst>
              <a:ext uri="{FF2B5EF4-FFF2-40B4-BE49-F238E27FC236}">
                <a16:creationId xmlns:a16="http://schemas.microsoft.com/office/drawing/2014/main" id="{4B114CF1-F643-8A94-CD1B-3B75D978D364}"/>
              </a:ext>
            </a:extLst>
          </p:cNvPr>
          <p:cNvSpPr>
            <a:spLocks noGrp="1"/>
          </p:cNvSpPr>
          <p:nvPr>
            <p:ph type="body" sz="quarter" idx="38"/>
          </p:nvPr>
        </p:nvSpPr>
        <p:spPr/>
        <p:txBody>
          <a:bodyPr/>
          <a:lstStyle/>
          <a:p>
            <a:r>
              <a:rPr lang="en-US" sz="3200" dirty="0"/>
              <a:t>Moment Resisting Frame (MRF)</a:t>
            </a:r>
          </a:p>
        </p:txBody>
      </p:sp>
      <p:sp>
        <p:nvSpPr>
          <p:cNvPr id="4" name="Slide Number Placeholder 3">
            <a:extLst>
              <a:ext uri="{FF2B5EF4-FFF2-40B4-BE49-F238E27FC236}">
                <a16:creationId xmlns:a16="http://schemas.microsoft.com/office/drawing/2014/main" id="{C6CF1D40-87E3-7938-3E39-7F7B0053660C}"/>
              </a:ext>
            </a:extLst>
          </p:cNvPr>
          <p:cNvSpPr>
            <a:spLocks noGrp="1"/>
          </p:cNvSpPr>
          <p:nvPr>
            <p:ph type="sldNum" sz="quarter" idx="40"/>
          </p:nvPr>
        </p:nvSpPr>
        <p:spPr/>
        <p:txBody>
          <a:bodyPr/>
          <a:lstStyle/>
          <a:p>
            <a:pPr>
              <a:defRPr/>
            </a:pPr>
            <a:fld id="{6E117181-2254-4C4E-B84D-C4647DF99217}" type="slidenum">
              <a:rPr lang="en-US" altLang="en-US" smtClean="0"/>
              <a:pPr>
                <a:defRPr/>
              </a:pPr>
              <a:t>35</a:t>
            </a:fld>
            <a:endParaRPr lang="en-US" altLang="en-US" dirty="0"/>
          </a:p>
        </p:txBody>
      </p:sp>
    </p:spTree>
    <p:extLst>
      <p:ext uri="{BB962C8B-B14F-4D97-AF65-F5344CB8AC3E}">
        <p14:creationId xmlns:p14="http://schemas.microsoft.com/office/powerpoint/2010/main" val="3141042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114CF1-F643-8A94-CD1B-3B75D978D364}"/>
              </a:ext>
            </a:extLst>
          </p:cNvPr>
          <p:cNvSpPr>
            <a:spLocks noGrp="1"/>
          </p:cNvSpPr>
          <p:nvPr>
            <p:ph type="body" sz="quarter" idx="38"/>
          </p:nvPr>
        </p:nvSpPr>
        <p:spPr/>
        <p:txBody>
          <a:bodyPr/>
          <a:lstStyle/>
          <a:p>
            <a:r>
              <a:rPr lang="en-US" sz="3200" dirty="0"/>
              <a:t>Moment Resisting Frame (MRF)</a:t>
            </a:r>
          </a:p>
        </p:txBody>
      </p:sp>
      <p:sp>
        <p:nvSpPr>
          <p:cNvPr id="4" name="Slide Number Placeholder 3">
            <a:extLst>
              <a:ext uri="{FF2B5EF4-FFF2-40B4-BE49-F238E27FC236}">
                <a16:creationId xmlns:a16="http://schemas.microsoft.com/office/drawing/2014/main" id="{C6CF1D40-87E3-7938-3E39-7F7B0053660C}"/>
              </a:ext>
            </a:extLst>
          </p:cNvPr>
          <p:cNvSpPr>
            <a:spLocks noGrp="1"/>
          </p:cNvSpPr>
          <p:nvPr>
            <p:ph type="sldNum" sz="quarter" idx="40"/>
          </p:nvPr>
        </p:nvSpPr>
        <p:spPr/>
        <p:txBody>
          <a:bodyPr/>
          <a:lstStyle/>
          <a:p>
            <a:pPr>
              <a:defRPr/>
            </a:pPr>
            <a:fld id="{6E117181-2254-4C4E-B84D-C4647DF99217}" type="slidenum">
              <a:rPr lang="en-US" altLang="en-US" smtClean="0"/>
              <a:pPr>
                <a:defRPr/>
              </a:pPr>
              <a:t>36</a:t>
            </a:fld>
            <a:endParaRPr lang="en-US" altLang="en-US" dirty="0"/>
          </a:p>
        </p:txBody>
      </p:sp>
      <p:grpSp>
        <p:nvGrpSpPr>
          <p:cNvPr id="7" name="Group 69">
            <a:extLst>
              <a:ext uri="{FF2B5EF4-FFF2-40B4-BE49-F238E27FC236}">
                <a16:creationId xmlns:a16="http://schemas.microsoft.com/office/drawing/2014/main" id="{919E620E-A003-04A0-9A89-533FC069D018}"/>
              </a:ext>
            </a:extLst>
          </p:cNvPr>
          <p:cNvGrpSpPr>
            <a:grpSpLocks/>
          </p:cNvGrpSpPr>
          <p:nvPr/>
        </p:nvGrpSpPr>
        <p:grpSpPr bwMode="auto">
          <a:xfrm>
            <a:off x="3544902" y="1220390"/>
            <a:ext cx="5102195" cy="5122391"/>
            <a:chOff x="1157" y="158"/>
            <a:chExt cx="3537" cy="3551"/>
          </a:xfrm>
        </p:grpSpPr>
        <p:grpSp>
          <p:nvGrpSpPr>
            <p:cNvPr id="8" name="Group 50">
              <a:extLst>
                <a:ext uri="{FF2B5EF4-FFF2-40B4-BE49-F238E27FC236}">
                  <a16:creationId xmlns:a16="http://schemas.microsoft.com/office/drawing/2014/main" id="{4BAB4C53-C7B4-2C90-816C-5D718865870E}"/>
                </a:ext>
              </a:extLst>
            </p:cNvPr>
            <p:cNvGrpSpPr>
              <a:grpSpLocks/>
            </p:cNvGrpSpPr>
            <p:nvPr/>
          </p:nvGrpSpPr>
          <p:grpSpPr bwMode="auto">
            <a:xfrm>
              <a:off x="4156" y="158"/>
              <a:ext cx="538" cy="3543"/>
              <a:chOff x="4156" y="158"/>
              <a:chExt cx="538" cy="3543"/>
            </a:xfrm>
          </p:grpSpPr>
          <p:grpSp>
            <p:nvGrpSpPr>
              <p:cNvPr id="34" name="Group 44">
                <a:extLst>
                  <a:ext uri="{FF2B5EF4-FFF2-40B4-BE49-F238E27FC236}">
                    <a16:creationId xmlns:a16="http://schemas.microsoft.com/office/drawing/2014/main" id="{C504FDB0-77C3-6A75-110D-ED9D7C3C4CBA}"/>
                  </a:ext>
                </a:extLst>
              </p:cNvPr>
              <p:cNvGrpSpPr>
                <a:grpSpLocks/>
              </p:cNvGrpSpPr>
              <p:nvPr/>
            </p:nvGrpSpPr>
            <p:grpSpPr bwMode="auto">
              <a:xfrm>
                <a:off x="4156" y="158"/>
                <a:ext cx="538" cy="3543"/>
                <a:chOff x="4156" y="158"/>
                <a:chExt cx="538" cy="3543"/>
              </a:xfrm>
            </p:grpSpPr>
            <p:sp>
              <p:nvSpPr>
                <p:cNvPr id="36" name="Rectangle 10">
                  <a:extLst>
                    <a:ext uri="{FF2B5EF4-FFF2-40B4-BE49-F238E27FC236}">
                      <a16:creationId xmlns:a16="http://schemas.microsoft.com/office/drawing/2014/main" id="{95F2431B-ECEE-107B-12F6-33DF600F3C7C}"/>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7" name="Group 40">
                  <a:extLst>
                    <a:ext uri="{FF2B5EF4-FFF2-40B4-BE49-F238E27FC236}">
                      <a16:creationId xmlns:a16="http://schemas.microsoft.com/office/drawing/2014/main" id="{73C593CD-B0F2-8EF7-4B52-B5B7AF640274}"/>
                    </a:ext>
                  </a:extLst>
                </p:cNvPr>
                <p:cNvGrpSpPr>
                  <a:grpSpLocks/>
                </p:cNvGrpSpPr>
                <p:nvPr/>
              </p:nvGrpSpPr>
              <p:grpSpPr bwMode="auto">
                <a:xfrm>
                  <a:off x="4156" y="158"/>
                  <a:ext cx="538" cy="3543"/>
                  <a:chOff x="4156" y="158"/>
                  <a:chExt cx="538" cy="3543"/>
                </a:xfrm>
              </p:grpSpPr>
              <p:sp>
                <p:nvSpPr>
                  <p:cNvPr id="38" name="Rectangle 11">
                    <a:extLst>
                      <a:ext uri="{FF2B5EF4-FFF2-40B4-BE49-F238E27FC236}">
                        <a16:creationId xmlns:a16="http://schemas.microsoft.com/office/drawing/2014/main" id="{F16B881C-DE92-C1EC-AAC3-4CDC867B3D4B}"/>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Rectangle 13">
                    <a:extLst>
                      <a:ext uri="{FF2B5EF4-FFF2-40B4-BE49-F238E27FC236}">
                        <a16:creationId xmlns:a16="http://schemas.microsoft.com/office/drawing/2014/main" id="{A4F40273-0BB7-AD26-9B9C-89B757336B57}"/>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5" name="Rectangle 39">
                <a:extLst>
                  <a:ext uri="{FF2B5EF4-FFF2-40B4-BE49-F238E27FC236}">
                    <a16:creationId xmlns:a16="http://schemas.microsoft.com/office/drawing/2014/main" id="{AD0EA71A-9334-991A-C03F-4B2F2F319060}"/>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 name="Group 51">
              <a:extLst>
                <a:ext uri="{FF2B5EF4-FFF2-40B4-BE49-F238E27FC236}">
                  <a16:creationId xmlns:a16="http://schemas.microsoft.com/office/drawing/2014/main" id="{E11F7122-E0CE-A566-3BAF-2929EA8096B1}"/>
                </a:ext>
              </a:extLst>
            </p:cNvPr>
            <p:cNvGrpSpPr>
              <a:grpSpLocks/>
            </p:cNvGrpSpPr>
            <p:nvPr/>
          </p:nvGrpSpPr>
          <p:grpSpPr bwMode="auto">
            <a:xfrm>
              <a:off x="1157" y="166"/>
              <a:ext cx="538" cy="3543"/>
              <a:chOff x="4156" y="158"/>
              <a:chExt cx="538" cy="3543"/>
            </a:xfrm>
          </p:grpSpPr>
          <p:grpSp>
            <p:nvGrpSpPr>
              <p:cNvPr id="28" name="Group 52">
                <a:extLst>
                  <a:ext uri="{FF2B5EF4-FFF2-40B4-BE49-F238E27FC236}">
                    <a16:creationId xmlns:a16="http://schemas.microsoft.com/office/drawing/2014/main" id="{A0447B34-4419-5435-0C41-CA52E8EA3574}"/>
                  </a:ext>
                </a:extLst>
              </p:cNvPr>
              <p:cNvGrpSpPr>
                <a:grpSpLocks/>
              </p:cNvGrpSpPr>
              <p:nvPr/>
            </p:nvGrpSpPr>
            <p:grpSpPr bwMode="auto">
              <a:xfrm>
                <a:off x="4156" y="158"/>
                <a:ext cx="538" cy="3543"/>
                <a:chOff x="4156" y="158"/>
                <a:chExt cx="538" cy="3543"/>
              </a:xfrm>
            </p:grpSpPr>
            <p:sp>
              <p:nvSpPr>
                <p:cNvPr id="30" name="Rectangle 53">
                  <a:extLst>
                    <a:ext uri="{FF2B5EF4-FFF2-40B4-BE49-F238E27FC236}">
                      <a16:creationId xmlns:a16="http://schemas.microsoft.com/office/drawing/2014/main" id="{CD974507-CB43-BAE7-20FA-3947770DD7D7}"/>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1" name="Group 54">
                  <a:extLst>
                    <a:ext uri="{FF2B5EF4-FFF2-40B4-BE49-F238E27FC236}">
                      <a16:creationId xmlns:a16="http://schemas.microsoft.com/office/drawing/2014/main" id="{16E65FB9-03D6-1440-9CFE-1BB2653D427A}"/>
                    </a:ext>
                  </a:extLst>
                </p:cNvPr>
                <p:cNvGrpSpPr>
                  <a:grpSpLocks/>
                </p:cNvGrpSpPr>
                <p:nvPr/>
              </p:nvGrpSpPr>
              <p:grpSpPr bwMode="auto">
                <a:xfrm>
                  <a:off x="4156" y="158"/>
                  <a:ext cx="538" cy="3543"/>
                  <a:chOff x="4156" y="158"/>
                  <a:chExt cx="538" cy="3543"/>
                </a:xfrm>
              </p:grpSpPr>
              <p:sp>
                <p:nvSpPr>
                  <p:cNvPr id="32" name="Rectangle 55">
                    <a:extLst>
                      <a:ext uri="{FF2B5EF4-FFF2-40B4-BE49-F238E27FC236}">
                        <a16:creationId xmlns:a16="http://schemas.microsoft.com/office/drawing/2014/main" id="{505563CB-0C13-F9E5-5A3F-5E857FDE811D}"/>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Rectangle 56">
                    <a:extLst>
                      <a:ext uri="{FF2B5EF4-FFF2-40B4-BE49-F238E27FC236}">
                        <a16:creationId xmlns:a16="http://schemas.microsoft.com/office/drawing/2014/main" id="{04066CB9-3494-C53A-08EF-C141CB651077}"/>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29" name="Rectangle 57">
                <a:extLst>
                  <a:ext uri="{FF2B5EF4-FFF2-40B4-BE49-F238E27FC236}">
                    <a16:creationId xmlns:a16="http://schemas.microsoft.com/office/drawing/2014/main" id="{D149CFD2-4D2A-AC18-8BDB-67928257A6D4}"/>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0" name="Group 59">
              <a:extLst>
                <a:ext uri="{FF2B5EF4-FFF2-40B4-BE49-F238E27FC236}">
                  <a16:creationId xmlns:a16="http://schemas.microsoft.com/office/drawing/2014/main" id="{228D0BB4-9FBC-B5F3-C454-3E5962B317B5}"/>
                </a:ext>
              </a:extLst>
            </p:cNvPr>
            <p:cNvGrpSpPr>
              <a:grpSpLocks/>
            </p:cNvGrpSpPr>
            <p:nvPr/>
          </p:nvGrpSpPr>
          <p:grpSpPr bwMode="auto">
            <a:xfrm>
              <a:off x="1360" y="164"/>
              <a:ext cx="3134" cy="295"/>
              <a:chOff x="1360" y="164"/>
              <a:chExt cx="3134" cy="295"/>
            </a:xfrm>
          </p:grpSpPr>
          <p:sp>
            <p:nvSpPr>
              <p:cNvPr id="20" name="Rectangle 25">
                <a:extLst>
                  <a:ext uri="{FF2B5EF4-FFF2-40B4-BE49-F238E27FC236}">
                    <a16:creationId xmlns:a16="http://schemas.microsoft.com/office/drawing/2014/main" id="{F2DF52A9-D4CB-58EA-FB62-A9F9178F6ED9}"/>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1" name="Rectangle 27">
                <a:extLst>
                  <a:ext uri="{FF2B5EF4-FFF2-40B4-BE49-F238E27FC236}">
                    <a16:creationId xmlns:a16="http://schemas.microsoft.com/office/drawing/2014/main" id="{6A4FA060-8DAF-7733-ECB3-EA9EFD56C3CC}"/>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Rectangle 28">
                <a:extLst>
                  <a:ext uri="{FF2B5EF4-FFF2-40B4-BE49-F238E27FC236}">
                    <a16:creationId xmlns:a16="http://schemas.microsoft.com/office/drawing/2014/main" id="{BC6AEED8-05A4-99F6-3449-18093CCA5248}"/>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29">
                <a:extLst>
                  <a:ext uri="{FF2B5EF4-FFF2-40B4-BE49-F238E27FC236}">
                    <a16:creationId xmlns:a16="http://schemas.microsoft.com/office/drawing/2014/main" id="{59C45A13-047F-7465-C6B4-82211C473F3E}"/>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4" name="Group 58">
                <a:extLst>
                  <a:ext uri="{FF2B5EF4-FFF2-40B4-BE49-F238E27FC236}">
                    <a16:creationId xmlns:a16="http://schemas.microsoft.com/office/drawing/2014/main" id="{8CD315C8-4280-00C7-78BB-0E1BBADB95F4}"/>
                  </a:ext>
                </a:extLst>
              </p:cNvPr>
              <p:cNvGrpSpPr>
                <a:grpSpLocks/>
              </p:cNvGrpSpPr>
              <p:nvPr/>
            </p:nvGrpSpPr>
            <p:grpSpPr bwMode="auto">
              <a:xfrm>
                <a:off x="1560" y="164"/>
                <a:ext cx="2739" cy="292"/>
                <a:chOff x="1560" y="164"/>
                <a:chExt cx="2739" cy="292"/>
              </a:xfrm>
            </p:grpSpPr>
            <p:sp>
              <p:nvSpPr>
                <p:cNvPr id="25" name="Rectangle 21">
                  <a:extLst>
                    <a:ext uri="{FF2B5EF4-FFF2-40B4-BE49-F238E27FC236}">
                      <a16:creationId xmlns:a16="http://schemas.microsoft.com/office/drawing/2014/main" id="{7EA452A5-290D-C833-78BA-960045C322DF}"/>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Line 22">
                  <a:extLst>
                    <a:ext uri="{FF2B5EF4-FFF2-40B4-BE49-F238E27FC236}">
                      <a16:creationId xmlns:a16="http://schemas.microsoft.com/office/drawing/2014/main" id="{A9C1CE48-C041-D9BD-DD4B-3C9021992D5D}"/>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 name="Line 38">
                  <a:extLst>
                    <a:ext uri="{FF2B5EF4-FFF2-40B4-BE49-F238E27FC236}">
                      <a16:creationId xmlns:a16="http://schemas.microsoft.com/office/drawing/2014/main" id="{08EF7AA1-125B-329B-19AF-4B1BB19A0A5F}"/>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11" name="Group 60">
              <a:extLst>
                <a:ext uri="{FF2B5EF4-FFF2-40B4-BE49-F238E27FC236}">
                  <a16:creationId xmlns:a16="http://schemas.microsoft.com/office/drawing/2014/main" id="{3912288D-19B6-27B1-8DE2-6C54ED0C6682}"/>
                </a:ext>
              </a:extLst>
            </p:cNvPr>
            <p:cNvGrpSpPr>
              <a:grpSpLocks/>
            </p:cNvGrpSpPr>
            <p:nvPr/>
          </p:nvGrpSpPr>
          <p:grpSpPr bwMode="auto">
            <a:xfrm>
              <a:off x="1354" y="1875"/>
              <a:ext cx="3134" cy="295"/>
              <a:chOff x="1360" y="164"/>
              <a:chExt cx="3134" cy="295"/>
            </a:xfrm>
          </p:grpSpPr>
          <p:sp>
            <p:nvSpPr>
              <p:cNvPr id="12" name="Rectangle 61">
                <a:extLst>
                  <a:ext uri="{FF2B5EF4-FFF2-40B4-BE49-F238E27FC236}">
                    <a16:creationId xmlns:a16="http://schemas.microsoft.com/office/drawing/2014/main" id="{12483AD9-1724-D93C-0852-E23EC4FA415C}"/>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 name="Rectangle 62">
                <a:extLst>
                  <a:ext uri="{FF2B5EF4-FFF2-40B4-BE49-F238E27FC236}">
                    <a16:creationId xmlns:a16="http://schemas.microsoft.com/office/drawing/2014/main" id="{178345BC-F590-5B17-A108-5F9F0E76190B}"/>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63">
                <a:extLst>
                  <a:ext uri="{FF2B5EF4-FFF2-40B4-BE49-F238E27FC236}">
                    <a16:creationId xmlns:a16="http://schemas.microsoft.com/office/drawing/2014/main" id="{8B19EEDC-7047-A3EE-C566-85FB4862691C}"/>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Rectangle 64">
                <a:extLst>
                  <a:ext uri="{FF2B5EF4-FFF2-40B4-BE49-F238E27FC236}">
                    <a16:creationId xmlns:a16="http://schemas.microsoft.com/office/drawing/2014/main" id="{D151C59F-E1DE-C514-408E-636AFF4280D2}"/>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6" name="Group 65">
                <a:extLst>
                  <a:ext uri="{FF2B5EF4-FFF2-40B4-BE49-F238E27FC236}">
                    <a16:creationId xmlns:a16="http://schemas.microsoft.com/office/drawing/2014/main" id="{E9201D14-49BA-0D4A-583F-D1DD83942B05}"/>
                  </a:ext>
                </a:extLst>
              </p:cNvPr>
              <p:cNvGrpSpPr>
                <a:grpSpLocks/>
              </p:cNvGrpSpPr>
              <p:nvPr/>
            </p:nvGrpSpPr>
            <p:grpSpPr bwMode="auto">
              <a:xfrm>
                <a:off x="1560" y="164"/>
                <a:ext cx="2739" cy="292"/>
                <a:chOff x="1560" y="164"/>
                <a:chExt cx="2739" cy="292"/>
              </a:xfrm>
            </p:grpSpPr>
            <p:sp>
              <p:nvSpPr>
                <p:cNvPr id="17" name="Rectangle 66">
                  <a:extLst>
                    <a:ext uri="{FF2B5EF4-FFF2-40B4-BE49-F238E27FC236}">
                      <a16:creationId xmlns:a16="http://schemas.microsoft.com/office/drawing/2014/main" id="{F6BF251A-4321-881B-52D4-CF0AB4C7BED8}"/>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67">
                  <a:extLst>
                    <a:ext uri="{FF2B5EF4-FFF2-40B4-BE49-F238E27FC236}">
                      <a16:creationId xmlns:a16="http://schemas.microsoft.com/office/drawing/2014/main" id="{77BB6ABF-2A3E-5AF1-FB87-2B81A4365E3B}"/>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Line 68">
                  <a:extLst>
                    <a:ext uri="{FF2B5EF4-FFF2-40B4-BE49-F238E27FC236}">
                      <a16:creationId xmlns:a16="http://schemas.microsoft.com/office/drawing/2014/main" id="{FF26E218-DE3E-543C-7075-6E2D81CD8920}"/>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Tree>
    <p:extLst>
      <p:ext uri="{BB962C8B-B14F-4D97-AF65-F5344CB8AC3E}">
        <p14:creationId xmlns:p14="http://schemas.microsoft.com/office/powerpoint/2010/main" val="35410014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BD7AB-30D5-8ADF-0C2E-8A38EA63B9D5}"/>
              </a:ext>
            </a:extLst>
          </p:cNvPr>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pic>
        <p:nvPicPr>
          <p:cNvPr id="3" name="Picture 2" descr="calframe1">
            <a:extLst>
              <a:ext uri="{FF2B5EF4-FFF2-40B4-BE49-F238E27FC236}">
                <a16:creationId xmlns:a16="http://schemas.microsoft.com/office/drawing/2014/main" id="{76C7EE4B-8D80-C52A-6076-CE841AE70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168" y="0"/>
            <a:ext cx="390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9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ED62B-50FC-A474-929F-D1E900A437C9}"/>
              </a:ext>
            </a:extLst>
          </p:cNvPr>
          <p:cNvSpPr>
            <a:spLocks noGrp="1"/>
          </p:cNvSpPr>
          <p:nvPr>
            <p:ph type="sldNum" sz="quarter" idx="40"/>
          </p:nvPr>
        </p:nvSpPr>
        <p:spPr/>
        <p:txBody>
          <a:bodyPr/>
          <a:lstStyle/>
          <a:p>
            <a:pPr>
              <a:defRPr/>
            </a:pPr>
            <a:fld id="{46425072-6E52-45A8-8A7E-A5B11BCA4176}" type="slidenum">
              <a:rPr lang="en-US" altLang="en-US" smtClean="0"/>
              <a:pPr>
                <a:defRPr/>
              </a:pPr>
              <a:t>38</a:t>
            </a:fld>
            <a:endParaRPr lang="en-US" altLang="en-US" dirty="0"/>
          </a:p>
        </p:txBody>
      </p:sp>
      <p:pic>
        <p:nvPicPr>
          <p:cNvPr id="3" name="Picture 2" descr="calframe3">
            <a:extLst>
              <a:ext uri="{FF2B5EF4-FFF2-40B4-BE49-F238E27FC236}">
                <a16:creationId xmlns:a16="http://schemas.microsoft.com/office/drawing/2014/main" id="{9EFFC32A-60A6-816D-EB57-FD470C13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732" y="90975"/>
            <a:ext cx="9158536" cy="66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367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24669B-E280-37CA-B5F7-03124DF2DDDD}"/>
              </a:ext>
            </a:extLst>
          </p:cNvPr>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dirty="0"/>
          </a:p>
        </p:txBody>
      </p:sp>
      <p:pic>
        <p:nvPicPr>
          <p:cNvPr id="3" name="Picture 5" descr="DSCN1287">
            <a:extLst>
              <a:ext uri="{FF2B5EF4-FFF2-40B4-BE49-F238E27FC236}">
                <a16:creationId xmlns:a16="http://schemas.microsoft.com/office/drawing/2014/main" id="{A35C4414-FD98-26D4-1B29-35C2F397A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022" y="40116"/>
            <a:ext cx="9035956" cy="67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0346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55F6E4-A389-B46D-5806-D1B8B5AEF5FE}"/>
              </a:ext>
            </a:extLst>
          </p:cNvPr>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pic>
        <p:nvPicPr>
          <p:cNvPr id="3" name="Picture 3" descr="fig1">
            <a:extLst>
              <a:ext uri="{FF2B5EF4-FFF2-40B4-BE49-F238E27FC236}">
                <a16:creationId xmlns:a16="http://schemas.microsoft.com/office/drawing/2014/main" id="{7EBDA627-97D3-F23A-817A-778AC7536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9829"/>
            <a:ext cx="9960768" cy="673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409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2A5B2F-E633-7B99-5466-C49F5715D1B3}"/>
              </a:ext>
            </a:extLst>
          </p:cNvPr>
          <p:cNvSpPr>
            <a:spLocks noGrp="1"/>
          </p:cNvSpPr>
          <p:nvPr>
            <p:ph type="sldNum" sz="quarter" idx="40"/>
          </p:nvPr>
        </p:nvSpPr>
        <p:spPr/>
        <p:txBody>
          <a:bodyPr/>
          <a:lstStyle/>
          <a:p>
            <a:pPr>
              <a:defRPr/>
            </a:pPr>
            <a:fld id="{46425072-6E52-45A8-8A7E-A5B11BCA4176}" type="slidenum">
              <a:rPr lang="en-US" altLang="en-US" smtClean="0"/>
              <a:pPr>
                <a:defRPr/>
              </a:pPr>
              <a:t>40</a:t>
            </a:fld>
            <a:endParaRPr lang="en-US" altLang="en-US" dirty="0"/>
          </a:p>
        </p:txBody>
      </p:sp>
      <p:pic>
        <p:nvPicPr>
          <p:cNvPr id="3" name="Picture 2" descr="MRF2A">
            <a:extLst>
              <a:ext uri="{FF2B5EF4-FFF2-40B4-BE49-F238E27FC236}">
                <a16:creationId xmlns:a16="http://schemas.microsoft.com/office/drawing/2014/main" id="{A3F42741-81B9-A197-DF46-7413D8C8B704}"/>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blackGray">
          <a:xfrm>
            <a:off x="6600056" y="223837"/>
            <a:ext cx="4832350" cy="6410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85CBE70B-F9C2-FEBB-85D9-69E792C3B6C5}"/>
              </a:ext>
            </a:extLst>
          </p:cNvPr>
          <p:cNvSpPr txBox="1">
            <a:spLocks noChangeArrowheads="1"/>
          </p:cNvSpPr>
          <p:nvPr/>
        </p:nvSpPr>
        <p:spPr bwMode="auto">
          <a:xfrm>
            <a:off x="759594" y="2367170"/>
            <a:ext cx="561662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4400" b="1" dirty="0"/>
              <a:t>Inelastic Response of a Steel Moment Resisting Frame</a:t>
            </a:r>
          </a:p>
        </p:txBody>
      </p:sp>
    </p:spTree>
    <p:extLst>
      <p:ext uri="{BB962C8B-B14F-4D97-AF65-F5344CB8AC3E}">
        <p14:creationId xmlns:p14="http://schemas.microsoft.com/office/powerpoint/2010/main" val="36894865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1549-0250-A512-E14A-6CE6B4AFCE7E}"/>
              </a:ext>
            </a:extLst>
          </p:cNvPr>
          <p:cNvSpPr>
            <a:spLocks noGrp="1"/>
          </p:cNvSpPr>
          <p:nvPr>
            <p:ph type="body" sz="quarter" idx="12"/>
          </p:nvPr>
        </p:nvSpPr>
        <p:spPr>
          <a:xfrm>
            <a:off x="693105" y="1124745"/>
            <a:ext cx="10945216" cy="2664296"/>
          </a:xfrm>
        </p:spPr>
        <p:txBody>
          <a:bodyPr/>
          <a:lstStyle/>
          <a:p>
            <a:r>
              <a:rPr lang="en-US" sz="2800" dirty="0">
                <a:latin typeface="+mn-lt"/>
              </a:rPr>
              <a:t>Beams, columns and braces arranged to form a vertical </a:t>
            </a:r>
            <a:r>
              <a:rPr lang="en-US" sz="2800" b="1" i="1" dirty="0">
                <a:solidFill>
                  <a:schemeClr val="tx2"/>
                </a:solidFill>
                <a:latin typeface="+mn-lt"/>
              </a:rPr>
              <a:t>truss</a:t>
            </a:r>
            <a:r>
              <a:rPr lang="en-US" sz="2800" dirty="0">
                <a:latin typeface="+mn-lt"/>
              </a:rPr>
              <a:t>.  Resist lateral earthquake forces by truss action.</a:t>
            </a:r>
          </a:p>
          <a:p>
            <a:endParaRPr lang="en-US" sz="1800" dirty="0">
              <a:latin typeface="+mn-lt"/>
            </a:endParaRPr>
          </a:p>
          <a:p>
            <a:r>
              <a:rPr lang="en-US" sz="2800" dirty="0">
                <a:latin typeface="+mn-lt"/>
              </a:rPr>
              <a:t>Develop ductility through inelastic action in </a:t>
            </a:r>
            <a:r>
              <a:rPr lang="en-US" sz="2800" b="1" i="1" dirty="0">
                <a:solidFill>
                  <a:schemeClr val="tx2"/>
                </a:solidFill>
                <a:latin typeface="+mn-lt"/>
              </a:rPr>
              <a:t>braces</a:t>
            </a:r>
            <a:r>
              <a:rPr lang="en-US" sz="2800" dirty="0">
                <a:latin typeface="+mn-lt"/>
              </a:rPr>
              <a:t>.</a:t>
            </a:r>
          </a:p>
          <a:p>
            <a:pPr marL="800046" lvl="1" indent="-342900">
              <a:buFont typeface="Arial" panose="020B0604020202020204" pitchFamily="34" charset="0"/>
              <a:buChar char="•"/>
            </a:pPr>
            <a:r>
              <a:rPr lang="en-US" sz="2800" dirty="0">
                <a:solidFill>
                  <a:schemeClr val="tx1"/>
                </a:solidFill>
                <a:latin typeface="+mn-lt"/>
                <a:cs typeface="Calibri Light"/>
              </a:rPr>
              <a:t>braces yield in tension</a:t>
            </a:r>
          </a:p>
          <a:p>
            <a:pPr marL="800046" lvl="1" indent="-342900">
              <a:buFont typeface="Arial" panose="020B0604020202020204" pitchFamily="34" charset="0"/>
              <a:buChar char="•"/>
            </a:pPr>
            <a:r>
              <a:rPr lang="en-US" sz="2800" dirty="0">
                <a:solidFill>
                  <a:schemeClr val="tx1"/>
                </a:solidFill>
                <a:latin typeface="+mn-lt"/>
                <a:cs typeface="Calibri Light"/>
              </a:rPr>
              <a:t>braces buckle in compression</a:t>
            </a:r>
          </a:p>
          <a:p>
            <a:endParaRPr lang="en-US" sz="2800" dirty="0">
              <a:latin typeface="+mn-lt"/>
            </a:endParaRPr>
          </a:p>
          <a:p>
            <a:endParaRPr lang="en-US" sz="2800" dirty="0">
              <a:latin typeface="+mn-lt"/>
            </a:endParaRPr>
          </a:p>
        </p:txBody>
      </p:sp>
      <p:sp>
        <p:nvSpPr>
          <p:cNvPr id="3" name="Text Placeholder 2">
            <a:extLst>
              <a:ext uri="{FF2B5EF4-FFF2-40B4-BE49-F238E27FC236}">
                <a16:creationId xmlns:a16="http://schemas.microsoft.com/office/drawing/2014/main" id="{5237F386-8686-B2F7-7C61-D6647DA3A73E}"/>
              </a:ext>
            </a:extLst>
          </p:cNvPr>
          <p:cNvSpPr>
            <a:spLocks noGrp="1"/>
          </p:cNvSpPr>
          <p:nvPr>
            <p:ph type="body" sz="quarter" idx="38"/>
          </p:nvPr>
        </p:nvSpPr>
        <p:spPr/>
        <p:txBody>
          <a:bodyPr/>
          <a:lstStyle/>
          <a:p>
            <a:r>
              <a:rPr lang="en-US" sz="3200" dirty="0"/>
              <a:t>Concentrically Braced Frames (CBFs)</a:t>
            </a:r>
          </a:p>
          <a:p>
            <a:endParaRPr lang="en-US" dirty="0"/>
          </a:p>
        </p:txBody>
      </p:sp>
      <p:sp>
        <p:nvSpPr>
          <p:cNvPr id="4" name="Slide Number Placeholder 3">
            <a:extLst>
              <a:ext uri="{FF2B5EF4-FFF2-40B4-BE49-F238E27FC236}">
                <a16:creationId xmlns:a16="http://schemas.microsoft.com/office/drawing/2014/main" id="{B0853286-DCA2-3608-06ED-5C6498C9C469}"/>
              </a:ext>
            </a:extLst>
          </p:cNvPr>
          <p:cNvSpPr>
            <a:spLocks noGrp="1"/>
          </p:cNvSpPr>
          <p:nvPr>
            <p:ph type="sldNum" sz="quarter" idx="40"/>
          </p:nvPr>
        </p:nvSpPr>
        <p:spPr/>
        <p:txBody>
          <a:bodyPr/>
          <a:lstStyle/>
          <a:p>
            <a:pPr>
              <a:defRPr/>
            </a:pPr>
            <a:fld id="{6E117181-2254-4C4E-B84D-C4647DF99217}" type="slidenum">
              <a:rPr lang="en-US" altLang="en-US" smtClean="0"/>
              <a:pPr>
                <a:defRPr/>
              </a:pPr>
              <a:t>41</a:t>
            </a:fld>
            <a:endParaRPr lang="en-US" altLang="en-US" dirty="0"/>
          </a:p>
        </p:txBody>
      </p:sp>
      <p:sp>
        <p:nvSpPr>
          <p:cNvPr id="6" name="TextBox 5">
            <a:extLst>
              <a:ext uri="{FF2B5EF4-FFF2-40B4-BE49-F238E27FC236}">
                <a16:creationId xmlns:a16="http://schemas.microsoft.com/office/drawing/2014/main" id="{449138B7-EEA9-55FF-DE83-DA327616D592}"/>
              </a:ext>
            </a:extLst>
          </p:cNvPr>
          <p:cNvSpPr txBox="1"/>
          <p:nvPr/>
        </p:nvSpPr>
        <p:spPr>
          <a:xfrm>
            <a:off x="691745" y="4149080"/>
            <a:ext cx="10805790" cy="2246769"/>
          </a:xfrm>
          <a:prstGeom prst="rect">
            <a:avLst/>
          </a:prstGeom>
          <a:noFill/>
        </p:spPr>
        <p:txBody>
          <a:bodyPr wrap="square" numCol="2">
            <a:spAutoFit/>
          </a:bodyPr>
          <a:lstStyle/>
          <a:p>
            <a:r>
              <a:rPr lang="en-US" sz="2800" u="sng" dirty="0">
                <a:latin typeface="+mn-lt"/>
              </a:rPr>
              <a:t>Advantages</a:t>
            </a:r>
          </a:p>
          <a:p>
            <a:pPr marL="342900" indent="-342900">
              <a:buFont typeface="Arial" panose="020B0604020202020204" pitchFamily="34" charset="0"/>
              <a:buChar char="+"/>
            </a:pPr>
            <a:r>
              <a:rPr lang="en-US" sz="2800" dirty="0">
                <a:latin typeface="+mn-lt"/>
              </a:rPr>
              <a:t>high elastic stiffness</a:t>
            </a:r>
          </a:p>
          <a:p>
            <a:pPr marL="342900" indent="-342900">
              <a:buFont typeface="Arial" panose="020B0604020202020204" pitchFamily="34" charset="0"/>
              <a:buChar char="•"/>
            </a:pPr>
            <a:endParaRPr lang="en-US" sz="2800" dirty="0">
              <a:latin typeface="+mn-lt"/>
            </a:endParaRPr>
          </a:p>
          <a:p>
            <a:endParaRPr lang="en-US" sz="2800" u="sng" dirty="0">
              <a:latin typeface="+mn-lt"/>
            </a:endParaRPr>
          </a:p>
          <a:p>
            <a:endParaRPr lang="en-US" sz="2800" u="sng" dirty="0"/>
          </a:p>
          <a:p>
            <a:r>
              <a:rPr lang="en-US" sz="2800" u="sng" dirty="0">
                <a:latin typeface="+mn-lt"/>
              </a:rPr>
              <a:t>Disadvantages</a:t>
            </a:r>
          </a:p>
          <a:p>
            <a:pPr marL="342900" indent="-342900">
              <a:buFontTx/>
              <a:buChar char="-"/>
            </a:pPr>
            <a:r>
              <a:rPr lang="en-US" sz="2800" dirty="0">
                <a:latin typeface="+mn-lt"/>
              </a:rPr>
              <a:t>less ductile than other systems (SMFs, EBFs, BRBFs) </a:t>
            </a:r>
          </a:p>
          <a:p>
            <a:pPr marL="342900" indent="-342900">
              <a:buFontTx/>
              <a:buChar char="-"/>
            </a:pPr>
            <a:r>
              <a:rPr lang="en-US" sz="2800" dirty="0">
                <a:latin typeface="+mn-lt"/>
              </a:rPr>
              <a:t>reduced architectural versatility</a:t>
            </a:r>
          </a:p>
        </p:txBody>
      </p:sp>
    </p:spTree>
    <p:extLst>
      <p:ext uri="{BB962C8B-B14F-4D97-AF65-F5344CB8AC3E}">
        <p14:creationId xmlns:p14="http://schemas.microsoft.com/office/powerpoint/2010/main" val="1923912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344FCE-FBA0-D8A9-FA41-F45903CA64BF}"/>
              </a:ext>
            </a:extLst>
          </p:cNvPr>
          <p:cNvSpPr>
            <a:spLocks noGrp="1"/>
          </p:cNvSpPr>
          <p:nvPr>
            <p:ph type="body" sz="quarter" idx="38"/>
          </p:nvPr>
        </p:nvSpPr>
        <p:spPr/>
        <p:txBody>
          <a:bodyPr/>
          <a:lstStyle/>
          <a:p>
            <a:r>
              <a:rPr lang="en-US" sz="3200" dirty="0"/>
              <a:t>Types of CBFs</a:t>
            </a:r>
          </a:p>
        </p:txBody>
      </p:sp>
      <p:sp>
        <p:nvSpPr>
          <p:cNvPr id="4" name="Slide Number Placeholder 3">
            <a:extLst>
              <a:ext uri="{FF2B5EF4-FFF2-40B4-BE49-F238E27FC236}">
                <a16:creationId xmlns:a16="http://schemas.microsoft.com/office/drawing/2014/main" id="{41D49978-325E-7ADE-B717-B0BE4C76F585}"/>
              </a:ext>
            </a:extLst>
          </p:cNvPr>
          <p:cNvSpPr>
            <a:spLocks noGrp="1"/>
          </p:cNvSpPr>
          <p:nvPr>
            <p:ph type="sldNum" sz="quarter" idx="40"/>
          </p:nvPr>
        </p:nvSpPr>
        <p:spPr/>
        <p:txBody>
          <a:bodyPr/>
          <a:lstStyle/>
          <a:p>
            <a:pPr>
              <a:defRPr/>
            </a:pPr>
            <a:fld id="{6E117181-2254-4C4E-B84D-C4647DF99217}" type="slidenum">
              <a:rPr lang="en-US" altLang="en-US" smtClean="0"/>
              <a:pPr>
                <a:defRPr/>
              </a:pPr>
              <a:t>42</a:t>
            </a:fld>
            <a:endParaRPr lang="en-US" altLang="en-US" dirty="0"/>
          </a:p>
        </p:txBody>
      </p:sp>
      <p:sp>
        <p:nvSpPr>
          <p:cNvPr id="5" name="Line 45">
            <a:extLst>
              <a:ext uri="{FF2B5EF4-FFF2-40B4-BE49-F238E27FC236}">
                <a16:creationId xmlns:a16="http://schemas.microsoft.com/office/drawing/2014/main" id="{C614FB8A-FBF9-E540-78AF-AF85EED8FE20}"/>
              </a:ext>
            </a:extLst>
          </p:cNvPr>
          <p:cNvSpPr>
            <a:spLocks noChangeShapeType="1"/>
          </p:cNvSpPr>
          <p:nvPr/>
        </p:nvSpPr>
        <p:spPr bwMode="auto">
          <a:xfrm>
            <a:off x="3572516" y="5998539"/>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46">
            <a:extLst>
              <a:ext uri="{FF2B5EF4-FFF2-40B4-BE49-F238E27FC236}">
                <a16:creationId xmlns:a16="http://schemas.microsoft.com/office/drawing/2014/main" id="{687F7075-B3BD-3D1A-5025-24EAB4878A53}"/>
              </a:ext>
            </a:extLst>
          </p:cNvPr>
          <p:cNvSpPr>
            <a:spLocks noChangeShapeType="1"/>
          </p:cNvSpPr>
          <p:nvPr/>
        </p:nvSpPr>
        <p:spPr bwMode="auto">
          <a:xfrm>
            <a:off x="4791716" y="5998539"/>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 name="Group 47">
            <a:extLst>
              <a:ext uri="{FF2B5EF4-FFF2-40B4-BE49-F238E27FC236}">
                <a16:creationId xmlns:a16="http://schemas.microsoft.com/office/drawing/2014/main" id="{994CBC5B-1D1F-474C-4E1C-B6746F663F1F}"/>
              </a:ext>
            </a:extLst>
          </p:cNvPr>
          <p:cNvGrpSpPr>
            <a:grpSpLocks/>
          </p:cNvGrpSpPr>
          <p:nvPr/>
        </p:nvGrpSpPr>
        <p:grpSpPr bwMode="auto">
          <a:xfrm>
            <a:off x="3648716" y="5007939"/>
            <a:ext cx="1219200" cy="990600"/>
            <a:chOff x="528" y="3168"/>
            <a:chExt cx="768" cy="624"/>
          </a:xfrm>
        </p:grpSpPr>
        <p:sp>
          <p:nvSpPr>
            <p:cNvPr id="8" name="Line 48">
              <a:extLst>
                <a:ext uri="{FF2B5EF4-FFF2-40B4-BE49-F238E27FC236}">
                  <a16:creationId xmlns:a16="http://schemas.microsoft.com/office/drawing/2014/main" id="{B500362C-F877-15B0-D222-92E4129193AB}"/>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49">
              <a:extLst>
                <a:ext uri="{FF2B5EF4-FFF2-40B4-BE49-F238E27FC236}">
                  <a16:creationId xmlns:a16="http://schemas.microsoft.com/office/drawing/2014/main" id="{930AE5B0-43DA-4EEF-4EF5-C1D274FB2712}"/>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50">
              <a:extLst>
                <a:ext uri="{FF2B5EF4-FFF2-40B4-BE49-F238E27FC236}">
                  <a16:creationId xmlns:a16="http://schemas.microsoft.com/office/drawing/2014/main" id="{7ABB1AE2-248C-9996-F2DB-B993A4E6AFB8}"/>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51">
              <a:extLst>
                <a:ext uri="{FF2B5EF4-FFF2-40B4-BE49-F238E27FC236}">
                  <a16:creationId xmlns:a16="http://schemas.microsoft.com/office/drawing/2014/main" id="{3D684404-79E5-56A6-A232-5E94FC4D1A3B}"/>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52">
              <a:extLst>
                <a:ext uri="{FF2B5EF4-FFF2-40B4-BE49-F238E27FC236}">
                  <a16:creationId xmlns:a16="http://schemas.microsoft.com/office/drawing/2014/main" id="{A5308193-81F9-D41C-C2DD-BF5B2977D10C}"/>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3" name="Group 53">
            <a:extLst>
              <a:ext uri="{FF2B5EF4-FFF2-40B4-BE49-F238E27FC236}">
                <a16:creationId xmlns:a16="http://schemas.microsoft.com/office/drawing/2014/main" id="{24163B09-B032-C74B-BFC6-FA41ACE6658F}"/>
              </a:ext>
            </a:extLst>
          </p:cNvPr>
          <p:cNvGrpSpPr>
            <a:grpSpLocks/>
          </p:cNvGrpSpPr>
          <p:nvPr/>
        </p:nvGrpSpPr>
        <p:grpSpPr bwMode="auto">
          <a:xfrm>
            <a:off x="3648716" y="4017339"/>
            <a:ext cx="1219200" cy="990600"/>
            <a:chOff x="528" y="3168"/>
            <a:chExt cx="768" cy="624"/>
          </a:xfrm>
        </p:grpSpPr>
        <p:sp>
          <p:nvSpPr>
            <p:cNvPr id="14" name="Line 54">
              <a:extLst>
                <a:ext uri="{FF2B5EF4-FFF2-40B4-BE49-F238E27FC236}">
                  <a16:creationId xmlns:a16="http://schemas.microsoft.com/office/drawing/2014/main" id="{F7425F51-C5E9-3C8D-08FD-DE2721C37C87}"/>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55">
              <a:extLst>
                <a:ext uri="{FF2B5EF4-FFF2-40B4-BE49-F238E27FC236}">
                  <a16:creationId xmlns:a16="http://schemas.microsoft.com/office/drawing/2014/main" id="{2A00EEC7-C9BB-034B-7A5D-B7797A6BC4A5}"/>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56">
              <a:extLst>
                <a:ext uri="{FF2B5EF4-FFF2-40B4-BE49-F238E27FC236}">
                  <a16:creationId xmlns:a16="http://schemas.microsoft.com/office/drawing/2014/main" id="{69997299-6927-2B60-BD08-A13B353E6B0D}"/>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57">
              <a:extLst>
                <a:ext uri="{FF2B5EF4-FFF2-40B4-BE49-F238E27FC236}">
                  <a16:creationId xmlns:a16="http://schemas.microsoft.com/office/drawing/2014/main" id="{98BB4702-286A-0C7C-F558-303605B4FE60}"/>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8">
              <a:extLst>
                <a:ext uri="{FF2B5EF4-FFF2-40B4-BE49-F238E27FC236}">
                  <a16:creationId xmlns:a16="http://schemas.microsoft.com/office/drawing/2014/main" id="{2068D241-5FF5-69FB-1A04-DC9EC55109BF}"/>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 name="Text Box 71">
            <a:extLst>
              <a:ext uri="{FF2B5EF4-FFF2-40B4-BE49-F238E27FC236}">
                <a16:creationId xmlns:a16="http://schemas.microsoft.com/office/drawing/2014/main" id="{7A261915-ABDB-F0BF-7C58-3D3C8DD69241}"/>
              </a:ext>
            </a:extLst>
          </p:cNvPr>
          <p:cNvSpPr txBox="1">
            <a:spLocks noChangeArrowheads="1"/>
          </p:cNvSpPr>
          <p:nvPr/>
        </p:nvSpPr>
        <p:spPr bwMode="auto">
          <a:xfrm>
            <a:off x="1123794" y="316772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Single Diagonal</a:t>
            </a:r>
          </a:p>
        </p:txBody>
      </p:sp>
      <p:sp>
        <p:nvSpPr>
          <p:cNvPr id="20" name="Text Box 72">
            <a:extLst>
              <a:ext uri="{FF2B5EF4-FFF2-40B4-BE49-F238E27FC236}">
                <a16:creationId xmlns:a16="http://schemas.microsoft.com/office/drawing/2014/main" id="{C5286C14-B1A3-74F4-AF53-57B7F44FAE67}"/>
              </a:ext>
            </a:extLst>
          </p:cNvPr>
          <p:cNvSpPr txBox="1">
            <a:spLocks noChangeArrowheads="1"/>
          </p:cNvSpPr>
          <p:nvPr/>
        </p:nvSpPr>
        <p:spPr bwMode="auto">
          <a:xfrm>
            <a:off x="4856272" y="3171056"/>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Inverted V- Bracing</a:t>
            </a:r>
          </a:p>
        </p:txBody>
      </p:sp>
      <p:sp>
        <p:nvSpPr>
          <p:cNvPr id="21" name="Text Box 73">
            <a:extLst>
              <a:ext uri="{FF2B5EF4-FFF2-40B4-BE49-F238E27FC236}">
                <a16:creationId xmlns:a16="http://schemas.microsoft.com/office/drawing/2014/main" id="{5CEBD6C1-8868-5D7A-2528-32869328AE14}"/>
              </a:ext>
            </a:extLst>
          </p:cNvPr>
          <p:cNvSpPr txBox="1">
            <a:spLocks noChangeArrowheads="1"/>
          </p:cNvSpPr>
          <p:nvPr/>
        </p:nvSpPr>
        <p:spPr bwMode="auto">
          <a:xfrm>
            <a:off x="8436349" y="316772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V- Bracing</a:t>
            </a:r>
          </a:p>
        </p:txBody>
      </p:sp>
      <p:sp>
        <p:nvSpPr>
          <p:cNvPr id="22" name="Text Box 74">
            <a:extLst>
              <a:ext uri="{FF2B5EF4-FFF2-40B4-BE49-F238E27FC236}">
                <a16:creationId xmlns:a16="http://schemas.microsoft.com/office/drawing/2014/main" id="{1D8724CE-0458-5AF2-BD30-AEA6BE3BCC50}"/>
              </a:ext>
            </a:extLst>
          </p:cNvPr>
          <p:cNvSpPr txBox="1">
            <a:spLocks noChangeArrowheads="1"/>
          </p:cNvSpPr>
          <p:nvPr/>
        </p:nvSpPr>
        <p:spPr bwMode="auto">
          <a:xfrm>
            <a:off x="3039116" y="602711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X- Bracing</a:t>
            </a:r>
          </a:p>
        </p:txBody>
      </p:sp>
      <p:sp>
        <p:nvSpPr>
          <p:cNvPr id="23" name="Text Box 75">
            <a:extLst>
              <a:ext uri="{FF2B5EF4-FFF2-40B4-BE49-F238E27FC236}">
                <a16:creationId xmlns:a16="http://schemas.microsoft.com/office/drawing/2014/main" id="{8D2C8A71-2CD7-ADD6-F502-5271F25435D1}"/>
              </a:ext>
            </a:extLst>
          </p:cNvPr>
          <p:cNvSpPr txBox="1">
            <a:spLocks noChangeArrowheads="1"/>
          </p:cNvSpPr>
          <p:nvPr/>
        </p:nvSpPr>
        <p:spPr bwMode="auto">
          <a:xfrm>
            <a:off x="6772915" y="5961781"/>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Two Story X- Bracing</a:t>
            </a:r>
          </a:p>
        </p:txBody>
      </p:sp>
      <p:grpSp>
        <p:nvGrpSpPr>
          <p:cNvPr id="24" name="Group 80">
            <a:extLst>
              <a:ext uri="{FF2B5EF4-FFF2-40B4-BE49-F238E27FC236}">
                <a16:creationId xmlns:a16="http://schemas.microsoft.com/office/drawing/2014/main" id="{2E42C08B-724D-C992-2EA7-2035AF95A98B}"/>
              </a:ext>
            </a:extLst>
          </p:cNvPr>
          <p:cNvGrpSpPr>
            <a:grpSpLocks/>
          </p:cNvGrpSpPr>
          <p:nvPr/>
        </p:nvGrpSpPr>
        <p:grpSpPr bwMode="auto">
          <a:xfrm>
            <a:off x="1885794" y="1110324"/>
            <a:ext cx="1066800" cy="1981200"/>
            <a:chOff x="528" y="912"/>
            <a:chExt cx="672" cy="1248"/>
          </a:xfrm>
        </p:grpSpPr>
        <p:grpSp>
          <p:nvGrpSpPr>
            <p:cNvPr id="25" name="Group 5">
              <a:extLst>
                <a:ext uri="{FF2B5EF4-FFF2-40B4-BE49-F238E27FC236}">
                  <a16:creationId xmlns:a16="http://schemas.microsoft.com/office/drawing/2014/main" id="{94C14D4F-16E3-E01F-44E8-D94FBB87D6CF}"/>
                </a:ext>
              </a:extLst>
            </p:cNvPr>
            <p:cNvGrpSpPr>
              <a:grpSpLocks/>
            </p:cNvGrpSpPr>
            <p:nvPr/>
          </p:nvGrpSpPr>
          <p:grpSpPr bwMode="auto">
            <a:xfrm>
              <a:off x="528" y="1536"/>
              <a:ext cx="672" cy="624"/>
              <a:chOff x="528" y="1536"/>
              <a:chExt cx="672" cy="624"/>
            </a:xfrm>
          </p:grpSpPr>
          <p:sp>
            <p:nvSpPr>
              <p:cNvPr id="33" name="Line 6">
                <a:extLst>
                  <a:ext uri="{FF2B5EF4-FFF2-40B4-BE49-F238E27FC236}">
                    <a16:creationId xmlns:a16="http://schemas.microsoft.com/office/drawing/2014/main" id="{A9B4D4C1-DFB2-4084-9006-E0F4B75ED4CF}"/>
                  </a:ext>
                </a:extLst>
              </p:cNvPr>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7">
                <a:extLst>
                  <a:ext uri="{FF2B5EF4-FFF2-40B4-BE49-F238E27FC236}">
                    <a16:creationId xmlns:a16="http://schemas.microsoft.com/office/drawing/2014/main" id="{C9EDB774-9941-ACE2-25D1-7E27856847EE}"/>
                  </a:ext>
                </a:extLst>
              </p:cNvPr>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8">
                <a:extLst>
                  <a:ext uri="{FF2B5EF4-FFF2-40B4-BE49-F238E27FC236}">
                    <a16:creationId xmlns:a16="http://schemas.microsoft.com/office/drawing/2014/main" id="{E731661D-D9D7-3C24-1F77-ED8DC8B70FBE}"/>
                  </a:ext>
                </a:extLst>
              </p:cNvPr>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9">
                <a:extLst>
                  <a:ext uri="{FF2B5EF4-FFF2-40B4-BE49-F238E27FC236}">
                    <a16:creationId xmlns:a16="http://schemas.microsoft.com/office/drawing/2014/main" id="{B0084F4E-B96D-1101-245B-8405B5BF55AE}"/>
                  </a:ext>
                </a:extLst>
              </p:cNvPr>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0">
                <a:extLst>
                  <a:ext uri="{FF2B5EF4-FFF2-40B4-BE49-F238E27FC236}">
                    <a16:creationId xmlns:a16="http://schemas.microsoft.com/office/drawing/2014/main" id="{81A1C2B4-052D-6DFA-5225-A555CFEC4AA3}"/>
                  </a:ext>
                </a:extLst>
              </p:cNvPr>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1">
                <a:extLst>
                  <a:ext uri="{FF2B5EF4-FFF2-40B4-BE49-F238E27FC236}">
                    <a16:creationId xmlns:a16="http://schemas.microsoft.com/office/drawing/2014/main" id="{B2AB389D-8B65-78A5-92F7-120C0A86C46E}"/>
                  </a:ext>
                </a:extLst>
              </p:cNvPr>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6" name="Group 12">
              <a:extLst>
                <a:ext uri="{FF2B5EF4-FFF2-40B4-BE49-F238E27FC236}">
                  <a16:creationId xmlns:a16="http://schemas.microsoft.com/office/drawing/2014/main" id="{425543FF-A851-B378-4068-F5825EC17D8A}"/>
                </a:ext>
              </a:extLst>
            </p:cNvPr>
            <p:cNvGrpSpPr>
              <a:grpSpLocks/>
            </p:cNvGrpSpPr>
            <p:nvPr/>
          </p:nvGrpSpPr>
          <p:grpSpPr bwMode="auto">
            <a:xfrm>
              <a:off x="576" y="912"/>
              <a:ext cx="576" cy="624"/>
              <a:chOff x="576" y="672"/>
              <a:chExt cx="576" cy="624"/>
            </a:xfrm>
          </p:grpSpPr>
          <p:sp>
            <p:nvSpPr>
              <p:cNvPr id="29" name="Line 13">
                <a:extLst>
                  <a:ext uri="{FF2B5EF4-FFF2-40B4-BE49-F238E27FC236}">
                    <a16:creationId xmlns:a16="http://schemas.microsoft.com/office/drawing/2014/main" id="{8A80B229-D059-EE11-41DF-65484E826354}"/>
                  </a:ext>
                </a:extLst>
              </p:cNvPr>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4">
                <a:extLst>
                  <a:ext uri="{FF2B5EF4-FFF2-40B4-BE49-F238E27FC236}">
                    <a16:creationId xmlns:a16="http://schemas.microsoft.com/office/drawing/2014/main" id="{4C29B408-E427-44CA-70E4-AC839D2DAA46}"/>
                  </a:ext>
                </a:extLst>
              </p:cNvPr>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5">
                <a:extLst>
                  <a:ext uri="{FF2B5EF4-FFF2-40B4-BE49-F238E27FC236}">
                    <a16:creationId xmlns:a16="http://schemas.microsoft.com/office/drawing/2014/main" id="{9CC03E57-74C6-0D6E-201A-81092E0F5DE5}"/>
                  </a:ext>
                </a:extLst>
              </p:cNvPr>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6">
                <a:extLst>
                  <a:ext uri="{FF2B5EF4-FFF2-40B4-BE49-F238E27FC236}">
                    <a16:creationId xmlns:a16="http://schemas.microsoft.com/office/drawing/2014/main" id="{9A80FA7B-A972-C24D-84E1-8248A0B992CA}"/>
                  </a:ext>
                </a:extLst>
              </p:cNvPr>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39" name="Group 85">
            <a:extLst>
              <a:ext uri="{FF2B5EF4-FFF2-40B4-BE49-F238E27FC236}">
                <a16:creationId xmlns:a16="http://schemas.microsoft.com/office/drawing/2014/main" id="{29395C83-B219-12BD-6261-7F9AA03FEF56}"/>
              </a:ext>
            </a:extLst>
          </p:cNvPr>
          <p:cNvGrpSpPr>
            <a:grpSpLocks/>
          </p:cNvGrpSpPr>
          <p:nvPr/>
        </p:nvGrpSpPr>
        <p:grpSpPr bwMode="auto">
          <a:xfrm>
            <a:off x="5389672" y="1113656"/>
            <a:ext cx="1371600" cy="1981200"/>
            <a:chOff x="2256" y="912"/>
            <a:chExt cx="864" cy="1248"/>
          </a:xfrm>
        </p:grpSpPr>
        <p:grpSp>
          <p:nvGrpSpPr>
            <p:cNvPr id="40" name="Group 17">
              <a:extLst>
                <a:ext uri="{FF2B5EF4-FFF2-40B4-BE49-F238E27FC236}">
                  <a16:creationId xmlns:a16="http://schemas.microsoft.com/office/drawing/2014/main" id="{FE7CB823-13F9-5476-594F-113B04F3B554}"/>
                </a:ext>
              </a:extLst>
            </p:cNvPr>
            <p:cNvGrpSpPr>
              <a:grpSpLocks/>
            </p:cNvGrpSpPr>
            <p:nvPr/>
          </p:nvGrpSpPr>
          <p:grpSpPr bwMode="auto">
            <a:xfrm>
              <a:off x="2304" y="1536"/>
              <a:ext cx="768" cy="624"/>
              <a:chOff x="1728" y="1536"/>
              <a:chExt cx="768" cy="624"/>
            </a:xfrm>
          </p:grpSpPr>
          <p:sp>
            <p:nvSpPr>
              <p:cNvPr id="53" name="Line 18">
                <a:extLst>
                  <a:ext uri="{FF2B5EF4-FFF2-40B4-BE49-F238E27FC236}">
                    <a16:creationId xmlns:a16="http://schemas.microsoft.com/office/drawing/2014/main" id="{32B17DAE-EF96-5D7B-AFBC-7D9A850821BF}"/>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19">
                <a:extLst>
                  <a:ext uri="{FF2B5EF4-FFF2-40B4-BE49-F238E27FC236}">
                    <a16:creationId xmlns:a16="http://schemas.microsoft.com/office/drawing/2014/main" id="{ECCD2746-A650-4EA0-5DCC-61DF0258B3BA}"/>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0">
                <a:extLst>
                  <a:ext uri="{FF2B5EF4-FFF2-40B4-BE49-F238E27FC236}">
                    <a16:creationId xmlns:a16="http://schemas.microsoft.com/office/drawing/2014/main" id="{497BE5D8-3128-E650-01A4-C4AACD192915}"/>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1">
                <a:extLst>
                  <a:ext uri="{FF2B5EF4-FFF2-40B4-BE49-F238E27FC236}">
                    <a16:creationId xmlns:a16="http://schemas.microsoft.com/office/drawing/2014/main" id="{61FDB955-780E-8FFA-8221-01F182B1D421}"/>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2">
                <a:extLst>
                  <a:ext uri="{FF2B5EF4-FFF2-40B4-BE49-F238E27FC236}">
                    <a16:creationId xmlns:a16="http://schemas.microsoft.com/office/drawing/2014/main" id="{A8C15407-EC1C-2F7C-5042-6A8F08BA88DD}"/>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1" name="Group 23">
              <a:extLst>
                <a:ext uri="{FF2B5EF4-FFF2-40B4-BE49-F238E27FC236}">
                  <a16:creationId xmlns:a16="http://schemas.microsoft.com/office/drawing/2014/main" id="{8DD6FE3F-17C9-EFC5-DF90-41F88A47F857}"/>
                </a:ext>
              </a:extLst>
            </p:cNvPr>
            <p:cNvGrpSpPr>
              <a:grpSpLocks/>
            </p:cNvGrpSpPr>
            <p:nvPr/>
          </p:nvGrpSpPr>
          <p:grpSpPr bwMode="auto">
            <a:xfrm>
              <a:off x="2304" y="912"/>
              <a:ext cx="768" cy="624"/>
              <a:chOff x="1728" y="1536"/>
              <a:chExt cx="768" cy="624"/>
            </a:xfrm>
          </p:grpSpPr>
          <p:sp>
            <p:nvSpPr>
              <p:cNvPr id="48" name="Line 24">
                <a:extLst>
                  <a:ext uri="{FF2B5EF4-FFF2-40B4-BE49-F238E27FC236}">
                    <a16:creationId xmlns:a16="http://schemas.microsoft.com/office/drawing/2014/main" id="{2908169E-A30A-8CEE-437A-A7D4D42736CE}"/>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25">
                <a:extLst>
                  <a:ext uri="{FF2B5EF4-FFF2-40B4-BE49-F238E27FC236}">
                    <a16:creationId xmlns:a16="http://schemas.microsoft.com/office/drawing/2014/main" id="{8E5B6A79-9ADA-1FF7-ACB0-55C900037A03}"/>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26">
                <a:extLst>
                  <a:ext uri="{FF2B5EF4-FFF2-40B4-BE49-F238E27FC236}">
                    <a16:creationId xmlns:a16="http://schemas.microsoft.com/office/drawing/2014/main" id="{6C93618E-4F92-7933-BE12-236A10E1C106}"/>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27">
                <a:extLst>
                  <a:ext uri="{FF2B5EF4-FFF2-40B4-BE49-F238E27FC236}">
                    <a16:creationId xmlns:a16="http://schemas.microsoft.com/office/drawing/2014/main" id="{FEAC2D45-C3B3-AE56-3A0C-19BF8874E2C0}"/>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28">
                <a:extLst>
                  <a:ext uri="{FF2B5EF4-FFF2-40B4-BE49-F238E27FC236}">
                    <a16:creationId xmlns:a16="http://schemas.microsoft.com/office/drawing/2014/main" id="{1701F767-5331-1A95-9DE6-92E72858E71A}"/>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2" name="Line 29">
              <a:extLst>
                <a:ext uri="{FF2B5EF4-FFF2-40B4-BE49-F238E27FC236}">
                  <a16:creationId xmlns:a16="http://schemas.microsoft.com/office/drawing/2014/main" id="{6E3A3E9B-4E7E-3D44-6F37-D84EF3893E82}"/>
                </a:ext>
              </a:extLst>
            </p:cNvPr>
            <p:cNvSpPr>
              <a:spLocks noChangeShapeType="1"/>
            </p:cNvSpPr>
            <p:nvPr/>
          </p:nvSpPr>
          <p:spPr bwMode="auto">
            <a:xfrm>
              <a:off x="2256"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30">
              <a:extLst>
                <a:ext uri="{FF2B5EF4-FFF2-40B4-BE49-F238E27FC236}">
                  <a16:creationId xmlns:a16="http://schemas.microsoft.com/office/drawing/2014/main" id="{200403F3-5AC7-6AAD-716C-0B21788D9CE9}"/>
                </a:ext>
              </a:extLst>
            </p:cNvPr>
            <p:cNvSpPr>
              <a:spLocks noChangeShapeType="1"/>
            </p:cNvSpPr>
            <p:nvPr/>
          </p:nvSpPr>
          <p:spPr bwMode="auto">
            <a:xfrm>
              <a:off x="302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 name="Group 90">
            <a:extLst>
              <a:ext uri="{FF2B5EF4-FFF2-40B4-BE49-F238E27FC236}">
                <a16:creationId xmlns:a16="http://schemas.microsoft.com/office/drawing/2014/main" id="{798FA6E6-D51D-BF5C-BA4A-4785156FF587}"/>
              </a:ext>
            </a:extLst>
          </p:cNvPr>
          <p:cNvGrpSpPr>
            <a:grpSpLocks/>
          </p:cNvGrpSpPr>
          <p:nvPr/>
        </p:nvGrpSpPr>
        <p:grpSpPr bwMode="auto">
          <a:xfrm>
            <a:off x="8969749" y="1110324"/>
            <a:ext cx="1371600" cy="1985963"/>
            <a:chOff x="4032" y="912"/>
            <a:chExt cx="864" cy="1251"/>
          </a:xfrm>
        </p:grpSpPr>
        <p:grpSp>
          <p:nvGrpSpPr>
            <p:cNvPr id="59" name="Group 31">
              <a:extLst>
                <a:ext uri="{FF2B5EF4-FFF2-40B4-BE49-F238E27FC236}">
                  <a16:creationId xmlns:a16="http://schemas.microsoft.com/office/drawing/2014/main" id="{94E71A50-80D0-D9E8-2966-7F5644474263}"/>
                </a:ext>
              </a:extLst>
            </p:cNvPr>
            <p:cNvGrpSpPr>
              <a:grpSpLocks/>
            </p:cNvGrpSpPr>
            <p:nvPr/>
          </p:nvGrpSpPr>
          <p:grpSpPr bwMode="auto">
            <a:xfrm>
              <a:off x="4080" y="1536"/>
              <a:ext cx="768" cy="624"/>
              <a:chOff x="3216" y="1536"/>
              <a:chExt cx="768" cy="624"/>
            </a:xfrm>
          </p:grpSpPr>
          <p:sp>
            <p:nvSpPr>
              <p:cNvPr id="73" name="Line 32">
                <a:extLst>
                  <a:ext uri="{FF2B5EF4-FFF2-40B4-BE49-F238E27FC236}">
                    <a16:creationId xmlns:a16="http://schemas.microsoft.com/office/drawing/2014/main" id="{C58C6208-3D1C-4B14-C52D-60349B9C34BA}"/>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 name="Line 33">
                <a:extLst>
                  <a:ext uri="{FF2B5EF4-FFF2-40B4-BE49-F238E27FC236}">
                    <a16:creationId xmlns:a16="http://schemas.microsoft.com/office/drawing/2014/main" id="{BAEAD573-08DF-3A31-2004-CF6058F85661}"/>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 name="Line 34">
                <a:extLst>
                  <a:ext uri="{FF2B5EF4-FFF2-40B4-BE49-F238E27FC236}">
                    <a16:creationId xmlns:a16="http://schemas.microsoft.com/office/drawing/2014/main" id="{E4D8D962-2239-0F97-1943-09C87DD5A64F}"/>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 name="Line 35">
                <a:extLst>
                  <a:ext uri="{FF2B5EF4-FFF2-40B4-BE49-F238E27FC236}">
                    <a16:creationId xmlns:a16="http://schemas.microsoft.com/office/drawing/2014/main" id="{C0A605A5-B1D9-F2BB-CB73-1AE44409F96B}"/>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 name="Line 36">
                <a:extLst>
                  <a:ext uri="{FF2B5EF4-FFF2-40B4-BE49-F238E27FC236}">
                    <a16:creationId xmlns:a16="http://schemas.microsoft.com/office/drawing/2014/main" id="{7B7EAB6D-07D9-7612-CF06-C8427ECCA930}"/>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37">
              <a:extLst>
                <a:ext uri="{FF2B5EF4-FFF2-40B4-BE49-F238E27FC236}">
                  <a16:creationId xmlns:a16="http://schemas.microsoft.com/office/drawing/2014/main" id="{B828651E-6E3A-5871-B33E-8A1C7637660A}"/>
                </a:ext>
              </a:extLst>
            </p:cNvPr>
            <p:cNvGrpSpPr>
              <a:grpSpLocks/>
            </p:cNvGrpSpPr>
            <p:nvPr/>
          </p:nvGrpSpPr>
          <p:grpSpPr bwMode="auto">
            <a:xfrm>
              <a:off x="4080" y="912"/>
              <a:ext cx="768" cy="624"/>
              <a:chOff x="3216" y="1536"/>
              <a:chExt cx="768" cy="624"/>
            </a:xfrm>
          </p:grpSpPr>
          <p:sp>
            <p:nvSpPr>
              <p:cNvPr id="68" name="Line 38">
                <a:extLst>
                  <a:ext uri="{FF2B5EF4-FFF2-40B4-BE49-F238E27FC236}">
                    <a16:creationId xmlns:a16="http://schemas.microsoft.com/office/drawing/2014/main" id="{C6BAA739-707A-FAFE-C830-16A3FD6866D2}"/>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Line 39">
                <a:extLst>
                  <a:ext uri="{FF2B5EF4-FFF2-40B4-BE49-F238E27FC236}">
                    <a16:creationId xmlns:a16="http://schemas.microsoft.com/office/drawing/2014/main" id="{451614CD-320F-EAA5-0EB6-303E395B4C1F}"/>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40">
                <a:extLst>
                  <a:ext uri="{FF2B5EF4-FFF2-40B4-BE49-F238E27FC236}">
                    <a16:creationId xmlns:a16="http://schemas.microsoft.com/office/drawing/2014/main" id="{C141455D-EACA-B73A-566D-31A1D59980C1}"/>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 name="Line 41">
                <a:extLst>
                  <a:ext uri="{FF2B5EF4-FFF2-40B4-BE49-F238E27FC236}">
                    <a16:creationId xmlns:a16="http://schemas.microsoft.com/office/drawing/2014/main" id="{4BC428D4-6E46-5C15-9CB8-7C238E3A0D6E}"/>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Line 42">
                <a:extLst>
                  <a:ext uri="{FF2B5EF4-FFF2-40B4-BE49-F238E27FC236}">
                    <a16:creationId xmlns:a16="http://schemas.microsoft.com/office/drawing/2014/main" id="{834BAAF7-DC9E-7225-103C-D1DDD2A8F3D0}"/>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1" name="Line 43">
              <a:extLst>
                <a:ext uri="{FF2B5EF4-FFF2-40B4-BE49-F238E27FC236}">
                  <a16:creationId xmlns:a16="http://schemas.microsoft.com/office/drawing/2014/main" id="{5638D30A-2C51-6EF0-54A9-7CDC64064146}"/>
                </a:ext>
              </a:extLst>
            </p:cNvPr>
            <p:cNvSpPr>
              <a:spLocks noChangeShapeType="1"/>
            </p:cNvSpPr>
            <p:nvPr/>
          </p:nvSpPr>
          <p:spPr bwMode="auto">
            <a:xfrm>
              <a:off x="4032"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44">
              <a:extLst>
                <a:ext uri="{FF2B5EF4-FFF2-40B4-BE49-F238E27FC236}">
                  <a16:creationId xmlns:a16="http://schemas.microsoft.com/office/drawing/2014/main" id="{FB7731DD-A382-CDD8-94BA-B555F1232CC1}"/>
                </a:ext>
              </a:extLst>
            </p:cNvPr>
            <p:cNvSpPr>
              <a:spLocks noChangeShapeType="1"/>
            </p:cNvSpPr>
            <p:nvPr/>
          </p:nvSpPr>
          <p:spPr bwMode="auto">
            <a:xfrm>
              <a:off x="4800"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76">
              <a:extLst>
                <a:ext uri="{FF2B5EF4-FFF2-40B4-BE49-F238E27FC236}">
                  <a16:creationId xmlns:a16="http://schemas.microsoft.com/office/drawing/2014/main" id="{D299F15A-2328-440F-AB2A-6F2C899A8D43}"/>
                </a:ext>
              </a:extLst>
            </p:cNvPr>
            <p:cNvSpPr>
              <a:spLocks noChangeShapeType="1"/>
            </p:cNvSpPr>
            <p:nvPr/>
          </p:nvSpPr>
          <p:spPr bwMode="auto">
            <a:xfrm>
              <a:off x="4419"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8" name="Group 96">
            <a:extLst>
              <a:ext uri="{FF2B5EF4-FFF2-40B4-BE49-F238E27FC236}">
                <a16:creationId xmlns:a16="http://schemas.microsoft.com/office/drawing/2014/main" id="{F3AD4204-D47D-9E7A-1E07-A0F9F3DE06D4}"/>
              </a:ext>
            </a:extLst>
          </p:cNvPr>
          <p:cNvGrpSpPr>
            <a:grpSpLocks/>
          </p:cNvGrpSpPr>
          <p:nvPr/>
        </p:nvGrpSpPr>
        <p:grpSpPr bwMode="auto">
          <a:xfrm>
            <a:off x="7382515" y="3920256"/>
            <a:ext cx="1371600" cy="2009775"/>
            <a:chOff x="3216" y="2688"/>
            <a:chExt cx="864" cy="1266"/>
          </a:xfrm>
        </p:grpSpPr>
        <p:sp>
          <p:nvSpPr>
            <p:cNvPr id="79" name="Line 59">
              <a:extLst>
                <a:ext uri="{FF2B5EF4-FFF2-40B4-BE49-F238E27FC236}">
                  <a16:creationId xmlns:a16="http://schemas.microsoft.com/office/drawing/2014/main" id="{6F68A2A0-5F35-22FD-4314-538DB67DD47A}"/>
                </a:ext>
              </a:extLst>
            </p:cNvPr>
            <p:cNvSpPr>
              <a:spLocks noChangeShapeType="1"/>
            </p:cNvSpPr>
            <p:nvPr/>
          </p:nvSpPr>
          <p:spPr bwMode="auto">
            <a:xfrm>
              <a:off x="3216" y="3954"/>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Line 60">
              <a:extLst>
                <a:ext uri="{FF2B5EF4-FFF2-40B4-BE49-F238E27FC236}">
                  <a16:creationId xmlns:a16="http://schemas.microsoft.com/office/drawing/2014/main" id="{FA1ED1EC-2AED-0E4F-FEEA-DF7BC672E5A9}"/>
                </a:ext>
              </a:extLst>
            </p:cNvPr>
            <p:cNvSpPr>
              <a:spLocks noChangeShapeType="1"/>
            </p:cNvSpPr>
            <p:nvPr/>
          </p:nvSpPr>
          <p:spPr bwMode="auto">
            <a:xfrm>
              <a:off x="3984" y="3942"/>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 name="Line 61">
              <a:extLst>
                <a:ext uri="{FF2B5EF4-FFF2-40B4-BE49-F238E27FC236}">
                  <a16:creationId xmlns:a16="http://schemas.microsoft.com/office/drawing/2014/main" id="{87203F5C-C579-1D7C-77B6-7ABFDDFD9578}"/>
                </a:ext>
              </a:extLst>
            </p:cNvPr>
            <p:cNvSpPr>
              <a:spLocks noChangeShapeType="1"/>
            </p:cNvSpPr>
            <p:nvPr/>
          </p:nvSpPr>
          <p:spPr bwMode="auto">
            <a:xfrm flipV="1">
              <a:off x="3264"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 name="Line 62">
              <a:extLst>
                <a:ext uri="{FF2B5EF4-FFF2-40B4-BE49-F238E27FC236}">
                  <a16:creationId xmlns:a16="http://schemas.microsoft.com/office/drawing/2014/main" id="{235FEB4C-9A33-7ACD-1E94-12CE945CF60C}"/>
                </a:ext>
              </a:extLst>
            </p:cNvPr>
            <p:cNvSpPr>
              <a:spLocks noChangeShapeType="1"/>
            </p:cNvSpPr>
            <p:nvPr/>
          </p:nvSpPr>
          <p:spPr bwMode="auto">
            <a:xfrm>
              <a:off x="4032"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Line 63">
              <a:extLst>
                <a:ext uri="{FF2B5EF4-FFF2-40B4-BE49-F238E27FC236}">
                  <a16:creationId xmlns:a16="http://schemas.microsoft.com/office/drawing/2014/main" id="{17C66036-3C78-E353-96C4-1966BEBF57B2}"/>
                </a:ext>
              </a:extLst>
            </p:cNvPr>
            <p:cNvSpPr>
              <a:spLocks noChangeShapeType="1"/>
            </p:cNvSpPr>
            <p:nvPr/>
          </p:nvSpPr>
          <p:spPr bwMode="auto">
            <a:xfrm>
              <a:off x="3264" y="3312"/>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Line 64">
              <a:extLst>
                <a:ext uri="{FF2B5EF4-FFF2-40B4-BE49-F238E27FC236}">
                  <a16:creationId xmlns:a16="http://schemas.microsoft.com/office/drawing/2014/main" id="{C7DF11AC-82C2-7986-3349-579E46108C69}"/>
                </a:ext>
              </a:extLst>
            </p:cNvPr>
            <p:cNvSpPr>
              <a:spLocks noChangeShapeType="1"/>
            </p:cNvSpPr>
            <p:nvPr/>
          </p:nvSpPr>
          <p:spPr bwMode="auto">
            <a:xfrm flipV="1">
              <a:off x="3264"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Line 65">
              <a:extLst>
                <a:ext uri="{FF2B5EF4-FFF2-40B4-BE49-F238E27FC236}">
                  <a16:creationId xmlns:a16="http://schemas.microsoft.com/office/drawing/2014/main" id="{B4D1F046-F07D-D7D4-9FDC-2A63B61C4BD5}"/>
                </a:ext>
              </a:extLst>
            </p:cNvPr>
            <p:cNvSpPr>
              <a:spLocks noChangeShapeType="1"/>
            </p:cNvSpPr>
            <p:nvPr/>
          </p:nvSpPr>
          <p:spPr bwMode="auto">
            <a:xfrm>
              <a:off x="4032"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Line 66">
              <a:extLst>
                <a:ext uri="{FF2B5EF4-FFF2-40B4-BE49-F238E27FC236}">
                  <a16:creationId xmlns:a16="http://schemas.microsoft.com/office/drawing/2014/main" id="{007546CD-60BF-B2E3-57D9-1A8B14376C79}"/>
                </a:ext>
              </a:extLst>
            </p:cNvPr>
            <p:cNvSpPr>
              <a:spLocks noChangeShapeType="1"/>
            </p:cNvSpPr>
            <p:nvPr/>
          </p:nvSpPr>
          <p:spPr bwMode="auto">
            <a:xfrm>
              <a:off x="3264" y="268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 name="Line 67">
              <a:extLst>
                <a:ext uri="{FF2B5EF4-FFF2-40B4-BE49-F238E27FC236}">
                  <a16:creationId xmlns:a16="http://schemas.microsoft.com/office/drawing/2014/main" id="{F0FB444F-264F-7BF9-5A55-9EB1022564B3}"/>
                </a:ext>
              </a:extLst>
            </p:cNvPr>
            <p:cNvSpPr>
              <a:spLocks noChangeShapeType="1"/>
            </p:cNvSpPr>
            <p:nvPr/>
          </p:nvSpPr>
          <p:spPr bwMode="auto">
            <a:xfrm flipV="1">
              <a:off x="3264" y="3312"/>
              <a:ext cx="384" cy="6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68">
              <a:extLst>
                <a:ext uri="{FF2B5EF4-FFF2-40B4-BE49-F238E27FC236}">
                  <a16:creationId xmlns:a16="http://schemas.microsoft.com/office/drawing/2014/main" id="{BF75115B-BEE3-C208-6520-6BC5585214D4}"/>
                </a:ext>
              </a:extLst>
            </p:cNvPr>
            <p:cNvSpPr>
              <a:spLocks noChangeShapeType="1"/>
            </p:cNvSpPr>
            <p:nvPr/>
          </p:nvSpPr>
          <p:spPr bwMode="auto">
            <a:xfrm flipH="1" flipV="1">
              <a:off x="3648" y="3312"/>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Line 69">
              <a:extLst>
                <a:ext uri="{FF2B5EF4-FFF2-40B4-BE49-F238E27FC236}">
                  <a16:creationId xmlns:a16="http://schemas.microsoft.com/office/drawing/2014/main" id="{A603B58A-5379-9F71-7608-A8E598A8FBB5}"/>
                </a:ext>
              </a:extLst>
            </p:cNvPr>
            <p:cNvSpPr>
              <a:spLocks noChangeShapeType="1"/>
            </p:cNvSpPr>
            <p:nvPr/>
          </p:nvSpPr>
          <p:spPr bwMode="auto">
            <a:xfrm flipV="1">
              <a:off x="3648"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70">
              <a:extLst>
                <a:ext uri="{FF2B5EF4-FFF2-40B4-BE49-F238E27FC236}">
                  <a16:creationId xmlns:a16="http://schemas.microsoft.com/office/drawing/2014/main" id="{2D122D45-16B9-B9A7-92CF-11A8C3A27402}"/>
                </a:ext>
              </a:extLst>
            </p:cNvPr>
            <p:cNvSpPr>
              <a:spLocks noChangeShapeType="1"/>
            </p:cNvSpPr>
            <p:nvPr/>
          </p:nvSpPr>
          <p:spPr bwMode="auto">
            <a:xfrm flipH="1" flipV="1">
              <a:off x="3264"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818951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C95A02-EFF0-4D05-DDF4-DA67E695CAE0}"/>
              </a:ext>
            </a:extLst>
          </p:cNvPr>
          <p:cNvSpPr>
            <a:spLocks noGrp="1"/>
          </p:cNvSpPr>
          <p:nvPr>
            <p:ph type="sldNum" sz="quarter" idx="40"/>
          </p:nvPr>
        </p:nvSpPr>
        <p:spPr/>
        <p:txBody>
          <a:bodyPr/>
          <a:lstStyle/>
          <a:p>
            <a:pPr>
              <a:defRPr/>
            </a:pPr>
            <a:fld id="{46425072-6E52-45A8-8A7E-A5B11BCA4176}" type="slidenum">
              <a:rPr lang="en-US" altLang="en-US" smtClean="0"/>
              <a:pPr>
                <a:defRPr/>
              </a:pPr>
              <a:t>43</a:t>
            </a:fld>
            <a:endParaRPr lang="en-US" altLang="en-US" dirty="0"/>
          </a:p>
        </p:txBody>
      </p:sp>
      <p:pic>
        <p:nvPicPr>
          <p:cNvPr id="3" name="Picture 2">
            <a:extLst>
              <a:ext uri="{FF2B5EF4-FFF2-40B4-BE49-F238E27FC236}">
                <a16:creationId xmlns:a16="http://schemas.microsoft.com/office/drawing/2014/main" id="{55674BE5-FFBD-CE40-56BF-E2D19A34F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6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038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DE65A-0D97-E940-968E-DBC3D10B5E5C}"/>
              </a:ext>
            </a:extLst>
          </p:cNvPr>
          <p:cNvSpPr>
            <a:spLocks noGrp="1"/>
          </p:cNvSpPr>
          <p:nvPr>
            <p:ph type="sldNum" sz="quarter" idx="40"/>
          </p:nvPr>
        </p:nvSpPr>
        <p:spPr/>
        <p:txBody>
          <a:bodyPr/>
          <a:lstStyle/>
          <a:p>
            <a:pPr>
              <a:defRPr/>
            </a:pPr>
            <a:fld id="{46425072-6E52-45A8-8A7E-A5B11BCA4176}" type="slidenum">
              <a:rPr lang="en-US" altLang="en-US" smtClean="0"/>
              <a:pPr>
                <a:defRPr/>
              </a:pPr>
              <a:t>44</a:t>
            </a:fld>
            <a:endParaRPr lang="en-US" altLang="en-US" dirty="0"/>
          </a:p>
        </p:txBody>
      </p:sp>
      <p:pic>
        <p:nvPicPr>
          <p:cNvPr id="3" name="Picture 2" descr="CBF17">
            <a:extLst>
              <a:ext uri="{FF2B5EF4-FFF2-40B4-BE49-F238E27FC236}">
                <a16:creationId xmlns:a16="http://schemas.microsoft.com/office/drawing/2014/main" id="{E3C8C255-1400-02D1-C7E6-3B9C3930F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935" y="0"/>
            <a:ext cx="5146129" cy="686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24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B46B9-7EC7-3214-38CC-F5A4E4FB128C}"/>
              </a:ext>
            </a:extLst>
          </p:cNvPr>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dirty="0"/>
          </a:p>
        </p:txBody>
      </p:sp>
      <p:pic>
        <p:nvPicPr>
          <p:cNvPr id="3" name="Picture 2" descr="CBF18">
            <a:extLst>
              <a:ext uri="{FF2B5EF4-FFF2-40B4-BE49-F238E27FC236}">
                <a16:creationId xmlns:a16="http://schemas.microsoft.com/office/drawing/2014/main" id="{5D00A292-F190-FC54-5988-C9826F8825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440" y="76502"/>
            <a:ext cx="10081120" cy="670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70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91C0A-90F3-E9DD-5352-40B8D77932F3}"/>
              </a:ext>
            </a:extLst>
          </p:cNvPr>
          <p:cNvSpPr>
            <a:spLocks noGrp="1"/>
          </p:cNvSpPr>
          <p:nvPr>
            <p:ph type="sldNum" sz="quarter" idx="40"/>
          </p:nvPr>
        </p:nvSpPr>
        <p:spPr/>
        <p:txBody>
          <a:bodyPr/>
          <a:lstStyle/>
          <a:p>
            <a:pPr>
              <a:defRPr/>
            </a:pPr>
            <a:fld id="{46425072-6E52-45A8-8A7E-A5B11BCA4176}" type="slidenum">
              <a:rPr lang="en-US" altLang="en-US" smtClean="0"/>
              <a:pPr>
                <a:defRPr/>
              </a:pPr>
              <a:t>46</a:t>
            </a:fld>
            <a:endParaRPr lang="en-US" altLang="en-US" dirty="0"/>
          </a:p>
        </p:txBody>
      </p:sp>
      <p:pic>
        <p:nvPicPr>
          <p:cNvPr id="3" name="Picture 2">
            <a:extLst>
              <a:ext uri="{FF2B5EF4-FFF2-40B4-BE49-F238E27FC236}">
                <a16:creationId xmlns:a16="http://schemas.microsoft.com/office/drawing/2014/main" id="{78F8470B-7C83-FB14-1C57-6053C1D73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108" y="50005"/>
            <a:ext cx="9015784" cy="675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5564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9EF7B5-08D6-6A2D-54F5-33545E6F079F}"/>
              </a:ext>
            </a:extLst>
          </p:cNvPr>
          <p:cNvSpPr>
            <a:spLocks noGrp="1"/>
          </p:cNvSpPr>
          <p:nvPr>
            <p:ph type="sldNum" sz="quarter" idx="40"/>
          </p:nvPr>
        </p:nvSpPr>
        <p:spPr/>
        <p:txBody>
          <a:bodyPr/>
          <a:lstStyle/>
          <a:p>
            <a:pPr>
              <a:defRPr/>
            </a:pPr>
            <a:fld id="{46425072-6E52-45A8-8A7E-A5B11BCA4176}" type="slidenum">
              <a:rPr lang="en-US" altLang="en-US" smtClean="0"/>
              <a:pPr>
                <a:defRPr/>
              </a:pPr>
              <a:t>47</a:t>
            </a:fld>
            <a:endParaRPr lang="en-US" altLang="en-US" dirty="0"/>
          </a:p>
        </p:txBody>
      </p:sp>
      <p:pic>
        <p:nvPicPr>
          <p:cNvPr id="3" name="Picture 2" descr="EastElevation2">
            <a:extLst>
              <a:ext uri="{FF2B5EF4-FFF2-40B4-BE49-F238E27FC236}">
                <a16:creationId xmlns:a16="http://schemas.microsoft.com/office/drawing/2014/main" id="{8EC4798C-BCF8-755D-C7D0-BE1229ACB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19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48</a:t>
            </a:fld>
            <a:endParaRPr lang="en-US" altLang="en-US" dirty="0"/>
          </a:p>
        </p:txBody>
      </p:sp>
      <p:sp>
        <p:nvSpPr>
          <p:cNvPr id="5" name="Line 3">
            <a:extLst>
              <a:ext uri="{FF2B5EF4-FFF2-40B4-BE49-F238E27FC236}">
                <a16:creationId xmlns:a16="http://schemas.microsoft.com/office/drawing/2014/main" id="{4F4FEFC8-CBF3-A39D-FD39-AE98FEB3BDA7}"/>
              </a:ext>
            </a:extLst>
          </p:cNvPr>
          <p:cNvSpPr>
            <a:spLocks noChangeShapeType="1"/>
          </p:cNvSpPr>
          <p:nvPr/>
        </p:nvSpPr>
        <p:spPr bwMode="auto">
          <a:xfrm flipV="1">
            <a:off x="35757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4">
            <a:extLst>
              <a:ext uri="{FF2B5EF4-FFF2-40B4-BE49-F238E27FC236}">
                <a16:creationId xmlns:a16="http://schemas.microsoft.com/office/drawing/2014/main" id="{7C078774-F851-371F-5735-783E11EE04A6}"/>
              </a:ext>
            </a:extLst>
          </p:cNvPr>
          <p:cNvSpPr>
            <a:spLocks noChangeShapeType="1"/>
          </p:cNvSpPr>
          <p:nvPr/>
        </p:nvSpPr>
        <p:spPr bwMode="auto">
          <a:xfrm flipV="1">
            <a:off x="63189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5">
            <a:extLst>
              <a:ext uri="{FF2B5EF4-FFF2-40B4-BE49-F238E27FC236}">
                <a16:creationId xmlns:a16="http://schemas.microsoft.com/office/drawing/2014/main" id="{50327A37-D608-FE93-0D65-451432A60264}"/>
              </a:ext>
            </a:extLst>
          </p:cNvPr>
          <p:cNvSpPr>
            <a:spLocks noChangeShapeType="1"/>
          </p:cNvSpPr>
          <p:nvPr/>
        </p:nvSpPr>
        <p:spPr bwMode="auto">
          <a:xfrm flipV="1">
            <a:off x="90621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6">
            <a:extLst>
              <a:ext uri="{FF2B5EF4-FFF2-40B4-BE49-F238E27FC236}">
                <a16:creationId xmlns:a16="http://schemas.microsoft.com/office/drawing/2014/main" id="{1C0FF649-F548-0A9F-BDA6-8B6AF3EDA513}"/>
              </a:ext>
            </a:extLst>
          </p:cNvPr>
          <p:cNvSpPr>
            <a:spLocks noChangeShapeType="1"/>
          </p:cNvSpPr>
          <p:nvPr/>
        </p:nvSpPr>
        <p:spPr bwMode="auto">
          <a:xfrm>
            <a:off x="3575720" y="2196777"/>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7">
            <a:extLst>
              <a:ext uri="{FF2B5EF4-FFF2-40B4-BE49-F238E27FC236}">
                <a16:creationId xmlns:a16="http://schemas.microsoft.com/office/drawing/2014/main" id="{14B68C86-9556-6BED-0CAF-BDB91587ADB7}"/>
              </a:ext>
            </a:extLst>
          </p:cNvPr>
          <p:cNvSpPr>
            <a:spLocks noChangeShapeType="1"/>
          </p:cNvSpPr>
          <p:nvPr/>
        </p:nvSpPr>
        <p:spPr bwMode="auto">
          <a:xfrm>
            <a:off x="6318920" y="2196777"/>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8">
            <a:extLst>
              <a:ext uri="{FF2B5EF4-FFF2-40B4-BE49-F238E27FC236}">
                <a16:creationId xmlns:a16="http://schemas.microsoft.com/office/drawing/2014/main" id="{A9CB6084-9C09-ED74-A966-D9C2D5C90E19}"/>
              </a:ext>
            </a:extLst>
          </p:cNvPr>
          <p:cNvSpPr>
            <a:spLocks noChangeShapeType="1"/>
          </p:cNvSpPr>
          <p:nvPr/>
        </p:nvSpPr>
        <p:spPr bwMode="auto">
          <a:xfrm>
            <a:off x="34233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9">
            <a:extLst>
              <a:ext uri="{FF2B5EF4-FFF2-40B4-BE49-F238E27FC236}">
                <a16:creationId xmlns:a16="http://schemas.microsoft.com/office/drawing/2014/main" id="{C027DD5D-E317-36CA-BC52-5B6632C36AB8}"/>
              </a:ext>
            </a:extLst>
          </p:cNvPr>
          <p:cNvSpPr>
            <a:spLocks noChangeShapeType="1"/>
          </p:cNvSpPr>
          <p:nvPr/>
        </p:nvSpPr>
        <p:spPr bwMode="auto">
          <a:xfrm>
            <a:off x="61665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0">
            <a:extLst>
              <a:ext uri="{FF2B5EF4-FFF2-40B4-BE49-F238E27FC236}">
                <a16:creationId xmlns:a16="http://schemas.microsoft.com/office/drawing/2014/main" id="{97F19AE3-3572-9E52-2CA9-F0CFC8323443}"/>
              </a:ext>
            </a:extLst>
          </p:cNvPr>
          <p:cNvSpPr>
            <a:spLocks noChangeShapeType="1"/>
          </p:cNvSpPr>
          <p:nvPr/>
        </p:nvSpPr>
        <p:spPr bwMode="auto">
          <a:xfrm>
            <a:off x="89097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1">
            <a:extLst>
              <a:ext uri="{FF2B5EF4-FFF2-40B4-BE49-F238E27FC236}">
                <a16:creationId xmlns:a16="http://schemas.microsoft.com/office/drawing/2014/main" id="{C52CED99-A230-35F5-FA7E-5E07D9636BEB}"/>
              </a:ext>
            </a:extLst>
          </p:cNvPr>
          <p:cNvSpPr>
            <a:spLocks noChangeShapeType="1"/>
          </p:cNvSpPr>
          <p:nvPr/>
        </p:nvSpPr>
        <p:spPr bwMode="auto">
          <a:xfrm flipV="1">
            <a:off x="3575720" y="2196777"/>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2">
            <a:extLst>
              <a:ext uri="{FF2B5EF4-FFF2-40B4-BE49-F238E27FC236}">
                <a16:creationId xmlns:a16="http://schemas.microsoft.com/office/drawing/2014/main" id="{3A49A49B-2CA9-9007-C7A8-8F84A0444C55}"/>
              </a:ext>
            </a:extLst>
          </p:cNvPr>
          <p:cNvSpPr>
            <a:spLocks noChangeShapeType="1"/>
          </p:cNvSpPr>
          <p:nvPr/>
        </p:nvSpPr>
        <p:spPr bwMode="auto">
          <a:xfrm>
            <a:off x="6318920" y="2196777"/>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AutoShape 13">
            <a:extLst>
              <a:ext uri="{FF2B5EF4-FFF2-40B4-BE49-F238E27FC236}">
                <a16:creationId xmlns:a16="http://schemas.microsoft.com/office/drawing/2014/main" id="{4ED44306-8CEA-1E5A-31BD-79EAD601494A}"/>
              </a:ext>
            </a:extLst>
          </p:cNvPr>
          <p:cNvSpPr>
            <a:spLocks noChangeArrowheads="1"/>
          </p:cNvSpPr>
          <p:nvPr/>
        </p:nvSpPr>
        <p:spPr bwMode="auto">
          <a:xfrm>
            <a:off x="2661320" y="2120577"/>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615200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49</a:t>
            </a:fld>
            <a:endParaRPr lang="en-US" altLang="en-US" dirty="0"/>
          </a:p>
        </p:txBody>
      </p:sp>
      <p:sp>
        <p:nvSpPr>
          <p:cNvPr id="16" name="Line 3">
            <a:extLst>
              <a:ext uri="{FF2B5EF4-FFF2-40B4-BE49-F238E27FC236}">
                <a16:creationId xmlns:a16="http://schemas.microsoft.com/office/drawing/2014/main" id="{F68235A8-9961-E387-4CEF-0A763887946A}"/>
              </a:ext>
            </a:extLst>
          </p:cNvPr>
          <p:cNvSpPr>
            <a:spLocks noChangeShapeType="1"/>
          </p:cNvSpPr>
          <p:nvPr/>
        </p:nvSpPr>
        <p:spPr bwMode="auto">
          <a:xfrm flipV="1">
            <a:off x="35757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4">
            <a:extLst>
              <a:ext uri="{FF2B5EF4-FFF2-40B4-BE49-F238E27FC236}">
                <a16:creationId xmlns:a16="http://schemas.microsoft.com/office/drawing/2014/main" id="{D0B5BFC8-508F-3A62-C6A2-63DFFC91EB28}"/>
              </a:ext>
            </a:extLst>
          </p:cNvPr>
          <p:cNvSpPr>
            <a:spLocks noChangeShapeType="1"/>
          </p:cNvSpPr>
          <p:nvPr/>
        </p:nvSpPr>
        <p:spPr bwMode="auto">
          <a:xfrm flipV="1">
            <a:off x="63189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
            <a:extLst>
              <a:ext uri="{FF2B5EF4-FFF2-40B4-BE49-F238E27FC236}">
                <a16:creationId xmlns:a16="http://schemas.microsoft.com/office/drawing/2014/main" id="{1B2FF55F-1B4A-18D9-3CDB-29DFC69FC6B0}"/>
              </a:ext>
            </a:extLst>
          </p:cNvPr>
          <p:cNvSpPr>
            <a:spLocks noChangeShapeType="1"/>
          </p:cNvSpPr>
          <p:nvPr/>
        </p:nvSpPr>
        <p:spPr bwMode="auto">
          <a:xfrm flipV="1">
            <a:off x="90621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6">
            <a:extLst>
              <a:ext uri="{FF2B5EF4-FFF2-40B4-BE49-F238E27FC236}">
                <a16:creationId xmlns:a16="http://schemas.microsoft.com/office/drawing/2014/main" id="{4150720F-72B4-930E-5DA9-71BC549FCC03}"/>
              </a:ext>
            </a:extLst>
          </p:cNvPr>
          <p:cNvSpPr>
            <a:spLocks noChangeShapeType="1"/>
          </p:cNvSpPr>
          <p:nvPr/>
        </p:nvSpPr>
        <p:spPr bwMode="auto">
          <a:xfrm>
            <a:off x="3575720" y="1495733"/>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7">
            <a:extLst>
              <a:ext uri="{FF2B5EF4-FFF2-40B4-BE49-F238E27FC236}">
                <a16:creationId xmlns:a16="http://schemas.microsoft.com/office/drawing/2014/main" id="{7920B6BE-899D-9A11-562B-E27C23C5F55F}"/>
              </a:ext>
            </a:extLst>
          </p:cNvPr>
          <p:cNvSpPr>
            <a:spLocks noChangeShapeType="1"/>
          </p:cNvSpPr>
          <p:nvPr/>
        </p:nvSpPr>
        <p:spPr bwMode="auto">
          <a:xfrm>
            <a:off x="6318920" y="1495733"/>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8">
            <a:extLst>
              <a:ext uri="{FF2B5EF4-FFF2-40B4-BE49-F238E27FC236}">
                <a16:creationId xmlns:a16="http://schemas.microsoft.com/office/drawing/2014/main" id="{5CB9AA7F-89AA-E684-B2C5-0E68CC83D5C9}"/>
              </a:ext>
            </a:extLst>
          </p:cNvPr>
          <p:cNvSpPr>
            <a:spLocks noChangeShapeType="1"/>
          </p:cNvSpPr>
          <p:nvPr/>
        </p:nvSpPr>
        <p:spPr bwMode="auto">
          <a:xfrm>
            <a:off x="34233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9">
            <a:extLst>
              <a:ext uri="{FF2B5EF4-FFF2-40B4-BE49-F238E27FC236}">
                <a16:creationId xmlns:a16="http://schemas.microsoft.com/office/drawing/2014/main" id="{8527E6F0-6EFB-E75C-38B0-DEA860B52E6A}"/>
              </a:ext>
            </a:extLst>
          </p:cNvPr>
          <p:cNvSpPr>
            <a:spLocks noChangeShapeType="1"/>
          </p:cNvSpPr>
          <p:nvPr/>
        </p:nvSpPr>
        <p:spPr bwMode="auto">
          <a:xfrm>
            <a:off x="61665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10">
            <a:extLst>
              <a:ext uri="{FF2B5EF4-FFF2-40B4-BE49-F238E27FC236}">
                <a16:creationId xmlns:a16="http://schemas.microsoft.com/office/drawing/2014/main" id="{58EF6A51-896C-590D-3B95-E5A56343A39E}"/>
              </a:ext>
            </a:extLst>
          </p:cNvPr>
          <p:cNvSpPr>
            <a:spLocks noChangeShapeType="1"/>
          </p:cNvSpPr>
          <p:nvPr/>
        </p:nvSpPr>
        <p:spPr bwMode="auto">
          <a:xfrm>
            <a:off x="89097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11">
            <a:extLst>
              <a:ext uri="{FF2B5EF4-FFF2-40B4-BE49-F238E27FC236}">
                <a16:creationId xmlns:a16="http://schemas.microsoft.com/office/drawing/2014/main" id="{92A00A81-14D4-761E-EE94-2A687DB627E0}"/>
              </a:ext>
            </a:extLst>
          </p:cNvPr>
          <p:cNvSpPr>
            <a:spLocks noChangeShapeType="1"/>
          </p:cNvSpPr>
          <p:nvPr/>
        </p:nvSpPr>
        <p:spPr bwMode="auto">
          <a:xfrm flipV="1">
            <a:off x="3575720" y="1495733"/>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12">
            <a:extLst>
              <a:ext uri="{FF2B5EF4-FFF2-40B4-BE49-F238E27FC236}">
                <a16:creationId xmlns:a16="http://schemas.microsoft.com/office/drawing/2014/main" id="{F8E26A37-989E-78BB-789F-E95D0066348F}"/>
              </a:ext>
            </a:extLst>
          </p:cNvPr>
          <p:cNvSpPr>
            <a:spLocks noChangeShapeType="1"/>
          </p:cNvSpPr>
          <p:nvPr/>
        </p:nvSpPr>
        <p:spPr bwMode="auto">
          <a:xfrm>
            <a:off x="6318920" y="1495733"/>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AutoShape 13">
            <a:extLst>
              <a:ext uri="{FF2B5EF4-FFF2-40B4-BE49-F238E27FC236}">
                <a16:creationId xmlns:a16="http://schemas.microsoft.com/office/drawing/2014/main" id="{A1F60514-7D07-7062-EABE-43EB40E39D18}"/>
              </a:ext>
            </a:extLst>
          </p:cNvPr>
          <p:cNvSpPr>
            <a:spLocks noChangeArrowheads="1"/>
          </p:cNvSpPr>
          <p:nvPr/>
        </p:nvSpPr>
        <p:spPr bwMode="auto">
          <a:xfrm>
            <a:off x="2661320" y="1419533"/>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4">
            <a:extLst>
              <a:ext uri="{FF2B5EF4-FFF2-40B4-BE49-F238E27FC236}">
                <a16:creationId xmlns:a16="http://schemas.microsoft.com/office/drawing/2014/main" id="{160176B6-D25A-DB14-1ADD-5DB992D07616}"/>
              </a:ext>
            </a:extLst>
          </p:cNvPr>
          <p:cNvSpPr>
            <a:spLocks noChangeShapeType="1"/>
          </p:cNvSpPr>
          <p:nvPr/>
        </p:nvSpPr>
        <p:spPr bwMode="auto">
          <a:xfrm>
            <a:off x="4032920" y="1495733"/>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15">
            <a:extLst>
              <a:ext uri="{FF2B5EF4-FFF2-40B4-BE49-F238E27FC236}">
                <a16:creationId xmlns:a16="http://schemas.microsoft.com/office/drawing/2014/main" id="{54F3BD13-3F2C-A0DE-3E9E-AB07ECBDC002}"/>
              </a:ext>
            </a:extLst>
          </p:cNvPr>
          <p:cNvSpPr>
            <a:spLocks noChangeShapeType="1"/>
          </p:cNvSpPr>
          <p:nvPr/>
        </p:nvSpPr>
        <p:spPr bwMode="auto">
          <a:xfrm flipV="1">
            <a:off x="35757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6">
            <a:extLst>
              <a:ext uri="{FF2B5EF4-FFF2-40B4-BE49-F238E27FC236}">
                <a16:creationId xmlns:a16="http://schemas.microsoft.com/office/drawing/2014/main" id="{8F246056-AA22-E5F8-BE34-4453F07F1EBE}"/>
              </a:ext>
            </a:extLst>
          </p:cNvPr>
          <p:cNvSpPr>
            <a:spLocks noChangeShapeType="1"/>
          </p:cNvSpPr>
          <p:nvPr/>
        </p:nvSpPr>
        <p:spPr bwMode="auto">
          <a:xfrm flipV="1">
            <a:off x="63189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7">
            <a:extLst>
              <a:ext uri="{FF2B5EF4-FFF2-40B4-BE49-F238E27FC236}">
                <a16:creationId xmlns:a16="http://schemas.microsoft.com/office/drawing/2014/main" id="{C81FAB1C-B7C7-7628-C37F-7420A56E2D1D}"/>
              </a:ext>
            </a:extLst>
          </p:cNvPr>
          <p:cNvSpPr>
            <a:spLocks noChangeShapeType="1"/>
          </p:cNvSpPr>
          <p:nvPr/>
        </p:nvSpPr>
        <p:spPr bwMode="auto">
          <a:xfrm flipV="1">
            <a:off x="90621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8">
            <a:extLst>
              <a:ext uri="{FF2B5EF4-FFF2-40B4-BE49-F238E27FC236}">
                <a16:creationId xmlns:a16="http://schemas.microsoft.com/office/drawing/2014/main" id="{DC39A9C4-9580-CDCF-A335-F99E5878784E}"/>
              </a:ext>
            </a:extLst>
          </p:cNvPr>
          <p:cNvSpPr>
            <a:spLocks noChangeShapeType="1"/>
          </p:cNvSpPr>
          <p:nvPr/>
        </p:nvSpPr>
        <p:spPr bwMode="auto">
          <a:xfrm flipV="1">
            <a:off x="3575720" y="1495733"/>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Freeform 19">
            <a:extLst>
              <a:ext uri="{FF2B5EF4-FFF2-40B4-BE49-F238E27FC236}">
                <a16:creationId xmlns:a16="http://schemas.microsoft.com/office/drawing/2014/main" id="{961FEADE-6C61-23ED-8675-92A3FA9EA417}"/>
              </a:ext>
            </a:extLst>
          </p:cNvPr>
          <p:cNvSpPr>
            <a:spLocks/>
          </p:cNvSpPr>
          <p:nvPr/>
        </p:nvSpPr>
        <p:spPr bwMode="auto">
          <a:xfrm>
            <a:off x="6776120" y="1495733"/>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Text Box 20">
            <a:extLst>
              <a:ext uri="{FF2B5EF4-FFF2-40B4-BE49-F238E27FC236}">
                <a16:creationId xmlns:a16="http://schemas.microsoft.com/office/drawing/2014/main" id="{0E97D5EA-C8EB-813C-EF9C-DF47B5A9E808}"/>
              </a:ext>
            </a:extLst>
          </p:cNvPr>
          <p:cNvSpPr txBox="1">
            <a:spLocks noChangeArrowheads="1"/>
          </p:cNvSpPr>
          <p:nvPr/>
        </p:nvSpPr>
        <p:spPr bwMode="auto">
          <a:xfrm>
            <a:off x="4566320" y="4650096"/>
            <a:ext cx="243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dirty="0">
                <a:solidFill>
                  <a:schemeClr val="tx2"/>
                </a:solidFill>
                <a:latin typeface="Arial Narrow" pitchFamily="34" charset="0"/>
              </a:rPr>
              <a:t>Tension Brace: Yields</a:t>
            </a:r>
            <a:br>
              <a:rPr lang="en-US" altLang="en-US" sz="2000" b="1" dirty="0">
                <a:solidFill>
                  <a:schemeClr val="tx2"/>
                </a:solidFill>
                <a:latin typeface="Arial Narrow" pitchFamily="34" charset="0"/>
              </a:rPr>
            </a:br>
            <a:r>
              <a:rPr lang="en-US" altLang="en-US" sz="2000" b="1" dirty="0">
                <a:latin typeface="Arial Narrow" pitchFamily="34" charset="0"/>
              </a:rPr>
              <a:t>(</a:t>
            </a:r>
            <a:r>
              <a:rPr lang="en-US" altLang="en-US" sz="2000" b="1" i="1" dirty="0">
                <a:latin typeface="Arial Narrow" pitchFamily="34" charset="0"/>
              </a:rPr>
              <a:t>ductile</a:t>
            </a:r>
            <a:r>
              <a:rPr lang="en-US" altLang="en-US" sz="2000" b="1" dirty="0">
                <a:latin typeface="Arial Narrow" pitchFamily="34" charset="0"/>
              </a:rPr>
              <a:t>)</a:t>
            </a:r>
          </a:p>
        </p:txBody>
      </p:sp>
      <p:sp>
        <p:nvSpPr>
          <p:cNvPr id="34" name="Line 21">
            <a:extLst>
              <a:ext uri="{FF2B5EF4-FFF2-40B4-BE49-F238E27FC236}">
                <a16:creationId xmlns:a16="http://schemas.microsoft.com/office/drawing/2014/main" id="{7A099BE4-201A-C15A-980F-1A808692BFB4}"/>
              </a:ext>
            </a:extLst>
          </p:cNvPr>
          <p:cNvSpPr>
            <a:spLocks noChangeShapeType="1"/>
          </p:cNvSpPr>
          <p:nvPr/>
        </p:nvSpPr>
        <p:spPr bwMode="auto">
          <a:xfrm flipH="1">
            <a:off x="4185320" y="3095933"/>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2">
            <a:extLst>
              <a:ext uri="{FF2B5EF4-FFF2-40B4-BE49-F238E27FC236}">
                <a16:creationId xmlns:a16="http://schemas.microsoft.com/office/drawing/2014/main" id="{29931D59-D598-3022-EBAA-59F6BCABDDB2}"/>
              </a:ext>
            </a:extLst>
          </p:cNvPr>
          <p:cNvSpPr>
            <a:spLocks noChangeShapeType="1"/>
          </p:cNvSpPr>
          <p:nvPr/>
        </p:nvSpPr>
        <p:spPr bwMode="auto">
          <a:xfrm>
            <a:off x="4185320" y="4848533"/>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Text Box 23">
            <a:extLst>
              <a:ext uri="{FF2B5EF4-FFF2-40B4-BE49-F238E27FC236}">
                <a16:creationId xmlns:a16="http://schemas.microsoft.com/office/drawing/2014/main" id="{435A27F9-7134-D9B4-2A09-F6DDFAAB0D8F}"/>
              </a:ext>
            </a:extLst>
          </p:cNvPr>
          <p:cNvSpPr txBox="1">
            <a:spLocks noChangeArrowheads="1"/>
          </p:cNvSpPr>
          <p:nvPr/>
        </p:nvSpPr>
        <p:spPr bwMode="auto">
          <a:xfrm>
            <a:off x="7995320" y="4664383"/>
            <a:ext cx="3357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b="1" dirty="0">
                <a:solidFill>
                  <a:schemeClr val="tx2"/>
                </a:solidFill>
                <a:latin typeface="Arial Narrow" pitchFamily="34" charset="0"/>
              </a:rPr>
              <a:t>Compression Brace: Buckles</a:t>
            </a:r>
            <a:br>
              <a:rPr lang="en-US" altLang="en-US" sz="2000" b="1" dirty="0">
                <a:solidFill>
                  <a:schemeClr val="tx2"/>
                </a:solidFill>
                <a:latin typeface="Arial Narrow" pitchFamily="34" charset="0"/>
              </a:rPr>
            </a:br>
            <a:r>
              <a:rPr lang="en-US" altLang="en-US" sz="2000" b="1" dirty="0">
                <a:latin typeface="Arial Narrow" pitchFamily="34" charset="0"/>
              </a:rPr>
              <a:t>(</a:t>
            </a:r>
            <a:r>
              <a:rPr lang="en-US" altLang="en-US" sz="2000" b="1" i="1" dirty="0" err="1">
                <a:latin typeface="Arial Narrow" pitchFamily="34" charset="0"/>
              </a:rPr>
              <a:t>nonductile</a:t>
            </a:r>
            <a:r>
              <a:rPr lang="en-US" altLang="en-US" sz="2000" b="1" dirty="0">
                <a:latin typeface="Arial Narrow" pitchFamily="34" charset="0"/>
              </a:rPr>
              <a:t>)</a:t>
            </a:r>
          </a:p>
        </p:txBody>
      </p:sp>
      <p:sp>
        <p:nvSpPr>
          <p:cNvPr id="37" name="Line 24">
            <a:extLst>
              <a:ext uri="{FF2B5EF4-FFF2-40B4-BE49-F238E27FC236}">
                <a16:creationId xmlns:a16="http://schemas.microsoft.com/office/drawing/2014/main" id="{95847343-C86C-A84D-6FE1-FD804E8A8F68}"/>
              </a:ext>
            </a:extLst>
          </p:cNvPr>
          <p:cNvSpPr>
            <a:spLocks noChangeShapeType="1"/>
          </p:cNvSpPr>
          <p:nvPr/>
        </p:nvSpPr>
        <p:spPr bwMode="auto">
          <a:xfrm flipH="1">
            <a:off x="7385720" y="2638733"/>
            <a:ext cx="990600" cy="22098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25">
            <a:extLst>
              <a:ext uri="{FF2B5EF4-FFF2-40B4-BE49-F238E27FC236}">
                <a16:creationId xmlns:a16="http://schemas.microsoft.com/office/drawing/2014/main" id="{701B79AB-5CCF-A746-A031-82D4F6DA2B81}"/>
              </a:ext>
            </a:extLst>
          </p:cNvPr>
          <p:cNvSpPr>
            <a:spLocks noChangeShapeType="1"/>
          </p:cNvSpPr>
          <p:nvPr/>
        </p:nvSpPr>
        <p:spPr bwMode="auto">
          <a:xfrm>
            <a:off x="7385720" y="4848533"/>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Text Box 26">
            <a:extLst>
              <a:ext uri="{FF2B5EF4-FFF2-40B4-BE49-F238E27FC236}">
                <a16:creationId xmlns:a16="http://schemas.microsoft.com/office/drawing/2014/main" id="{534E7595-8843-01DF-9F1E-401093F30F56}"/>
              </a:ext>
            </a:extLst>
          </p:cNvPr>
          <p:cNvSpPr txBox="1">
            <a:spLocks noChangeArrowheads="1"/>
          </p:cNvSpPr>
          <p:nvPr/>
        </p:nvSpPr>
        <p:spPr bwMode="auto">
          <a:xfrm>
            <a:off x="3046748" y="5570076"/>
            <a:ext cx="68491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dirty="0">
                <a:solidFill>
                  <a:schemeClr val="tx2"/>
                </a:solidFill>
                <a:latin typeface="Arial Narrow" pitchFamily="34" charset="0"/>
              </a:rPr>
              <a:t>Columns and beams: remain essentially elastic</a:t>
            </a:r>
          </a:p>
        </p:txBody>
      </p:sp>
    </p:spTree>
    <p:extLst>
      <p:ext uri="{BB962C8B-B14F-4D97-AF65-F5344CB8AC3E}">
        <p14:creationId xmlns:p14="http://schemas.microsoft.com/office/powerpoint/2010/main" val="3549404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63859-188A-608D-47C0-A4E3208F1407}"/>
              </a:ext>
            </a:extLst>
          </p:cNvPr>
          <p:cNvSpPr>
            <a:spLocks noGrp="1"/>
          </p:cNvSpPr>
          <p:nvPr>
            <p:ph type="sldNum" sz="quarter" idx="40"/>
          </p:nvPr>
        </p:nvSpPr>
        <p:spPr/>
        <p:txBody>
          <a:bodyPr/>
          <a:lstStyle/>
          <a:p>
            <a:pPr>
              <a:defRPr/>
            </a:pPr>
            <a:fld id="{46425072-6E52-45A8-8A7E-A5B11BCA4176}" type="slidenum">
              <a:rPr lang="en-US" altLang="en-US" smtClean="0"/>
              <a:pPr>
                <a:defRPr/>
              </a:pPr>
              <a:t>5</a:t>
            </a:fld>
            <a:endParaRPr lang="en-US" altLang="en-US" dirty="0"/>
          </a:p>
        </p:txBody>
      </p:sp>
      <p:pic>
        <p:nvPicPr>
          <p:cNvPr id="3" name="Picture 2" descr="ut22">
            <a:extLst>
              <a:ext uri="{FF2B5EF4-FFF2-40B4-BE49-F238E27FC236}">
                <a16:creationId xmlns:a16="http://schemas.microsoft.com/office/drawing/2014/main" id="{5C5EC990-EF42-40F3-07DE-BA72207FD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61"/>
          <a:stretch/>
        </p:blipFill>
        <p:spPr bwMode="auto">
          <a:xfrm>
            <a:off x="0" y="1047155"/>
            <a:ext cx="12192000" cy="476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07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50</a:t>
            </a:fld>
            <a:endParaRPr lang="en-US" altLang="en-US" dirty="0"/>
          </a:p>
        </p:txBody>
      </p:sp>
      <p:sp>
        <p:nvSpPr>
          <p:cNvPr id="16" name="Line 3">
            <a:extLst>
              <a:ext uri="{FF2B5EF4-FFF2-40B4-BE49-F238E27FC236}">
                <a16:creationId xmlns:a16="http://schemas.microsoft.com/office/drawing/2014/main" id="{03FF947E-9975-0586-A652-B76E7FE63D18}"/>
              </a:ext>
            </a:extLst>
          </p:cNvPr>
          <p:cNvSpPr>
            <a:spLocks noChangeShapeType="1"/>
          </p:cNvSpPr>
          <p:nvPr/>
        </p:nvSpPr>
        <p:spPr bwMode="auto">
          <a:xfrm flipV="1">
            <a:off x="35716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4">
            <a:extLst>
              <a:ext uri="{FF2B5EF4-FFF2-40B4-BE49-F238E27FC236}">
                <a16:creationId xmlns:a16="http://schemas.microsoft.com/office/drawing/2014/main" id="{BAD9E876-F35C-A734-E0FB-DB5A21E071CE}"/>
              </a:ext>
            </a:extLst>
          </p:cNvPr>
          <p:cNvSpPr>
            <a:spLocks noChangeShapeType="1"/>
          </p:cNvSpPr>
          <p:nvPr/>
        </p:nvSpPr>
        <p:spPr bwMode="auto">
          <a:xfrm flipV="1">
            <a:off x="63148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
            <a:extLst>
              <a:ext uri="{FF2B5EF4-FFF2-40B4-BE49-F238E27FC236}">
                <a16:creationId xmlns:a16="http://schemas.microsoft.com/office/drawing/2014/main" id="{9407D3D0-A902-1DA4-EC21-E6DE08E5B7A4}"/>
              </a:ext>
            </a:extLst>
          </p:cNvPr>
          <p:cNvSpPr>
            <a:spLocks noChangeShapeType="1"/>
          </p:cNvSpPr>
          <p:nvPr/>
        </p:nvSpPr>
        <p:spPr bwMode="auto">
          <a:xfrm flipV="1">
            <a:off x="90580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6">
            <a:extLst>
              <a:ext uri="{FF2B5EF4-FFF2-40B4-BE49-F238E27FC236}">
                <a16:creationId xmlns:a16="http://schemas.microsoft.com/office/drawing/2014/main" id="{A2FADBB2-DF4F-0E11-88BF-4CD1468A1FCE}"/>
              </a:ext>
            </a:extLst>
          </p:cNvPr>
          <p:cNvSpPr>
            <a:spLocks noChangeShapeType="1"/>
          </p:cNvSpPr>
          <p:nvPr/>
        </p:nvSpPr>
        <p:spPr bwMode="auto">
          <a:xfrm>
            <a:off x="3571659" y="1455068"/>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7">
            <a:extLst>
              <a:ext uri="{FF2B5EF4-FFF2-40B4-BE49-F238E27FC236}">
                <a16:creationId xmlns:a16="http://schemas.microsoft.com/office/drawing/2014/main" id="{98849A90-988D-E2BA-DE1A-A4A080CC7DEF}"/>
              </a:ext>
            </a:extLst>
          </p:cNvPr>
          <p:cNvSpPr>
            <a:spLocks noChangeShapeType="1"/>
          </p:cNvSpPr>
          <p:nvPr/>
        </p:nvSpPr>
        <p:spPr bwMode="auto">
          <a:xfrm>
            <a:off x="6314859" y="1455068"/>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8">
            <a:extLst>
              <a:ext uri="{FF2B5EF4-FFF2-40B4-BE49-F238E27FC236}">
                <a16:creationId xmlns:a16="http://schemas.microsoft.com/office/drawing/2014/main" id="{602308B8-7119-93C0-65A2-6B6D0B0BCC5D}"/>
              </a:ext>
            </a:extLst>
          </p:cNvPr>
          <p:cNvSpPr>
            <a:spLocks noChangeShapeType="1"/>
          </p:cNvSpPr>
          <p:nvPr/>
        </p:nvSpPr>
        <p:spPr bwMode="auto">
          <a:xfrm>
            <a:off x="34192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9">
            <a:extLst>
              <a:ext uri="{FF2B5EF4-FFF2-40B4-BE49-F238E27FC236}">
                <a16:creationId xmlns:a16="http://schemas.microsoft.com/office/drawing/2014/main" id="{D68E954E-7BB3-E43E-ABAF-D96E58ACE113}"/>
              </a:ext>
            </a:extLst>
          </p:cNvPr>
          <p:cNvSpPr>
            <a:spLocks noChangeShapeType="1"/>
          </p:cNvSpPr>
          <p:nvPr/>
        </p:nvSpPr>
        <p:spPr bwMode="auto">
          <a:xfrm>
            <a:off x="61624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10">
            <a:extLst>
              <a:ext uri="{FF2B5EF4-FFF2-40B4-BE49-F238E27FC236}">
                <a16:creationId xmlns:a16="http://schemas.microsoft.com/office/drawing/2014/main" id="{17ACED4D-E568-EE47-3CC6-D947AEB3F5DD}"/>
              </a:ext>
            </a:extLst>
          </p:cNvPr>
          <p:cNvSpPr>
            <a:spLocks noChangeShapeType="1"/>
          </p:cNvSpPr>
          <p:nvPr/>
        </p:nvSpPr>
        <p:spPr bwMode="auto">
          <a:xfrm>
            <a:off x="89056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11">
            <a:extLst>
              <a:ext uri="{FF2B5EF4-FFF2-40B4-BE49-F238E27FC236}">
                <a16:creationId xmlns:a16="http://schemas.microsoft.com/office/drawing/2014/main" id="{6B33D37A-C4B9-F6C5-1C1B-A0DAFEEAA1FC}"/>
              </a:ext>
            </a:extLst>
          </p:cNvPr>
          <p:cNvSpPr>
            <a:spLocks noChangeShapeType="1"/>
          </p:cNvSpPr>
          <p:nvPr/>
        </p:nvSpPr>
        <p:spPr bwMode="auto">
          <a:xfrm flipV="1">
            <a:off x="3571659" y="1455068"/>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12">
            <a:extLst>
              <a:ext uri="{FF2B5EF4-FFF2-40B4-BE49-F238E27FC236}">
                <a16:creationId xmlns:a16="http://schemas.microsoft.com/office/drawing/2014/main" id="{A9B53772-3F9E-D9AA-02BD-CEA79B476D14}"/>
              </a:ext>
            </a:extLst>
          </p:cNvPr>
          <p:cNvSpPr>
            <a:spLocks noChangeShapeType="1"/>
          </p:cNvSpPr>
          <p:nvPr/>
        </p:nvSpPr>
        <p:spPr bwMode="auto">
          <a:xfrm>
            <a:off x="6314859" y="1455068"/>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AutoShape 13">
            <a:extLst>
              <a:ext uri="{FF2B5EF4-FFF2-40B4-BE49-F238E27FC236}">
                <a16:creationId xmlns:a16="http://schemas.microsoft.com/office/drawing/2014/main" id="{7BCAE5C1-F48A-626A-BF19-0C3EBF002854}"/>
              </a:ext>
            </a:extLst>
          </p:cNvPr>
          <p:cNvSpPr>
            <a:spLocks noChangeArrowheads="1"/>
          </p:cNvSpPr>
          <p:nvPr/>
        </p:nvSpPr>
        <p:spPr bwMode="auto">
          <a:xfrm rot="10800000">
            <a:off x="9667659" y="1340768"/>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4">
            <a:extLst>
              <a:ext uri="{FF2B5EF4-FFF2-40B4-BE49-F238E27FC236}">
                <a16:creationId xmlns:a16="http://schemas.microsoft.com/office/drawing/2014/main" id="{A6840D23-64A2-13D8-6440-DDA1D123CD42}"/>
              </a:ext>
            </a:extLst>
          </p:cNvPr>
          <p:cNvSpPr>
            <a:spLocks noChangeShapeType="1"/>
          </p:cNvSpPr>
          <p:nvPr/>
        </p:nvSpPr>
        <p:spPr bwMode="auto">
          <a:xfrm>
            <a:off x="3114459" y="1455068"/>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Text Box 15">
            <a:extLst>
              <a:ext uri="{FF2B5EF4-FFF2-40B4-BE49-F238E27FC236}">
                <a16:creationId xmlns:a16="http://schemas.microsoft.com/office/drawing/2014/main" id="{C6CE5182-DC71-D7F0-0D7F-4BB0EBC0F6DA}"/>
              </a:ext>
            </a:extLst>
          </p:cNvPr>
          <p:cNvSpPr txBox="1">
            <a:spLocks noChangeArrowheads="1"/>
          </p:cNvSpPr>
          <p:nvPr/>
        </p:nvSpPr>
        <p:spPr bwMode="auto">
          <a:xfrm>
            <a:off x="4562259" y="4609431"/>
            <a:ext cx="2743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b="1" dirty="0">
                <a:solidFill>
                  <a:schemeClr val="tx2"/>
                </a:solidFill>
                <a:latin typeface="Arial Narrow" pitchFamily="34" charset="0"/>
              </a:rPr>
              <a:t>Compression Brace (previously in tension): Buckles</a:t>
            </a:r>
            <a:br>
              <a:rPr lang="en-US" altLang="en-US" sz="2000" b="1" dirty="0">
                <a:latin typeface="Arial Narrow" pitchFamily="34" charset="0"/>
              </a:rPr>
            </a:br>
            <a:r>
              <a:rPr lang="en-US" altLang="en-US" sz="2000" b="1" dirty="0">
                <a:latin typeface="Arial Narrow" pitchFamily="34" charset="0"/>
              </a:rPr>
              <a:t>(</a:t>
            </a:r>
            <a:r>
              <a:rPr lang="en-US" altLang="en-US" sz="2000" b="1" i="1" dirty="0" err="1">
                <a:latin typeface="Arial Narrow" pitchFamily="34" charset="0"/>
              </a:rPr>
              <a:t>nonductile</a:t>
            </a:r>
            <a:r>
              <a:rPr lang="en-US" altLang="en-US" sz="2000" b="1" dirty="0">
                <a:latin typeface="Arial Narrow" pitchFamily="34" charset="0"/>
              </a:rPr>
              <a:t>)</a:t>
            </a:r>
          </a:p>
        </p:txBody>
      </p:sp>
      <p:sp>
        <p:nvSpPr>
          <p:cNvPr id="29" name="Freeform 16">
            <a:extLst>
              <a:ext uri="{FF2B5EF4-FFF2-40B4-BE49-F238E27FC236}">
                <a16:creationId xmlns:a16="http://schemas.microsoft.com/office/drawing/2014/main" id="{788A2701-E4A3-7EC5-E768-7553EAAFC21A}"/>
              </a:ext>
            </a:extLst>
          </p:cNvPr>
          <p:cNvSpPr>
            <a:spLocks/>
          </p:cNvSpPr>
          <p:nvPr/>
        </p:nvSpPr>
        <p:spPr bwMode="auto">
          <a:xfrm>
            <a:off x="4181259" y="2283743"/>
            <a:ext cx="323850" cy="2524125"/>
          </a:xfrm>
          <a:custGeom>
            <a:avLst/>
            <a:gdLst>
              <a:gd name="T0" fmla="*/ 204 w 204"/>
              <a:gd name="T1" fmla="*/ 0 h 1590"/>
              <a:gd name="T2" fmla="*/ 0 w 204"/>
              <a:gd name="T3" fmla="*/ 1590 h 1590"/>
            </a:gdLst>
            <a:ahLst/>
            <a:cxnLst>
              <a:cxn ang="0">
                <a:pos x="T0" y="T1"/>
              </a:cxn>
              <a:cxn ang="0">
                <a:pos x="T2" y="T3"/>
              </a:cxn>
            </a:cxnLst>
            <a:rect l="0" t="0" r="r" b="b"/>
            <a:pathLst>
              <a:path w="204" h="1590">
                <a:moveTo>
                  <a:pt x="204" y="0"/>
                </a:moveTo>
                <a:lnTo>
                  <a:pt x="0" y="159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7">
            <a:extLst>
              <a:ext uri="{FF2B5EF4-FFF2-40B4-BE49-F238E27FC236}">
                <a16:creationId xmlns:a16="http://schemas.microsoft.com/office/drawing/2014/main" id="{DF533230-5510-49B5-79EA-91C949F7EC3D}"/>
              </a:ext>
            </a:extLst>
          </p:cNvPr>
          <p:cNvSpPr>
            <a:spLocks noChangeShapeType="1"/>
          </p:cNvSpPr>
          <p:nvPr/>
        </p:nvSpPr>
        <p:spPr bwMode="auto">
          <a:xfrm>
            <a:off x="4181259" y="4807868"/>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Text Box 18">
            <a:extLst>
              <a:ext uri="{FF2B5EF4-FFF2-40B4-BE49-F238E27FC236}">
                <a16:creationId xmlns:a16="http://schemas.microsoft.com/office/drawing/2014/main" id="{6D611FB8-DDC2-3083-095D-456AFB178E06}"/>
              </a:ext>
            </a:extLst>
          </p:cNvPr>
          <p:cNvSpPr txBox="1">
            <a:spLocks noChangeArrowheads="1"/>
          </p:cNvSpPr>
          <p:nvPr/>
        </p:nvSpPr>
        <p:spPr bwMode="auto">
          <a:xfrm>
            <a:off x="7991259" y="4623718"/>
            <a:ext cx="281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dirty="0">
                <a:solidFill>
                  <a:schemeClr val="tx2"/>
                </a:solidFill>
                <a:latin typeface="Arial Narrow" pitchFamily="34" charset="0"/>
              </a:rPr>
              <a:t>Tension Brace (previously in compression): Yields</a:t>
            </a:r>
            <a:br>
              <a:rPr lang="en-US" altLang="en-US" sz="2000" b="1" dirty="0">
                <a:solidFill>
                  <a:schemeClr val="tx2"/>
                </a:solidFill>
                <a:latin typeface="Arial Narrow" pitchFamily="34" charset="0"/>
              </a:rPr>
            </a:br>
            <a:r>
              <a:rPr lang="en-US" altLang="en-US" sz="2000" b="1" dirty="0">
                <a:latin typeface="Arial Narrow" pitchFamily="34" charset="0"/>
              </a:rPr>
              <a:t> (</a:t>
            </a:r>
            <a:r>
              <a:rPr lang="en-US" altLang="en-US" sz="2000" b="1" i="1" dirty="0">
                <a:latin typeface="Arial Narrow" pitchFamily="34" charset="0"/>
              </a:rPr>
              <a:t>ductile</a:t>
            </a:r>
            <a:r>
              <a:rPr lang="en-US" altLang="en-US" sz="2000" b="1" dirty="0">
                <a:latin typeface="Arial Narrow" pitchFamily="34" charset="0"/>
              </a:rPr>
              <a:t>)</a:t>
            </a:r>
          </a:p>
        </p:txBody>
      </p:sp>
      <p:sp>
        <p:nvSpPr>
          <p:cNvPr id="32" name="Freeform 19">
            <a:extLst>
              <a:ext uri="{FF2B5EF4-FFF2-40B4-BE49-F238E27FC236}">
                <a16:creationId xmlns:a16="http://schemas.microsoft.com/office/drawing/2014/main" id="{5CAE3BE2-274E-E407-8D0A-9EEA54F15C89}"/>
              </a:ext>
            </a:extLst>
          </p:cNvPr>
          <p:cNvSpPr>
            <a:spLocks/>
          </p:cNvSpPr>
          <p:nvPr/>
        </p:nvSpPr>
        <p:spPr bwMode="auto">
          <a:xfrm>
            <a:off x="7381659" y="3360068"/>
            <a:ext cx="657225" cy="1447800"/>
          </a:xfrm>
          <a:custGeom>
            <a:avLst/>
            <a:gdLst>
              <a:gd name="T0" fmla="*/ 414 w 414"/>
              <a:gd name="T1" fmla="*/ 0 h 912"/>
              <a:gd name="T2" fmla="*/ 0 w 414"/>
              <a:gd name="T3" fmla="*/ 912 h 912"/>
            </a:gdLst>
            <a:ahLst/>
            <a:cxnLst>
              <a:cxn ang="0">
                <a:pos x="T0" y="T1"/>
              </a:cxn>
              <a:cxn ang="0">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20">
            <a:extLst>
              <a:ext uri="{FF2B5EF4-FFF2-40B4-BE49-F238E27FC236}">
                <a16:creationId xmlns:a16="http://schemas.microsoft.com/office/drawing/2014/main" id="{CD1D6F06-AA67-723F-4241-976B5981835B}"/>
              </a:ext>
            </a:extLst>
          </p:cNvPr>
          <p:cNvSpPr>
            <a:spLocks noChangeShapeType="1"/>
          </p:cNvSpPr>
          <p:nvPr/>
        </p:nvSpPr>
        <p:spPr bwMode="auto">
          <a:xfrm>
            <a:off x="7381659" y="4807868"/>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2">
            <a:extLst>
              <a:ext uri="{FF2B5EF4-FFF2-40B4-BE49-F238E27FC236}">
                <a16:creationId xmlns:a16="http://schemas.microsoft.com/office/drawing/2014/main" id="{C10C1CDD-2D59-DF3A-7E0A-657DE4D6C9A7}"/>
              </a:ext>
            </a:extLst>
          </p:cNvPr>
          <p:cNvSpPr>
            <a:spLocks noChangeShapeType="1"/>
          </p:cNvSpPr>
          <p:nvPr/>
        </p:nvSpPr>
        <p:spPr bwMode="auto">
          <a:xfrm flipH="1" flipV="1">
            <a:off x="86008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23">
            <a:extLst>
              <a:ext uri="{FF2B5EF4-FFF2-40B4-BE49-F238E27FC236}">
                <a16:creationId xmlns:a16="http://schemas.microsoft.com/office/drawing/2014/main" id="{B4FF00FA-BBD7-46A4-5300-E3CA4F879BAE}"/>
              </a:ext>
            </a:extLst>
          </p:cNvPr>
          <p:cNvSpPr>
            <a:spLocks noChangeShapeType="1"/>
          </p:cNvSpPr>
          <p:nvPr/>
        </p:nvSpPr>
        <p:spPr bwMode="auto">
          <a:xfrm flipH="1" flipV="1">
            <a:off x="58576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24">
            <a:extLst>
              <a:ext uri="{FF2B5EF4-FFF2-40B4-BE49-F238E27FC236}">
                <a16:creationId xmlns:a16="http://schemas.microsoft.com/office/drawing/2014/main" id="{A08059F6-39F9-487C-07C3-0ECEA9746E63}"/>
              </a:ext>
            </a:extLst>
          </p:cNvPr>
          <p:cNvSpPr>
            <a:spLocks noChangeShapeType="1"/>
          </p:cNvSpPr>
          <p:nvPr/>
        </p:nvSpPr>
        <p:spPr bwMode="auto">
          <a:xfrm flipH="1" flipV="1">
            <a:off x="31144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25">
            <a:extLst>
              <a:ext uri="{FF2B5EF4-FFF2-40B4-BE49-F238E27FC236}">
                <a16:creationId xmlns:a16="http://schemas.microsoft.com/office/drawing/2014/main" id="{BD5DD0D3-D24B-C94B-EE85-738333107F5F}"/>
              </a:ext>
            </a:extLst>
          </p:cNvPr>
          <p:cNvSpPr>
            <a:spLocks noChangeShapeType="1"/>
          </p:cNvSpPr>
          <p:nvPr/>
        </p:nvSpPr>
        <p:spPr bwMode="auto">
          <a:xfrm flipH="1" flipV="1">
            <a:off x="5857659" y="1455068"/>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Freeform 26">
            <a:extLst>
              <a:ext uri="{FF2B5EF4-FFF2-40B4-BE49-F238E27FC236}">
                <a16:creationId xmlns:a16="http://schemas.microsoft.com/office/drawing/2014/main" id="{1D59ADAF-8206-4E4F-9DB5-0442D180697E}"/>
              </a:ext>
            </a:extLst>
          </p:cNvPr>
          <p:cNvSpPr>
            <a:spLocks/>
          </p:cNvSpPr>
          <p:nvPr/>
        </p:nvSpPr>
        <p:spPr bwMode="auto">
          <a:xfrm rot="-16716108" flipH="1" flipV="1">
            <a:off x="3562134" y="1474118"/>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Text Box 26">
            <a:extLst>
              <a:ext uri="{FF2B5EF4-FFF2-40B4-BE49-F238E27FC236}">
                <a16:creationId xmlns:a16="http://schemas.microsoft.com/office/drawing/2014/main" id="{4FF2BD3C-0002-7F44-B954-0A6134318F3A}"/>
              </a:ext>
            </a:extLst>
          </p:cNvPr>
          <p:cNvSpPr txBox="1">
            <a:spLocks noChangeArrowheads="1"/>
          </p:cNvSpPr>
          <p:nvPr/>
        </p:nvSpPr>
        <p:spPr bwMode="auto">
          <a:xfrm>
            <a:off x="3042687" y="5940271"/>
            <a:ext cx="68491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dirty="0">
                <a:solidFill>
                  <a:schemeClr val="tx2"/>
                </a:solidFill>
                <a:latin typeface="Arial Narrow" pitchFamily="34" charset="0"/>
              </a:rPr>
              <a:t>Columns and beams: remain essentially elastic</a:t>
            </a:r>
          </a:p>
        </p:txBody>
      </p:sp>
    </p:spTree>
    <p:extLst>
      <p:ext uri="{BB962C8B-B14F-4D97-AF65-F5344CB8AC3E}">
        <p14:creationId xmlns:p14="http://schemas.microsoft.com/office/powerpoint/2010/main" val="574372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87360E-2D5D-0F97-1BEA-51AA79A44D4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dirty="0">
                <a:latin typeface="+mn-lt"/>
                <a:cs typeface="Calibri Light" panose="020F0302020204030204" pitchFamily="34" charset="0"/>
              </a:rPr>
              <a:t>Framing system with beam, columns and braces. At least one end of every brace is connected to isolate a segment of the beam called a </a:t>
            </a:r>
            <a:r>
              <a:rPr lang="en-US" sz="2400" b="1" i="1" dirty="0">
                <a:solidFill>
                  <a:schemeClr val="tx2"/>
                </a:solidFill>
                <a:latin typeface="+mn-lt"/>
                <a:cs typeface="Calibri Light" panose="020F0302020204030204" pitchFamily="34" charset="0"/>
              </a:rPr>
              <a:t>link</a:t>
            </a:r>
            <a:r>
              <a:rPr lang="en-US" sz="2400" dirty="0">
                <a:latin typeface="+mn-lt"/>
                <a:cs typeface="Calibri Light" panose="020F0302020204030204" pitchFamily="34" charset="0"/>
              </a:rPr>
              <a:t>.</a:t>
            </a:r>
          </a:p>
          <a:p>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Resist lateral load through a combination of frame action and truss action. EBFs can be viewed as a hybrid system between moment frames and concentrically braced frames.</a:t>
            </a: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Develop ductility through inelastic action in the </a:t>
            </a:r>
            <a:r>
              <a:rPr lang="en-US" sz="2400" b="1" i="1" dirty="0">
                <a:solidFill>
                  <a:schemeClr val="tx2"/>
                </a:solidFill>
                <a:latin typeface="+mn-lt"/>
                <a:cs typeface="Calibri Light" panose="020F0302020204030204" pitchFamily="34" charset="0"/>
              </a:rPr>
              <a:t>links</a:t>
            </a:r>
            <a:r>
              <a:rPr lang="en-US" sz="2400" dirty="0">
                <a:latin typeface="+mn-lt"/>
                <a:cs typeface="Calibri Light" panose="020F0302020204030204" pitchFamily="34" charset="0"/>
              </a:rPr>
              <a:t>.</a:t>
            </a: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EBFs can supply high levels of ductility (similar to MRFs), but can also provide high levels of elastic stiffness (similar to CBFs)</a:t>
            </a:r>
          </a:p>
        </p:txBody>
      </p:sp>
      <p:sp>
        <p:nvSpPr>
          <p:cNvPr id="3" name="Text Placeholder 2">
            <a:extLst>
              <a:ext uri="{FF2B5EF4-FFF2-40B4-BE49-F238E27FC236}">
                <a16:creationId xmlns:a16="http://schemas.microsoft.com/office/drawing/2014/main" id="{8D1EDF62-A859-13F3-ACEB-533AFC31CFCE}"/>
              </a:ext>
            </a:extLst>
          </p:cNvPr>
          <p:cNvSpPr>
            <a:spLocks noGrp="1"/>
          </p:cNvSpPr>
          <p:nvPr>
            <p:ph type="body" sz="quarter" idx="38"/>
          </p:nvPr>
        </p:nvSpPr>
        <p:spPr/>
        <p:txBody>
          <a:bodyPr/>
          <a:lstStyle/>
          <a:p>
            <a:r>
              <a:rPr lang="en-US" sz="3200" dirty="0"/>
              <a:t>Eccentrically Braced Frames (EBFs)</a:t>
            </a:r>
          </a:p>
        </p:txBody>
      </p:sp>
      <p:sp>
        <p:nvSpPr>
          <p:cNvPr id="4" name="Slide Number Placeholder 3">
            <a:extLst>
              <a:ext uri="{FF2B5EF4-FFF2-40B4-BE49-F238E27FC236}">
                <a16:creationId xmlns:a16="http://schemas.microsoft.com/office/drawing/2014/main" id="{2ADB2BD8-5F85-0046-204D-98E80A031460}"/>
              </a:ext>
            </a:extLst>
          </p:cNvPr>
          <p:cNvSpPr>
            <a:spLocks noGrp="1"/>
          </p:cNvSpPr>
          <p:nvPr>
            <p:ph type="sldNum" sz="quarter" idx="40"/>
          </p:nvPr>
        </p:nvSpPr>
        <p:spPr/>
        <p:txBody>
          <a:bodyPr/>
          <a:lstStyle/>
          <a:p>
            <a:pPr>
              <a:defRPr/>
            </a:pPr>
            <a:fld id="{6E117181-2254-4C4E-B84D-C4647DF99217}" type="slidenum">
              <a:rPr lang="en-US" altLang="en-US" smtClean="0"/>
              <a:pPr>
                <a:defRPr/>
              </a:pPr>
              <a:t>51</a:t>
            </a:fld>
            <a:endParaRPr lang="en-US" altLang="en-US" dirty="0"/>
          </a:p>
        </p:txBody>
      </p:sp>
    </p:spTree>
    <p:extLst>
      <p:ext uri="{BB962C8B-B14F-4D97-AF65-F5344CB8AC3E}">
        <p14:creationId xmlns:p14="http://schemas.microsoft.com/office/powerpoint/2010/main" val="31976793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971AE-476B-D7AA-67FE-E41BE6C2EF37}"/>
              </a:ext>
            </a:extLst>
          </p:cNvPr>
          <p:cNvSpPr>
            <a:spLocks noGrp="1"/>
          </p:cNvSpPr>
          <p:nvPr>
            <p:ph type="sldNum" sz="quarter" idx="40"/>
          </p:nvPr>
        </p:nvSpPr>
        <p:spPr/>
        <p:txBody>
          <a:bodyPr/>
          <a:lstStyle/>
          <a:p>
            <a:pPr>
              <a:defRPr/>
            </a:pPr>
            <a:fld id="{46425072-6E52-45A8-8A7E-A5B11BCA4176}" type="slidenum">
              <a:rPr lang="en-US" altLang="en-US" smtClean="0"/>
              <a:pPr>
                <a:defRPr/>
              </a:pPr>
              <a:t>52</a:t>
            </a:fld>
            <a:endParaRPr lang="en-US" altLang="en-US" dirty="0"/>
          </a:p>
        </p:txBody>
      </p:sp>
      <p:grpSp>
        <p:nvGrpSpPr>
          <p:cNvPr id="3" name="Group 2">
            <a:extLst>
              <a:ext uri="{FF2B5EF4-FFF2-40B4-BE49-F238E27FC236}">
                <a16:creationId xmlns:a16="http://schemas.microsoft.com/office/drawing/2014/main" id="{549E771C-8E95-66ED-4D87-3E0C9CF81922}"/>
              </a:ext>
            </a:extLst>
          </p:cNvPr>
          <p:cNvGrpSpPr>
            <a:grpSpLocks/>
          </p:cNvGrpSpPr>
          <p:nvPr/>
        </p:nvGrpSpPr>
        <p:grpSpPr bwMode="auto">
          <a:xfrm>
            <a:off x="3062287" y="634600"/>
            <a:ext cx="6067425" cy="6003925"/>
            <a:chOff x="969" y="168"/>
            <a:chExt cx="3822" cy="3782"/>
          </a:xfrm>
        </p:grpSpPr>
        <p:grpSp>
          <p:nvGrpSpPr>
            <p:cNvPr id="4" name="Group 3">
              <a:extLst>
                <a:ext uri="{FF2B5EF4-FFF2-40B4-BE49-F238E27FC236}">
                  <a16:creationId xmlns:a16="http://schemas.microsoft.com/office/drawing/2014/main" id="{CDE4ABA3-8DEF-A8A8-2373-F32363CE5540}"/>
                </a:ext>
              </a:extLst>
            </p:cNvPr>
            <p:cNvGrpSpPr>
              <a:grpSpLocks/>
            </p:cNvGrpSpPr>
            <p:nvPr/>
          </p:nvGrpSpPr>
          <p:grpSpPr bwMode="auto">
            <a:xfrm>
              <a:off x="1053" y="168"/>
              <a:ext cx="3648" cy="3734"/>
              <a:chOff x="1053" y="168"/>
              <a:chExt cx="3648" cy="3734"/>
            </a:xfrm>
          </p:grpSpPr>
          <p:sp>
            <p:nvSpPr>
              <p:cNvPr id="17" name="Freeform 4">
                <a:extLst>
                  <a:ext uri="{FF2B5EF4-FFF2-40B4-BE49-F238E27FC236}">
                    <a16:creationId xmlns:a16="http://schemas.microsoft.com/office/drawing/2014/main" id="{D4D5A48A-3DF3-7531-3E27-85DC1A169156}"/>
                  </a:ext>
                </a:extLst>
              </p:cNvPr>
              <p:cNvSpPr>
                <a:spLocks/>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8" name="Group 5">
                <a:extLst>
                  <a:ext uri="{FF2B5EF4-FFF2-40B4-BE49-F238E27FC236}">
                    <a16:creationId xmlns:a16="http://schemas.microsoft.com/office/drawing/2014/main" id="{BC7E047A-F679-9EAB-1EF3-BE99B25316E1}"/>
                  </a:ext>
                </a:extLst>
              </p:cNvPr>
              <p:cNvGrpSpPr>
                <a:grpSpLocks/>
              </p:cNvGrpSpPr>
              <p:nvPr/>
            </p:nvGrpSpPr>
            <p:grpSpPr bwMode="auto">
              <a:xfrm flipH="1">
                <a:off x="3072" y="2318"/>
                <a:ext cx="355" cy="242"/>
                <a:chOff x="2334" y="1156"/>
                <a:chExt cx="355" cy="242"/>
              </a:xfrm>
            </p:grpSpPr>
            <p:sp>
              <p:nvSpPr>
                <p:cNvPr id="124" name="Freeform 6">
                  <a:extLst>
                    <a:ext uri="{FF2B5EF4-FFF2-40B4-BE49-F238E27FC236}">
                      <a16:creationId xmlns:a16="http://schemas.microsoft.com/office/drawing/2014/main" id="{DA4FE435-C340-D784-A0D3-C56FEF3782B5}"/>
                    </a:ext>
                  </a:extLst>
                </p:cNvPr>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5" name="Rectangle 7">
                  <a:extLst>
                    <a:ext uri="{FF2B5EF4-FFF2-40B4-BE49-F238E27FC236}">
                      <a16:creationId xmlns:a16="http://schemas.microsoft.com/office/drawing/2014/main" id="{C866C024-E7CB-1522-48DB-64943088DDDC}"/>
                    </a:ext>
                  </a:extLst>
                </p:cNvPr>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9" name="Group 8">
                <a:extLst>
                  <a:ext uri="{FF2B5EF4-FFF2-40B4-BE49-F238E27FC236}">
                    <a16:creationId xmlns:a16="http://schemas.microsoft.com/office/drawing/2014/main" id="{CCD83109-A5E2-A949-C1FD-80CAB14E0B86}"/>
                  </a:ext>
                </a:extLst>
              </p:cNvPr>
              <p:cNvGrpSpPr>
                <a:grpSpLocks/>
              </p:cNvGrpSpPr>
              <p:nvPr/>
            </p:nvGrpSpPr>
            <p:grpSpPr bwMode="auto">
              <a:xfrm flipH="1">
                <a:off x="3071" y="2031"/>
                <a:ext cx="1435" cy="287"/>
                <a:chOff x="1255" y="869"/>
                <a:chExt cx="1435" cy="287"/>
              </a:xfrm>
            </p:grpSpPr>
            <p:grpSp>
              <p:nvGrpSpPr>
                <p:cNvPr id="117" name="Group 9">
                  <a:extLst>
                    <a:ext uri="{FF2B5EF4-FFF2-40B4-BE49-F238E27FC236}">
                      <a16:creationId xmlns:a16="http://schemas.microsoft.com/office/drawing/2014/main" id="{4D5A9CB8-F3E8-7841-5127-8A44070E8FA3}"/>
                    </a:ext>
                  </a:extLst>
                </p:cNvPr>
                <p:cNvGrpSpPr>
                  <a:grpSpLocks/>
                </p:cNvGrpSpPr>
                <p:nvPr/>
              </p:nvGrpSpPr>
              <p:grpSpPr bwMode="auto">
                <a:xfrm>
                  <a:off x="1255" y="869"/>
                  <a:ext cx="1434" cy="287"/>
                  <a:chOff x="1255" y="869"/>
                  <a:chExt cx="1434" cy="287"/>
                </a:xfrm>
              </p:grpSpPr>
              <p:grpSp>
                <p:nvGrpSpPr>
                  <p:cNvPr id="119" name="Group 10">
                    <a:extLst>
                      <a:ext uri="{FF2B5EF4-FFF2-40B4-BE49-F238E27FC236}">
                        <a16:creationId xmlns:a16="http://schemas.microsoft.com/office/drawing/2014/main" id="{A15EAF4C-D875-F8B9-7EA6-B9046E0274C4}"/>
                      </a:ext>
                    </a:extLst>
                  </p:cNvPr>
                  <p:cNvGrpSpPr>
                    <a:grpSpLocks/>
                  </p:cNvGrpSpPr>
                  <p:nvPr/>
                </p:nvGrpSpPr>
                <p:grpSpPr bwMode="auto">
                  <a:xfrm>
                    <a:off x="1255" y="869"/>
                    <a:ext cx="1434" cy="287"/>
                    <a:chOff x="1255" y="869"/>
                    <a:chExt cx="1434" cy="287"/>
                  </a:xfrm>
                </p:grpSpPr>
                <p:sp>
                  <p:nvSpPr>
                    <p:cNvPr id="121" name="Rectangle 11">
                      <a:extLst>
                        <a:ext uri="{FF2B5EF4-FFF2-40B4-BE49-F238E27FC236}">
                          <a16:creationId xmlns:a16="http://schemas.microsoft.com/office/drawing/2014/main" id="{78C9F949-2BA6-9214-3994-E02B813022E2}"/>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2" name="Line 12">
                      <a:extLst>
                        <a:ext uri="{FF2B5EF4-FFF2-40B4-BE49-F238E27FC236}">
                          <a16:creationId xmlns:a16="http://schemas.microsoft.com/office/drawing/2014/main" id="{2824E762-6621-F948-D599-7B07AE75E4A4}"/>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3" name="Line 13">
                      <a:extLst>
                        <a:ext uri="{FF2B5EF4-FFF2-40B4-BE49-F238E27FC236}">
                          <a16:creationId xmlns:a16="http://schemas.microsoft.com/office/drawing/2014/main" id="{E858AAB4-3C50-FABC-851E-F7B948556456}"/>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0" name="Rectangle 14">
                    <a:extLst>
                      <a:ext uri="{FF2B5EF4-FFF2-40B4-BE49-F238E27FC236}">
                        <a16:creationId xmlns:a16="http://schemas.microsoft.com/office/drawing/2014/main" id="{92BF02FA-7AD9-AE3B-1146-9CBC4B2286B8}"/>
                      </a:ext>
                    </a:extLst>
                  </p:cNvPr>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18" name="Rectangle 15">
                  <a:extLst>
                    <a:ext uri="{FF2B5EF4-FFF2-40B4-BE49-F238E27FC236}">
                      <a16:creationId xmlns:a16="http://schemas.microsoft.com/office/drawing/2014/main" id="{ABA523E8-7395-2322-3A1B-073EFD80D6B9}"/>
                    </a:ext>
                  </a:extLst>
                </p:cNvPr>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0" name="Rectangle 16">
                <a:extLst>
                  <a:ext uri="{FF2B5EF4-FFF2-40B4-BE49-F238E27FC236}">
                    <a16:creationId xmlns:a16="http://schemas.microsoft.com/office/drawing/2014/main" id="{8000075B-2D82-FD23-1A31-E1A7273F5610}"/>
                  </a:ext>
                </a:extLst>
              </p:cNvPr>
              <p:cNvSpPr>
                <a:spLocks noChangeArrowheads="1"/>
              </p:cNvSpPr>
              <p:nvPr/>
            </p:nvSpPr>
            <p:spPr bwMode="auto">
              <a:xfrm rot="2897558" flipH="1">
                <a:off x="2989"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Rectangle 17">
                <a:extLst>
                  <a:ext uri="{FF2B5EF4-FFF2-40B4-BE49-F238E27FC236}">
                    <a16:creationId xmlns:a16="http://schemas.microsoft.com/office/drawing/2014/main" id="{3DA3AB9D-C6A4-9C98-3577-B56198C315AA}"/>
                  </a:ext>
                </a:extLst>
              </p:cNvPr>
              <p:cNvSpPr>
                <a:spLocks noChangeArrowheads="1"/>
              </p:cNvSpPr>
              <p:nvPr/>
            </p:nvSpPr>
            <p:spPr bwMode="auto">
              <a:xfrm flipH="1">
                <a:off x="3410"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18">
                <a:extLst>
                  <a:ext uri="{FF2B5EF4-FFF2-40B4-BE49-F238E27FC236}">
                    <a16:creationId xmlns:a16="http://schemas.microsoft.com/office/drawing/2014/main" id="{1CC12876-CC56-EAB7-FF2F-98587A605A36}"/>
                  </a:ext>
                </a:extLst>
              </p:cNvPr>
              <p:cNvSpPr>
                <a:spLocks noChangeShapeType="1"/>
              </p:cNvSpPr>
              <p:nvPr/>
            </p:nvSpPr>
            <p:spPr bwMode="auto">
              <a:xfrm flipH="1">
                <a:off x="3075"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 name="Line 19">
                <a:extLst>
                  <a:ext uri="{FF2B5EF4-FFF2-40B4-BE49-F238E27FC236}">
                    <a16:creationId xmlns:a16="http://schemas.microsoft.com/office/drawing/2014/main" id="{82B05BAB-B544-399E-B058-484EC07312EE}"/>
                  </a:ext>
                </a:extLst>
              </p:cNvPr>
              <p:cNvSpPr>
                <a:spLocks noChangeShapeType="1"/>
              </p:cNvSpPr>
              <p:nvPr/>
            </p:nvSpPr>
            <p:spPr bwMode="auto">
              <a:xfrm flipH="1">
                <a:off x="3075"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 name="Line 20">
                <a:extLst>
                  <a:ext uri="{FF2B5EF4-FFF2-40B4-BE49-F238E27FC236}">
                    <a16:creationId xmlns:a16="http://schemas.microsoft.com/office/drawing/2014/main" id="{EAB00FD1-D14B-EBF6-221F-F7C5658D02E7}"/>
                  </a:ext>
                </a:extLst>
              </p:cNvPr>
              <p:cNvSpPr>
                <a:spLocks noChangeShapeType="1"/>
              </p:cNvSpPr>
              <p:nvPr/>
            </p:nvSpPr>
            <p:spPr bwMode="auto">
              <a:xfrm flipH="1">
                <a:off x="3075"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5" name="Line 21">
                <a:extLst>
                  <a:ext uri="{FF2B5EF4-FFF2-40B4-BE49-F238E27FC236}">
                    <a16:creationId xmlns:a16="http://schemas.microsoft.com/office/drawing/2014/main" id="{6AB52B5E-A749-3A88-DC48-0615383BCC7A}"/>
                  </a:ext>
                </a:extLst>
              </p:cNvPr>
              <p:cNvSpPr>
                <a:spLocks noChangeShapeType="1"/>
              </p:cNvSpPr>
              <p:nvPr/>
            </p:nvSpPr>
            <p:spPr bwMode="auto">
              <a:xfrm flipH="1">
                <a:off x="3075"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 name="Freeform 22">
                <a:extLst>
                  <a:ext uri="{FF2B5EF4-FFF2-40B4-BE49-F238E27FC236}">
                    <a16:creationId xmlns:a16="http://schemas.microsoft.com/office/drawing/2014/main" id="{32B93E98-FB81-B3CD-5753-F19DD459BDD4}"/>
                  </a:ext>
                </a:extLst>
              </p:cNvPr>
              <p:cNvSpPr>
                <a:spLocks/>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7" name="Group 23">
                <a:extLst>
                  <a:ext uri="{FF2B5EF4-FFF2-40B4-BE49-F238E27FC236}">
                    <a16:creationId xmlns:a16="http://schemas.microsoft.com/office/drawing/2014/main" id="{D600B9FF-9706-C20E-1B00-92B907475634}"/>
                  </a:ext>
                </a:extLst>
              </p:cNvPr>
              <p:cNvGrpSpPr>
                <a:grpSpLocks/>
              </p:cNvGrpSpPr>
              <p:nvPr/>
            </p:nvGrpSpPr>
            <p:grpSpPr bwMode="auto">
              <a:xfrm>
                <a:off x="2335" y="2318"/>
                <a:ext cx="355" cy="242"/>
                <a:chOff x="2334" y="1156"/>
                <a:chExt cx="355" cy="242"/>
              </a:xfrm>
            </p:grpSpPr>
            <p:sp>
              <p:nvSpPr>
                <p:cNvPr id="115" name="Freeform 24">
                  <a:extLst>
                    <a:ext uri="{FF2B5EF4-FFF2-40B4-BE49-F238E27FC236}">
                      <a16:creationId xmlns:a16="http://schemas.microsoft.com/office/drawing/2014/main" id="{9902BD17-75AE-5278-7B94-09C5BCBBCA78}"/>
                    </a:ext>
                  </a:extLst>
                </p:cNvPr>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6" name="Rectangle 25">
                  <a:extLst>
                    <a:ext uri="{FF2B5EF4-FFF2-40B4-BE49-F238E27FC236}">
                      <a16:creationId xmlns:a16="http://schemas.microsoft.com/office/drawing/2014/main" id="{6EB3D30B-95D7-D3A2-8572-36D93DA4FC50}"/>
                    </a:ext>
                  </a:extLst>
                </p:cNvPr>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8" name="Group 26">
                <a:extLst>
                  <a:ext uri="{FF2B5EF4-FFF2-40B4-BE49-F238E27FC236}">
                    <a16:creationId xmlns:a16="http://schemas.microsoft.com/office/drawing/2014/main" id="{CC9279E2-BA4E-086F-1C62-D692C51590D1}"/>
                  </a:ext>
                </a:extLst>
              </p:cNvPr>
              <p:cNvGrpSpPr>
                <a:grpSpLocks/>
              </p:cNvGrpSpPr>
              <p:nvPr/>
            </p:nvGrpSpPr>
            <p:grpSpPr bwMode="auto">
              <a:xfrm>
                <a:off x="1256" y="2031"/>
                <a:ext cx="1435" cy="287"/>
                <a:chOff x="1255" y="869"/>
                <a:chExt cx="1435" cy="287"/>
              </a:xfrm>
            </p:grpSpPr>
            <p:grpSp>
              <p:nvGrpSpPr>
                <p:cNvPr id="108" name="Group 27">
                  <a:extLst>
                    <a:ext uri="{FF2B5EF4-FFF2-40B4-BE49-F238E27FC236}">
                      <a16:creationId xmlns:a16="http://schemas.microsoft.com/office/drawing/2014/main" id="{43EE34AE-72FE-A9FC-AF42-8E44E36D1535}"/>
                    </a:ext>
                  </a:extLst>
                </p:cNvPr>
                <p:cNvGrpSpPr>
                  <a:grpSpLocks/>
                </p:cNvGrpSpPr>
                <p:nvPr/>
              </p:nvGrpSpPr>
              <p:grpSpPr bwMode="auto">
                <a:xfrm>
                  <a:off x="1255" y="869"/>
                  <a:ext cx="1434" cy="287"/>
                  <a:chOff x="1255" y="869"/>
                  <a:chExt cx="1434" cy="287"/>
                </a:xfrm>
              </p:grpSpPr>
              <p:grpSp>
                <p:nvGrpSpPr>
                  <p:cNvPr id="110" name="Group 28">
                    <a:extLst>
                      <a:ext uri="{FF2B5EF4-FFF2-40B4-BE49-F238E27FC236}">
                        <a16:creationId xmlns:a16="http://schemas.microsoft.com/office/drawing/2014/main" id="{940F42CE-65C2-4943-EE2F-B88D5032028E}"/>
                      </a:ext>
                    </a:extLst>
                  </p:cNvPr>
                  <p:cNvGrpSpPr>
                    <a:grpSpLocks/>
                  </p:cNvGrpSpPr>
                  <p:nvPr/>
                </p:nvGrpSpPr>
                <p:grpSpPr bwMode="auto">
                  <a:xfrm>
                    <a:off x="1255" y="869"/>
                    <a:ext cx="1434" cy="287"/>
                    <a:chOff x="1255" y="869"/>
                    <a:chExt cx="1434" cy="287"/>
                  </a:xfrm>
                </p:grpSpPr>
                <p:sp>
                  <p:nvSpPr>
                    <p:cNvPr id="112" name="Rectangle 29">
                      <a:extLst>
                        <a:ext uri="{FF2B5EF4-FFF2-40B4-BE49-F238E27FC236}">
                          <a16:creationId xmlns:a16="http://schemas.microsoft.com/office/drawing/2014/main" id="{1EBFBF9C-A88E-D164-E0B7-5DCD26895226}"/>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3" name="Line 30">
                      <a:extLst>
                        <a:ext uri="{FF2B5EF4-FFF2-40B4-BE49-F238E27FC236}">
                          <a16:creationId xmlns:a16="http://schemas.microsoft.com/office/drawing/2014/main" id="{061A26F4-8904-9D32-E314-8AAA06546034}"/>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4" name="Line 31">
                      <a:extLst>
                        <a:ext uri="{FF2B5EF4-FFF2-40B4-BE49-F238E27FC236}">
                          <a16:creationId xmlns:a16="http://schemas.microsoft.com/office/drawing/2014/main" id="{24E1F0DA-5975-8A8F-EDEA-1CBA9981A85A}"/>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11" name="Rectangle 32">
                    <a:extLst>
                      <a:ext uri="{FF2B5EF4-FFF2-40B4-BE49-F238E27FC236}">
                        <a16:creationId xmlns:a16="http://schemas.microsoft.com/office/drawing/2014/main" id="{B5E6612C-EF1C-439D-14DC-EB4B8E5CBDAC}"/>
                      </a:ext>
                    </a:extLst>
                  </p:cNvPr>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9" name="Rectangle 33">
                  <a:extLst>
                    <a:ext uri="{FF2B5EF4-FFF2-40B4-BE49-F238E27FC236}">
                      <a16:creationId xmlns:a16="http://schemas.microsoft.com/office/drawing/2014/main" id="{8964CD68-A3A6-8271-7277-570EE8F5D870}"/>
                    </a:ext>
                  </a:extLst>
                </p:cNvPr>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9" name="Rectangle 34">
                <a:extLst>
                  <a:ext uri="{FF2B5EF4-FFF2-40B4-BE49-F238E27FC236}">
                    <a16:creationId xmlns:a16="http://schemas.microsoft.com/office/drawing/2014/main" id="{70BAD7A8-B0F2-8613-61B7-20270A24C1AF}"/>
                  </a:ext>
                </a:extLst>
              </p:cNvPr>
              <p:cNvSpPr>
                <a:spLocks noChangeArrowheads="1"/>
              </p:cNvSpPr>
              <p:nvPr/>
            </p:nvSpPr>
            <p:spPr bwMode="auto">
              <a:xfrm rot="-2897558">
                <a:off x="1052"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0" name="Rectangle 35">
                <a:extLst>
                  <a:ext uri="{FF2B5EF4-FFF2-40B4-BE49-F238E27FC236}">
                    <a16:creationId xmlns:a16="http://schemas.microsoft.com/office/drawing/2014/main" id="{9199A578-1AD5-9626-3ACA-46A64C66C024}"/>
                  </a:ext>
                </a:extLst>
              </p:cNvPr>
              <p:cNvSpPr>
                <a:spLocks noChangeArrowheads="1"/>
              </p:cNvSpPr>
              <p:nvPr/>
            </p:nvSpPr>
            <p:spPr bwMode="auto">
              <a:xfrm>
                <a:off x="2335"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Line 36">
                <a:extLst>
                  <a:ext uri="{FF2B5EF4-FFF2-40B4-BE49-F238E27FC236}">
                    <a16:creationId xmlns:a16="http://schemas.microsoft.com/office/drawing/2014/main" id="{81BA6959-AC09-E312-AAE0-DEFE4B2A99F2}"/>
                  </a:ext>
                </a:extLst>
              </p:cNvPr>
              <p:cNvSpPr>
                <a:spLocks noChangeShapeType="1"/>
              </p:cNvSpPr>
              <p:nvPr/>
            </p:nvSpPr>
            <p:spPr bwMode="auto">
              <a:xfrm>
                <a:off x="1260"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2" name="Line 37">
                <a:extLst>
                  <a:ext uri="{FF2B5EF4-FFF2-40B4-BE49-F238E27FC236}">
                    <a16:creationId xmlns:a16="http://schemas.microsoft.com/office/drawing/2014/main" id="{69C01706-0D2E-D655-DE2B-688FC7BBDBDA}"/>
                  </a:ext>
                </a:extLst>
              </p:cNvPr>
              <p:cNvSpPr>
                <a:spLocks noChangeShapeType="1"/>
              </p:cNvSpPr>
              <p:nvPr/>
            </p:nvSpPr>
            <p:spPr bwMode="auto">
              <a:xfrm>
                <a:off x="1260"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Line 38">
                <a:extLst>
                  <a:ext uri="{FF2B5EF4-FFF2-40B4-BE49-F238E27FC236}">
                    <a16:creationId xmlns:a16="http://schemas.microsoft.com/office/drawing/2014/main" id="{5630A0B3-0C08-CC18-A355-CE98F08900F5}"/>
                  </a:ext>
                </a:extLst>
              </p:cNvPr>
              <p:cNvSpPr>
                <a:spLocks noChangeShapeType="1"/>
              </p:cNvSpPr>
              <p:nvPr/>
            </p:nvSpPr>
            <p:spPr bwMode="auto">
              <a:xfrm>
                <a:off x="1260"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4" name="Line 39">
                <a:extLst>
                  <a:ext uri="{FF2B5EF4-FFF2-40B4-BE49-F238E27FC236}">
                    <a16:creationId xmlns:a16="http://schemas.microsoft.com/office/drawing/2014/main" id="{D3012CC9-63F1-9689-BB65-8FA45E49BDAE}"/>
                  </a:ext>
                </a:extLst>
              </p:cNvPr>
              <p:cNvSpPr>
                <a:spLocks noChangeShapeType="1"/>
              </p:cNvSpPr>
              <p:nvPr/>
            </p:nvSpPr>
            <p:spPr bwMode="auto">
              <a:xfrm>
                <a:off x="1260"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35" name="Group 40">
                <a:extLst>
                  <a:ext uri="{FF2B5EF4-FFF2-40B4-BE49-F238E27FC236}">
                    <a16:creationId xmlns:a16="http://schemas.microsoft.com/office/drawing/2014/main" id="{90B7A708-82BC-ABD5-22F1-8E3F6D55D663}"/>
                  </a:ext>
                </a:extLst>
              </p:cNvPr>
              <p:cNvGrpSpPr>
                <a:grpSpLocks/>
              </p:cNvGrpSpPr>
              <p:nvPr/>
            </p:nvGrpSpPr>
            <p:grpSpPr bwMode="auto">
              <a:xfrm>
                <a:off x="2687" y="2031"/>
                <a:ext cx="392" cy="287"/>
                <a:chOff x="2686" y="869"/>
                <a:chExt cx="392" cy="287"/>
              </a:xfrm>
            </p:grpSpPr>
            <p:sp>
              <p:nvSpPr>
                <p:cNvPr id="103" name="Rectangle 41">
                  <a:extLst>
                    <a:ext uri="{FF2B5EF4-FFF2-40B4-BE49-F238E27FC236}">
                      <a16:creationId xmlns:a16="http://schemas.microsoft.com/office/drawing/2014/main" id="{510B2EBA-D89B-4856-6DB0-0335967DFCD3}"/>
                    </a:ext>
                  </a:extLst>
                </p:cNvPr>
                <p:cNvSpPr>
                  <a:spLocks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4" name="Line 42">
                  <a:extLst>
                    <a:ext uri="{FF2B5EF4-FFF2-40B4-BE49-F238E27FC236}">
                      <a16:creationId xmlns:a16="http://schemas.microsoft.com/office/drawing/2014/main" id="{4B53CE2C-34C1-98CB-92AC-9566210221A0}"/>
                    </a:ext>
                  </a:extLst>
                </p:cNvPr>
                <p:cNvSpPr>
                  <a:spLocks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5" name="Line 43">
                  <a:extLst>
                    <a:ext uri="{FF2B5EF4-FFF2-40B4-BE49-F238E27FC236}">
                      <a16:creationId xmlns:a16="http://schemas.microsoft.com/office/drawing/2014/main" id="{52F5A623-FE92-153F-5FA9-CA6AFD279961}"/>
                    </a:ext>
                  </a:extLst>
                </p:cNvPr>
                <p:cNvSpPr>
                  <a:spLocks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6" name="Line 44">
                  <a:extLst>
                    <a:ext uri="{FF2B5EF4-FFF2-40B4-BE49-F238E27FC236}">
                      <a16:creationId xmlns:a16="http://schemas.microsoft.com/office/drawing/2014/main" id="{162830C6-9065-F4CB-EF49-9A1092CAD9FA}"/>
                    </a:ext>
                  </a:extLst>
                </p:cNvPr>
                <p:cNvSpPr>
                  <a:spLocks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7" name="Line 45">
                  <a:extLst>
                    <a:ext uri="{FF2B5EF4-FFF2-40B4-BE49-F238E27FC236}">
                      <a16:creationId xmlns:a16="http://schemas.microsoft.com/office/drawing/2014/main" id="{E15A0DA2-50E1-6A80-F6FC-1B1824588F25}"/>
                    </a:ext>
                  </a:extLst>
                </p:cNvPr>
                <p:cNvSpPr>
                  <a:spLocks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36" name="Rectangle 46">
                <a:extLst>
                  <a:ext uri="{FF2B5EF4-FFF2-40B4-BE49-F238E27FC236}">
                    <a16:creationId xmlns:a16="http://schemas.microsoft.com/office/drawing/2014/main" id="{395044AF-4EBD-9507-B1E9-3DFD58E1B09C}"/>
                  </a:ext>
                </a:extLst>
              </p:cNvPr>
              <p:cNvSpPr>
                <a:spLocks noChangeArrowheads="1"/>
              </p:cNvSpPr>
              <p:nvPr/>
            </p:nvSpPr>
            <p:spPr bwMode="auto">
              <a:xfrm>
                <a:off x="2753"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Rectangle 47">
                <a:extLst>
                  <a:ext uri="{FF2B5EF4-FFF2-40B4-BE49-F238E27FC236}">
                    <a16:creationId xmlns:a16="http://schemas.microsoft.com/office/drawing/2014/main" id="{AF8FF882-5327-E811-4C31-A6450E9B71D7}"/>
                  </a:ext>
                </a:extLst>
              </p:cNvPr>
              <p:cNvSpPr>
                <a:spLocks noChangeArrowheads="1"/>
              </p:cNvSpPr>
              <p:nvPr/>
            </p:nvSpPr>
            <p:spPr bwMode="auto">
              <a:xfrm>
                <a:off x="283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Rectangle 48">
                <a:extLst>
                  <a:ext uri="{FF2B5EF4-FFF2-40B4-BE49-F238E27FC236}">
                    <a16:creationId xmlns:a16="http://schemas.microsoft.com/office/drawing/2014/main" id="{ABD8A61A-2F07-AF22-4A15-56712550654D}"/>
                  </a:ext>
                </a:extLst>
              </p:cNvPr>
              <p:cNvSpPr>
                <a:spLocks noChangeArrowheads="1"/>
              </p:cNvSpPr>
              <p:nvPr/>
            </p:nvSpPr>
            <p:spPr bwMode="auto">
              <a:xfrm>
                <a:off x="291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9" name="Rectangle 49">
                <a:extLst>
                  <a:ext uri="{FF2B5EF4-FFF2-40B4-BE49-F238E27FC236}">
                    <a16:creationId xmlns:a16="http://schemas.microsoft.com/office/drawing/2014/main" id="{BBB4B62A-3FE0-D3A6-E43E-5B7C8A3B5173}"/>
                  </a:ext>
                </a:extLst>
              </p:cNvPr>
              <p:cNvSpPr>
                <a:spLocks noChangeArrowheads="1"/>
              </p:cNvSpPr>
              <p:nvPr/>
            </p:nvSpPr>
            <p:spPr bwMode="auto">
              <a:xfrm>
                <a:off x="2991"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50">
                <a:extLst>
                  <a:ext uri="{FF2B5EF4-FFF2-40B4-BE49-F238E27FC236}">
                    <a16:creationId xmlns:a16="http://schemas.microsoft.com/office/drawing/2014/main" id="{DBD69FB3-E3E3-EB0A-3786-C27CCA247AFB}"/>
                  </a:ext>
                </a:extLst>
              </p:cNvPr>
              <p:cNvSpPr>
                <a:spLocks/>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Freeform 51">
                <a:extLst>
                  <a:ext uri="{FF2B5EF4-FFF2-40B4-BE49-F238E27FC236}">
                    <a16:creationId xmlns:a16="http://schemas.microsoft.com/office/drawing/2014/main" id="{C94EC112-39F7-EA76-4E12-E7D0AB236601}"/>
                  </a:ext>
                </a:extLst>
              </p:cNvPr>
              <p:cNvSpPr>
                <a:spLocks/>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2" name="Rectangle 52">
                <a:extLst>
                  <a:ext uri="{FF2B5EF4-FFF2-40B4-BE49-F238E27FC236}">
                    <a16:creationId xmlns:a16="http://schemas.microsoft.com/office/drawing/2014/main" id="{A8900DC8-3474-FB55-C358-644FFEBC9073}"/>
                  </a:ext>
                </a:extLst>
              </p:cNvPr>
              <p:cNvSpPr>
                <a:spLocks noChangeArrowheads="1"/>
              </p:cNvSpPr>
              <p:nvPr/>
            </p:nvSpPr>
            <p:spPr bwMode="auto">
              <a:xfrm flipH="1">
                <a:off x="3073" y="455"/>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3" name="Group 53">
                <a:extLst>
                  <a:ext uri="{FF2B5EF4-FFF2-40B4-BE49-F238E27FC236}">
                    <a16:creationId xmlns:a16="http://schemas.microsoft.com/office/drawing/2014/main" id="{8FA98E9B-B007-EEED-7D5E-A9A78C735F7C}"/>
                  </a:ext>
                </a:extLst>
              </p:cNvPr>
              <p:cNvGrpSpPr>
                <a:grpSpLocks/>
              </p:cNvGrpSpPr>
              <p:nvPr/>
            </p:nvGrpSpPr>
            <p:grpSpPr bwMode="auto">
              <a:xfrm flipH="1">
                <a:off x="3073" y="168"/>
                <a:ext cx="1434" cy="287"/>
                <a:chOff x="1255" y="869"/>
                <a:chExt cx="1434" cy="287"/>
              </a:xfrm>
            </p:grpSpPr>
            <p:grpSp>
              <p:nvGrpSpPr>
                <p:cNvPr id="98" name="Group 54">
                  <a:extLst>
                    <a:ext uri="{FF2B5EF4-FFF2-40B4-BE49-F238E27FC236}">
                      <a16:creationId xmlns:a16="http://schemas.microsoft.com/office/drawing/2014/main" id="{3B51BAE9-419D-F1D0-8E5D-C89576F99908}"/>
                    </a:ext>
                  </a:extLst>
                </p:cNvPr>
                <p:cNvGrpSpPr>
                  <a:grpSpLocks/>
                </p:cNvGrpSpPr>
                <p:nvPr/>
              </p:nvGrpSpPr>
              <p:grpSpPr bwMode="auto">
                <a:xfrm>
                  <a:off x="1255" y="869"/>
                  <a:ext cx="1434" cy="287"/>
                  <a:chOff x="1255" y="869"/>
                  <a:chExt cx="1434" cy="287"/>
                </a:xfrm>
              </p:grpSpPr>
              <p:sp>
                <p:nvSpPr>
                  <p:cNvPr id="100" name="Rectangle 55">
                    <a:extLst>
                      <a:ext uri="{FF2B5EF4-FFF2-40B4-BE49-F238E27FC236}">
                        <a16:creationId xmlns:a16="http://schemas.microsoft.com/office/drawing/2014/main" id="{7B6E34D9-5757-FF31-4EF0-A7CBE535C05F}"/>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1" name="Line 56">
                    <a:extLst>
                      <a:ext uri="{FF2B5EF4-FFF2-40B4-BE49-F238E27FC236}">
                        <a16:creationId xmlns:a16="http://schemas.microsoft.com/office/drawing/2014/main" id="{62FD26A5-7B75-057A-113E-0210A8CB4E2A}"/>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2" name="Line 57">
                    <a:extLst>
                      <a:ext uri="{FF2B5EF4-FFF2-40B4-BE49-F238E27FC236}">
                        <a16:creationId xmlns:a16="http://schemas.microsoft.com/office/drawing/2014/main" id="{69BCE689-DE33-9216-8F78-06F87C45324F}"/>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9" name="Rectangle 58">
                  <a:extLst>
                    <a:ext uri="{FF2B5EF4-FFF2-40B4-BE49-F238E27FC236}">
                      <a16:creationId xmlns:a16="http://schemas.microsoft.com/office/drawing/2014/main" id="{27BAE0C7-C479-8EDA-23B5-A2EA85497CB2}"/>
                    </a:ext>
                  </a:extLst>
                </p:cNvPr>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4" name="Rectangle 59">
                <a:extLst>
                  <a:ext uri="{FF2B5EF4-FFF2-40B4-BE49-F238E27FC236}">
                    <a16:creationId xmlns:a16="http://schemas.microsoft.com/office/drawing/2014/main" id="{9B830312-AB29-71CB-4F1F-54B9C609C606}"/>
                  </a:ext>
                </a:extLst>
              </p:cNvPr>
              <p:cNvSpPr>
                <a:spLocks noChangeArrowheads="1"/>
              </p:cNvSpPr>
              <p:nvPr/>
            </p:nvSpPr>
            <p:spPr bwMode="auto">
              <a:xfrm flipH="1">
                <a:off x="3072" y="2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Rectangle 60">
                <a:extLst>
                  <a:ext uri="{FF2B5EF4-FFF2-40B4-BE49-F238E27FC236}">
                    <a16:creationId xmlns:a16="http://schemas.microsoft.com/office/drawing/2014/main" id="{57988DD6-4308-25D0-26BA-87962BEAF4E8}"/>
                  </a:ext>
                </a:extLst>
              </p:cNvPr>
              <p:cNvSpPr>
                <a:spLocks noChangeArrowheads="1"/>
              </p:cNvSpPr>
              <p:nvPr/>
            </p:nvSpPr>
            <p:spPr bwMode="auto">
              <a:xfrm rot="2897558" flipH="1">
                <a:off x="2990"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Rectangle 61">
                <a:extLst>
                  <a:ext uri="{FF2B5EF4-FFF2-40B4-BE49-F238E27FC236}">
                    <a16:creationId xmlns:a16="http://schemas.microsoft.com/office/drawing/2014/main" id="{7A2E9A81-8D2C-A53A-7A5C-158957B6DF77}"/>
                  </a:ext>
                </a:extLst>
              </p:cNvPr>
              <p:cNvSpPr>
                <a:spLocks noChangeArrowheads="1"/>
              </p:cNvSpPr>
              <p:nvPr/>
            </p:nvSpPr>
            <p:spPr bwMode="auto">
              <a:xfrm flipH="1">
                <a:off x="3411"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Line 62">
                <a:extLst>
                  <a:ext uri="{FF2B5EF4-FFF2-40B4-BE49-F238E27FC236}">
                    <a16:creationId xmlns:a16="http://schemas.microsoft.com/office/drawing/2014/main" id="{D0FF05ED-5616-CA92-D805-6AC225A6B428}"/>
                  </a:ext>
                </a:extLst>
              </p:cNvPr>
              <p:cNvSpPr>
                <a:spLocks noChangeShapeType="1"/>
              </p:cNvSpPr>
              <p:nvPr/>
            </p:nvSpPr>
            <p:spPr bwMode="auto">
              <a:xfrm flipH="1">
                <a:off x="3076"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8" name="Line 63">
                <a:extLst>
                  <a:ext uri="{FF2B5EF4-FFF2-40B4-BE49-F238E27FC236}">
                    <a16:creationId xmlns:a16="http://schemas.microsoft.com/office/drawing/2014/main" id="{5C137510-6F54-D093-4EE7-3CD4FC4BB44E}"/>
                  </a:ext>
                </a:extLst>
              </p:cNvPr>
              <p:cNvSpPr>
                <a:spLocks noChangeShapeType="1"/>
              </p:cNvSpPr>
              <p:nvPr/>
            </p:nvSpPr>
            <p:spPr bwMode="auto">
              <a:xfrm flipH="1">
                <a:off x="3076"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9" name="Line 64">
                <a:extLst>
                  <a:ext uri="{FF2B5EF4-FFF2-40B4-BE49-F238E27FC236}">
                    <a16:creationId xmlns:a16="http://schemas.microsoft.com/office/drawing/2014/main" id="{66C11475-D032-2F66-5F14-55DB212F4A37}"/>
                  </a:ext>
                </a:extLst>
              </p:cNvPr>
              <p:cNvSpPr>
                <a:spLocks noChangeShapeType="1"/>
              </p:cNvSpPr>
              <p:nvPr/>
            </p:nvSpPr>
            <p:spPr bwMode="auto">
              <a:xfrm flipH="1">
                <a:off x="3076"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0" name="Line 65">
                <a:extLst>
                  <a:ext uri="{FF2B5EF4-FFF2-40B4-BE49-F238E27FC236}">
                    <a16:creationId xmlns:a16="http://schemas.microsoft.com/office/drawing/2014/main" id="{46D1BF8B-4FDE-B248-06D0-9C5837FD90D6}"/>
                  </a:ext>
                </a:extLst>
              </p:cNvPr>
              <p:cNvSpPr>
                <a:spLocks noChangeShapeType="1"/>
              </p:cNvSpPr>
              <p:nvPr/>
            </p:nvSpPr>
            <p:spPr bwMode="auto">
              <a:xfrm flipH="1">
                <a:off x="3076"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Freeform 66">
                <a:extLst>
                  <a:ext uri="{FF2B5EF4-FFF2-40B4-BE49-F238E27FC236}">
                    <a16:creationId xmlns:a16="http://schemas.microsoft.com/office/drawing/2014/main" id="{335BB6CD-537D-5632-E5C2-6F86205322A4}"/>
                  </a:ext>
                </a:extLst>
              </p:cNvPr>
              <p:cNvSpPr>
                <a:spLocks/>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52" name="Group 67">
                <a:extLst>
                  <a:ext uri="{FF2B5EF4-FFF2-40B4-BE49-F238E27FC236}">
                    <a16:creationId xmlns:a16="http://schemas.microsoft.com/office/drawing/2014/main" id="{7A06F1E8-4CF8-CE9C-2E53-A6A00998403E}"/>
                  </a:ext>
                </a:extLst>
              </p:cNvPr>
              <p:cNvGrpSpPr>
                <a:grpSpLocks/>
              </p:cNvGrpSpPr>
              <p:nvPr/>
            </p:nvGrpSpPr>
            <p:grpSpPr bwMode="auto">
              <a:xfrm>
                <a:off x="2336" y="455"/>
                <a:ext cx="355" cy="242"/>
                <a:chOff x="2334" y="1156"/>
                <a:chExt cx="355" cy="242"/>
              </a:xfrm>
            </p:grpSpPr>
            <p:sp>
              <p:nvSpPr>
                <p:cNvPr id="96" name="Freeform 68">
                  <a:extLst>
                    <a:ext uri="{FF2B5EF4-FFF2-40B4-BE49-F238E27FC236}">
                      <a16:creationId xmlns:a16="http://schemas.microsoft.com/office/drawing/2014/main" id="{F6C5700B-A7EF-C258-BEDB-038859BCB449}"/>
                    </a:ext>
                  </a:extLst>
                </p:cNvPr>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7" name="Rectangle 69">
                  <a:extLst>
                    <a:ext uri="{FF2B5EF4-FFF2-40B4-BE49-F238E27FC236}">
                      <a16:creationId xmlns:a16="http://schemas.microsoft.com/office/drawing/2014/main" id="{C32A24BD-15E0-B780-A68C-E1CB6DB448AA}"/>
                    </a:ext>
                  </a:extLst>
                </p:cNvPr>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53" name="Group 70">
                <a:extLst>
                  <a:ext uri="{FF2B5EF4-FFF2-40B4-BE49-F238E27FC236}">
                    <a16:creationId xmlns:a16="http://schemas.microsoft.com/office/drawing/2014/main" id="{626949AC-A11F-EE62-D8A8-DB2D39A1C6C5}"/>
                  </a:ext>
                </a:extLst>
              </p:cNvPr>
              <p:cNvGrpSpPr>
                <a:grpSpLocks/>
              </p:cNvGrpSpPr>
              <p:nvPr/>
            </p:nvGrpSpPr>
            <p:grpSpPr bwMode="auto">
              <a:xfrm>
                <a:off x="1257" y="168"/>
                <a:ext cx="1435" cy="287"/>
                <a:chOff x="1255" y="869"/>
                <a:chExt cx="1435" cy="287"/>
              </a:xfrm>
            </p:grpSpPr>
            <p:grpSp>
              <p:nvGrpSpPr>
                <p:cNvPr id="89" name="Group 71">
                  <a:extLst>
                    <a:ext uri="{FF2B5EF4-FFF2-40B4-BE49-F238E27FC236}">
                      <a16:creationId xmlns:a16="http://schemas.microsoft.com/office/drawing/2014/main" id="{1C20C9BB-03A0-B280-FE04-EC8940ACA61D}"/>
                    </a:ext>
                  </a:extLst>
                </p:cNvPr>
                <p:cNvGrpSpPr>
                  <a:grpSpLocks/>
                </p:cNvGrpSpPr>
                <p:nvPr/>
              </p:nvGrpSpPr>
              <p:grpSpPr bwMode="auto">
                <a:xfrm>
                  <a:off x="1255" y="869"/>
                  <a:ext cx="1434" cy="287"/>
                  <a:chOff x="1255" y="869"/>
                  <a:chExt cx="1434" cy="287"/>
                </a:xfrm>
              </p:grpSpPr>
              <p:grpSp>
                <p:nvGrpSpPr>
                  <p:cNvPr id="91" name="Group 72">
                    <a:extLst>
                      <a:ext uri="{FF2B5EF4-FFF2-40B4-BE49-F238E27FC236}">
                        <a16:creationId xmlns:a16="http://schemas.microsoft.com/office/drawing/2014/main" id="{78EC2F1D-BEE9-227A-10D8-2732C57F873A}"/>
                      </a:ext>
                    </a:extLst>
                  </p:cNvPr>
                  <p:cNvGrpSpPr>
                    <a:grpSpLocks/>
                  </p:cNvGrpSpPr>
                  <p:nvPr/>
                </p:nvGrpSpPr>
                <p:grpSpPr bwMode="auto">
                  <a:xfrm>
                    <a:off x="1255" y="869"/>
                    <a:ext cx="1434" cy="287"/>
                    <a:chOff x="1255" y="869"/>
                    <a:chExt cx="1434" cy="287"/>
                  </a:xfrm>
                </p:grpSpPr>
                <p:sp>
                  <p:nvSpPr>
                    <p:cNvPr id="93" name="Rectangle 73">
                      <a:extLst>
                        <a:ext uri="{FF2B5EF4-FFF2-40B4-BE49-F238E27FC236}">
                          <a16:creationId xmlns:a16="http://schemas.microsoft.com/office/drawing/2014/main" id="{E5133C63-FCC4-73F6-5795-1138485ECEC6}"/>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4" name="Line 74">
                      <a:extLst>
                        <a:ext uri="{FF2B5EF4-FFF2-40B4-BE49-F238E27FC236}">
                          <a16:creationId xmlns:a16="http://schemas.microsoft.com/office/drawing/2014/main" id="{7615A9AC-EA96-EDEB-A308-7B547EEAE552}"/>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5" name="Line 75">
                      <a:extLst>
                        <a:ext uri="{FF2B5EF4-FFF2-40B4-BE49-F238E27FC236}">
                          <a16:creationId xmlns:a16="http://schemas.microsoft.com/office/drawing/2014/main" id="{937D1338-394F-0A8B-6950-D2AEB77938E5}"/>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2" name="Rectangle 76">
                    <a:extLst>
                      <a:ext uri="{FF2B5EF4-FFF2-40B4-BE49-F238E27FC236}">
                        <a16:creationId xmlns:a16="http://schemas.microsoft.com/office/drawing/2014/main" id="{88FC9B09-6B3F-0822-B44A-08C449BF6C82}"/>
                      </a:ext>
                    </a:extLst>
                  </p:cNvPr>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0" name="Rectangle 77">
                  <a:extLst>
                    <a:ext uri="{FF2B5EF4-FFF2-40B4-BE49-F238E27FC236}">
                      <a16:creationId xmlns:a16="http://schemas.microsoft.com/office/drawing/2014/main" id="{742E6C33-3D65-F746-F4D8-4F466288CA09}"/>
                    </a:ext>
                  </a:extLst>
                </p:cNvPr>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54" name="Rectangle 78">
                <a:extLst>
                  <a:ext uri="{FF2B5EF4-FFF2-40B4-BE49-F238E27FC236}">
                    <a16:creationId xmlns:a16="http://schemas.microsoft.com/office/drawing/2014/main" id="{DE2ACE81-60A7-251B-3B69-607B49C9FFB7}"/>
                  </a:ext>
                </a:extLst>
              </p:cNvPr>
              <p:cNvSpPr>
                <a:spLocks noChangeArrowheads="1"/>
              </p:cNvSpPr>
              <p:nvPr/>
            </p:nvSpPr>
            <p:spPr bwMode="auto">
              <a:xfrm rot="-2897558">
                <a:off x="1053"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5" name="Rectangle 79">
                <a:extLst>
                  <a:ext uri="{FF2B5EF4-FFF2-40B4-BE49-F238E27FC236}">
                    <a16:creationId xmlns:a16="http://schemas.microsoft.com/office/drawing/2014/main" id="{F873BF7B-EB1E-0F85-AB58-B2A8CD681136}"/>
                  </a:ext>
                </a:extLst>
              </p:cNvPr>
              <p:cNvSpPr>
                <a:spLocks noChangeArrowheads="1"/>
              </p:cNvSpPr>
              <p:nvPr/>
            </p:nvSpPr>
            <p:spPr bwMode="auto">
              <a:xfrm>
                <a:off x="2336"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6" name="Line 80">
                <a:extLst>
                  <a:ext uri="{FF2B5EF4-FFF2-40B4-BE49-F238E27FC236}">
                    <a16:creationId xmlns:a16="http://schemas.microsoft.com/office/drawing/2014/main" id="{E8C1B53C-7222-0751-9134-444EE2B9AC62}"/>
                  </a:ext>
                </a:extLst>
              </p:cNvPr>
              <p:cNvSpPr>
                <a:spLocks noChangeShapeType="1"/>
              </p:cNvSpPr>
              <p:nvPr/>
            </p:nvSpPr>
            <p:spPr bwMode="auto">
              <a:xfrm>
                <a:off x="1261"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Line 81">
                <a:extLst>
                  <a:ext uri="{FF2B5EF4-FFF2-40B4-BE49-F238E27FC236}">
                    <a16:creationId xmlns:a16="http://schemas.microsoft.com/office/drawing/2014/main" id="{E10F9290-30DA-D856-3160-F3DC4B867863}"/>
                  </a:ext>
                </a:extLst>
              </p:cNvPr>
              <p:cNvSpPr>
                <a:spLocks noChangeShapeType="1"/>
              </p:cNvSpPr>
              <p:nvPr/>
            </p:nvSpPr>
            <p:spPr bwMode="auto">
              <a:xfrm>
                <a:off x="1261"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8" name="Line 82">
                <a:extLst>
                  <a:ext uri="{FF2B5EF4-FFF2-40B4-BE49-F238E27FC236}">
                    <a16:creationId xmlns:a16="http://schemas.microsoft.com/office/drawing/2014/main" id="{9EE338DC-799A-B57C-4B74-09B530383D27}"/>
                  </a:ext>
                </a:extLst>
              </p:cNvPr>
              <p:cNvSpPr>
                <a:spLocks noChangeShapeType="1"/>
              </p:cNvSpPr>
              <p:nvPr/>
            </p:nvSpPr>
            <p:spPr bwMode="auto">
              <a:xfrm>
                <a:off x="1261"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Line 83">
                <a:extLst>
                  <a:ext uri="{FF2B5EF4-FFF2-40B4-BE49-F238E27FC236}">
                    <a16:creationId xmlns:a16="http://schemas.microsoft.com/office/drawing/2014/main" id="{A2C7264D-95A1-AA58-6B33-D8CDE102CC5D}"/>
                  </a:ext>
                </a:extLst>
              </p:cNvPr>
              <p:cNvSpPr>
                <a:spLocks noChangeShapeType="1"/>
              </p:cNvSpPr>
              <p:nvPr/>
            </p:nvSpPr>
            <p:spPr bwMode="auto">
              <a:xfrm>
                <a:off x="1261"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0" name="Rectangle 84">
                <a:extLst>
                  <a:ext uri="{FF2B5EF4-FFF2-40B4-BE49-F238E27FC236}">
                    <a16:creationId xmlns:a16="http://schemas.microsoft.com/office/drawing/2014/main" id="{5B0F78E5-9D19-5599-7029-57E5970B732E}"/>
                  </a:ext>
                </a:extLst>
              </p:cNvPr>
              <p:cNvSpPr>
                <a:spLocks noChangeArrowheads="1"/>
              </p:cNvSpPr>
              <p:nvPr/>
            </p:nvSpPr>
            <p:spPr bwMode="auto">
              <a:xfrm>
                <a:off x="2692" y="168"/>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Line 85">
                <a:extLst>
                  <a:ext uri="{FF2B5EF4-FFF2-40B4-BE49-F238E27FC236}">
                    <a16:creationId xmlns:a16="http://schemas.microsoft.com/office/drawing/2014/main" id="{564DC9B7-F923-65AB-F20A-7845AED60C9D}"/>
                  </a:ext>
                </a:extLst>
              </p:cNvPr>
              <p:cNvSpPr>
                <a:spLocks noChangeShapeType="1"/>
              </p:cNvSpPr>
              <p:nvPr/>
            </p:nvSpPr>
            <p:spPr bwMode="auto">
              <a:xfrm>
                <a:off x="2692" y="201"/>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Line 86">
                <a:extLst>
                  <a:ext uri="{FF2B5EF4-FFF2-40B4-BE49-F238E27FC236}">
                    <a16:creationId xmlns:a16="http://schemas.microsoft.com/office/drawing/2014/main" id="{28C3078E-9F22-8F60-8959-F7E72CD22C9E}"/>
                  </a:ext>
                </a:extLst>
              </p:cNvPr>
              <p:cNvSpPr>
                <a:spLocks noChangeShapeType="1"/>
              </p:cNvSpPr>
              <p:nvPr/>
            </p:nvSpPr>
            <p:spPr bwMode="auto">
              <a:xfrm>
                <a:off x="2688" y="423"/>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3" name="Line 87">
                <a:extLst>
                  <a:ext uri="{FF2B5EF4-FFF2-40B4-BE49-F238E27FC236}">
                    <a16:creationId xmlns:a16="http://schemas.microsoft.com/office/drawing/2014/main" id="{638630FF-0B00-B816-069C-33E5C7D19E72}"/>
                  </a:ext>
                </a:extLst>
              </p:cNvPr>
              <p:cNvSpPr>
                <a:spLocks noChangeShapeType="1"/>
              </p:cNvSpPr>
              <p:nvPr/>
            </p:nvSpPr>
            <p:spPr bwMode="auto">
              <a:xfrm>
                <a:off x="2688" y="45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4" name="Line 88">
                <a:extLst>
                  <a:ext uri="{FF2B5EF4-FFF2-40B4-BE49-F238E27FC236}">
                    <a16:creationId xmlns:a16="http://schemas.microsoft.com/office/drawing/2014/main" id="{B5107403-3A28-DBC4-FA3E-711D6AB5995A}"/>
                  </a:ext>
                </a:extLst>
              </p:cNvPr>
              <p:cNvSpPr>
                <a:spLocks noChangeShapeType="1"/>
              </p:cNvSpPr>
              <p:nvPr/>
            </p:nvSpPr>
            <p:spPr bwMode="auto">
              <a:xfrm>
                <a:off x="2688" y="168"/>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Rectangle 89">
                <a:extLst>
                  <a:ext uri="{FF2B5EF4-FFF2-40B4-BE49-F238E27FC236}">
                    <a16:creationId xmlns:a16="http://schemas.microsoft.com/office/drawing/2014/main" id="{05A7176A-156D-E483-C9B5-0D59408F8FBF}"/>
                  </a:ext>
                </a:extLst>
              </p:cNvPr>
              <p:cNvSpPr>
                <a:spLocks noChangeArrowheads="1"/>
              </p:cNvSpPr>
              <p:nvPr/>
            </p:nvSpPr>
            <p:spPr bwMode="auto">
              <a:xfrm>
                <a:off x="2754"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6" name="Rectangle 90">
                <a:extLst>
                  <a:ext uri="{FF2B5EF4-FFF2-40B4-BE49-F238E27FC236}">
                    <a16:creationId xmlns:a16="http://schemas.microsoft.com/office/drawing/2014/main" id="{07BEA4A1-3C0E-E212-0230-E93A5C01AB84}"/>
                  </a:ext>
                </a:extLst>
              </p:cNvPr>
              <p:cNvSpPr>
                <a:spLocks noChangeArrowheads="1"/>
              </p:cNvSpPr>
              <p:nvPr/>
            </p:nvSpPr>
            <p:spPr bwMode="auto">
              <a:xfrm>
                <a:off x="283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7" name="Rectangle 91">
                <a:extLst>
                  <a:ext uri="{FF2B5EF4-FFF2-40B4-BE49-F238E27FC236}">
                    <a16:creationId xmlns:a16="http://schemas.microsoft.com/office/drawing/2014/main" id="{939F32DF-30AD-39E9-1725-455493D5DDA6}"/>
                  </a:ext>
                </a:extLst>
              </p:cNvPr>
              <p:cNvSpPr>
                <a:spLocks noChangeArrowheads="1"/>
              </p:cNvSpPr>
              <p:nvPr/>
            </p:nvSpPr>
            <p:spPr bwMode="auto">
              <a:xfrm>
                <a:off x="291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8" name="Rectangle 92">
                <a:extLst>
                  <a:ext uri="{FF2B5EF4-FFF2-40B4-BE49-F238E27FC236}">
                    <a16:creationId xmlns:a16="http://schemas.microsoft.com/office/drawing/2014/main" id="{71876C78-5528-A129-88E9-6C456AB21DCB}"/>
                  </a:ext>
                </a:extLst>
              </p:cNvPr>
              <p:cNvSpPr>
                <a:spLocks noChangeArrowheads="1"/>
              </p:cNvSpPr>
              <p:nvPr/>
            </p:nvSpPr>
            <p:spPr bwMode="auto">
              <a:xfrm>
                <a:off x="2992"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69" name="Group 93">
                <a:extLst>
                  <a:ext uri="{FF2B5EF4-FFF2-40B4-BE49-F238E27FC236}">
                    <a16:creationId xmlns:a16="http://schemas.microsoft.com/office/drawing/2014/main" id="{7F003EBA-E20F-4E1D-B92E-2785A4A437F8}"/>
                  </a:ext>
                </a:extLst>
              </p:cNvPr>
              <p:cNvGrpSpPr>
                <a:grpSpLocks/>
              </p:cNvGrpSpPr>
              <p:nvPr/>
            </p:nvGrpSpPr>
            <p:grpSpPr bwMode="auto">
              <a:xfrm>
                <a:off x="1053" y="168"/>
                <a:ext cx="202" cy="3722"/>
                <a:chOff x="1053" y="168"/>
                <a:chExt cx="202" cy="3722"/>
              </a:xfrm>
            </p:grpSpPr>
            <p:grpSp>
              <p:nvGrpSpPr>
                <p:cNvPr id="80" name="Group 94">
                  <a:extLst>
                    <a:ext uri="{FF2B5EF4-FFF2-40B4-BE49-F238E27FC236}">
                      <a16:creationId xmlns:a16="http://schemas.microsoft.com/office/drawing/2014/main" id="{C0D8A3C9-7C68-C58E-C1EA-72BEB2D42D1C}"/>
                    </a:ext>
                  </a:extLst>
                </p:cNvPr>
                <p:cNvGrpSpPr>
                  <a:grpSpLocks/>
                </p:cNvGrpSpPr>
                <p:nvPr/>
              </p:nvGrpSpPr>
              <p:grpSpPr bwMode="auto">
                <a:xfrm>
                  <a:off x="1053" y="168"/>
                  <a:ext cx="202" cy="3722"/>
                  <a:chOff x="1053" y="168"/>
                  <a:chExt cx="202" cy="3722"/>
                </a:xfrm>
              </p:grpSpPr>
              <p:grpSp>
                <p:nvGrpSpPr>
                  <p:cNvPr id="83" name="Group 95">
                    <a:extLst>
                      <a:ext uri="{FF2B5EF4-FFF2-40B4-BE49-F238E27FC236}">
                        <a16:creationId xmlns:a16="http://schemas.microsoft.com/office/drawing/2014/main" id="{87EE04CE-C3F5-B2C2-C33D-2178D7F09E56}"/>
                      </a:ext>
                    </a:extLst>
                  </p:cNvPr>
                  <p:cNvGrpSpPr>
                    <a:grpSpLocks/>
                  </p:cNvGrpSpPr>
                  <p:nvPr/>
                </p:nvGrpSpPr>
                <p:grpSpPr bwMode="auto">
                  <a:xfrm>
                    <a:off x="1053" y="168"/>
                    <a:ext cx="202" cy="3722"/>
                    <a:chOff x="1053" y="168"/>
                    <a:chExt cx="202" cy="3722"/>
                  </a:xfrm>
                </p:grpSpPr>
                <p:sp>
                  <p:nvSpPr>
                    <p:cNvPr id="86" name="Rectangle 96">
                      <a:extLst>
                        <a:ext uri="{FF2B5EF4-FFF2-40B4-BE49-F238E27FC236}">
                          <a16:creationId xmlns:a16="http://schemas.microsoft.com/office/drawing/2014/main" id="{E75D6712-F0C8-5727-50CF-F2B95A4EEA05}"/>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7" name="Line 97">
                      <a:extLst>
                        <a:ext uri="{FF2B5EF4-FFF2-40B4-BE49-F238E27FC236}">
                          <a16:creationId xmlns:a16="http://schemas.microsoft.com/office/drawing/2014/main" id="{292F312B-D699-761A-DAC2-8DEEFE44593E}"/>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8" name="Line 98">
                      <a:extLst>
                        <a:ext uri="{FF2B5EF4-FFF2-40B4-BE49-F238E27FC236}">
                          <a16:creationId xmlns:a16="http://schemas.microsoft.com/office/drawing/2014/main" id="{CF5244FF-1A48-7295-8503-7B26A4A6B2B3}"/>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4" name="Rectangle 99">
                    <a:extLst>
                      <a:ext uri="{FF2B5EF4-FFF2-40B4-BE49-F238E27FC236}">
                        <a16:creationId xmlns:a16="http://schemas.microsoft.com/office/drawing/2014/main" id="{5DF49432-730E-D72F-E998-AE5F0FDF9DC1}"/>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5" name="Rectangle 100">
                    <a:extLst>
                      <a:ext uri="{FF2B5EF4-FFF2-40B4-BE49-F238E27FC236}">
                        <a16:creationId xmlns:a16="http://schemas.microsoft.com/office/drawing/2014/main" id="{36BBA57E-7FAF-0338-B2A0-F961C2190E48}"/>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1" name="Rectangle 101">
                  <a:extLst>
                    <a:ext uri="{FF2B5EF4-FFF2-40B4-BE49-F238E27FC236}">
                      <a16:creationId xmlns:a16="http://schemas.microsoft.com/office/drawing/2014/main" id="{7056A0FA-B9F7-00A4-4E9E-11A0F642A95B}"/>
                    </a:ext>
                  </a:extLst>
                </p:cNvPr>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2" name="Rectangle 102">
                  <a:extLst>
                    <a:ext uri="{FF2B5EF4-FFF2-40B4-BE49-F238E27FC236}">
                      <a16:creationId xmlns:a16="http://schemas.microsoft.com/office/drawing/2014/main" id="{CFFD5F7D-BC6D-C097-E1D8-8D1957CF7D5D}"/>
                    </a:ext>
                  </a:extLst>
                </p:cNvPr>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70" name="Group 103">
                <a:extLst>
                  <a:ext uri="{FF2B5EF4-FFF2-40B4-BE49-F238E27FC236}">
                    <a16:creationId xmlns:a16="http://schemas.microsoft.com/office/drawing/2014/main" id="{11B1B6BE-A5BB-D335-DD76-B86AC81016B1}"/>
                  </a:ext>
                </a:extLst>
              </p:cNvPr>
              <p:cNvGrpSpPr>
                <a:grpSpLocks/>
              </p:cNvGrpSpPr>
              <p:nvPr/>
            </p:nvGrpSpPr>
            <p:grpSpPr bwMode="auto">
              <a:xfrm>
                <a:off x="4499" y="168"/>
                <a:ext cx="202" cy="3722"/>
                <a:chOff x="1053" y="168"/>
                <a:chExt cx="202" cy="3722"/>
              </a:xfrm>
            </p:grpSpPr>
            <p:grpSp>
              <p:nvGrpSpPr>
                <p:cNvPr id="71" name="Group 104">
                  <a:extLst>
                    <a:ext uri="{FF2B5EF4-FFF2-40B4-BE49-F238E27FC236}">
                      <a16:creationId xmlns:a16="http://schemas.microsoft.com/office/drawing/2014/main" id="{FEB897E0-9A73-E96C-CD0D-24BD4AA281BE}"/>
                    </a:ext>
                  </a:extLst>
                </p:cNvPr>
                <p:cNvGrpSpPr>
                  <a:grpSpLocks/>
                </p:cNvGrpSpPr>
                <p:nvPr/>
              </p:nvGrpSpPr>
              <p:grpSpPr bwMode="auto">
                <a:xfrm>
                  <a:off x="1053" y="168"/>
                  <a:ext cx="202" cy="3722"/>
                  <a:chOff x="1053" y="168"/>
                  <a:chExt cx="202" cy="3722"/>
                </a:xfrm>
              </p:grpSpPr>
              <p:grpSp>
                <p:nvGrpSpPr>
                  <p:cNvPr id="74" name="Group 105">
                    <a:extLst>
                      <a:ext uri="{FF2B5EF4-FFF2-40B4-BE49-F238E27FC236}">
                        <a16:creationId xmlns:a16="http://schemas.microsoft.com/office/drawing/2014/main" id="{62FA80F9-A631-B737-3887-926C76D85E20}"/>
                      </a:ext>
                    </a:extLst>
                  </p:cNvPr>
                  <p:cNvGrpSpPr>
                    <a:grpSpLocks/>
                  </p:cNvGrpSpPr>
                  <p:nvPr/>
                </p:nvGrpSpPr>
                <p:grpSpPr bwMode="auto">
                  <a:xfrm>
                    <a:off x="1053" y="168"/>
                    <a:ext cx="202" cy="3722"/>
                    <a:chOff x="1053" y="168"/>
                    <a:chExt cx="202" cy="3722"/>
                  </a:xfrm>
                </p:grpSpPr>
                <p:sp>
                  <p:nvSpPr>
                    <p:cNvPr id="77" name="Rectangle 106">
                      <a:extLst>
                        <a:ext uri="{FF2B5EF4-FFF2-40B4-BE49-F238E27FC236}">
                          <a16:creationId xmlns:a16="http://schemas.microsoft.com/office/drawing/2014/main" id="{52EF7527-FA2C-75F3-36AA-B50DDBF2EBEE}"/>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8" name="Line 107">
                      <a:extLst>
                        <a:ext uri="{FF2B5EF4-FFF2-40B4-BE49-F238E27FC236}">
                          <a16:creationId xmlns:a16="http://schemas.microsoft.com/office/drawing/2014/main" id="{1C922F49-779D-FF2D-48DF-A605E4414C82}"/>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9" name="Line 108">
                      <a:extLst>
                        <a:ext uri="{FF2B5EF4-FFF2-40B4-BE49-F238E27FC236}">
                          <a16:creationId xmlns:a16="http://schemas.microsoft.com/office/drawing/2014/main" id="{A617440F-1A2A-B9F9-1936-BB65F1D57EDB}"/>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5" name="Rectangle 109">
                    <a:extLst>
                      <a:ext uri="{FF2B5EF4-FFF2-40B4-BE49-F238E27FC236}">
                        <a16:creationId xmlns:a16="http://schemas.microsoft.com/office/drawing/2014/main" id="{78EDAA86-4FF9-D18F-7641-063227964295}"/>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6" name="Rectangle 110">
                    <a:extLst>
                      <a:ext uri="{FF2B5EF4-FFF2-40B4-BE49-F238E27FC236}">
                        <a16:creationId xmlns:a16="http://schemas.microsoft.com/office/drawing/2014/main" id="{DF6B470E-0DA6-B1F6-0B24-6917745276D5}"/>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2" name="Rectangle 111">
                  <a:extLst>
                    <a:ext uri="{FF2B5EF4-FFF2-40B4-BE49-F238E27FC236}">
                      <a16:creationId xmlns:a16="http://schemas.microsoft.com/office/drawing/2014/main" id="{42F60F30-2BA3-8B6A-0420-8D87CD3CE635}"/>
                    </a:ext>
                  </a:extLst>
                </p:cNvPr>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3" name="Rectangle 112">
                  <a:extLst>
                    <a:ext uri="{FF2B5EF4-FFF2-40B4-BE49-F238E27FC236}">
                      <a16:creationId xmlns:a16="http://schemas.microsoft.com/office/drawing/2014/main" id="{F9DFDC24-008A-F8FA-BDF2-F7A1C7AEBAEA}"/>
                    </a:ext>
                  </a:extLst>
                </p:cNvPr>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sp>
          <p:nvSpPr>
            <p:cNvPr id="5" name="Rectangle 113">
              <a:extLst>
                <a:ext uri="{FF2B5EF4-FFF2-40B4-BE49-F238E27FC236}">
                  <a16:creationId xmlns:a16="http://schemas.microsoft.com/office/drawing/2014/main" id="{A0959A87-3D92-8294-6913-3557B639771C}"/>
                </a:ext>
              </a:extLst>
            </p:cNvPr>
            <p:cNvSpPr>
              <a:spLocks noChangeArrowheads="1"/>
            </p:cNvSpPr>
            <p:nvPr/>
          </p:nvSpPr>
          <p:spPr bwMode="auto">
            <a:xfrm>
              <a:off x="969"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6" name="Group 114">
              <a:extLst>
                <a:ext uri="{FF2B5EF4-FFF2-40B4-BE49-F238E27FC236}">
                  <a16:creationId xmlns:a16="http://schemas.microsoft.com/office/drawing/2014/main" id="{0DB7E9DD-9CCE-6D0C-DB7A-7614DADA4587}"/>
                </a:ext>
              </a:extLst>
            </p:cNvPr>
            <p:cNvGrpSpPr>
              <a:grpSpLocks/>
            </p:cNvGrpSpPr>
            <p:nvPr/>
          </p:nvGrpSpPr>
          <p:grpSpPr bwMode="auto">
            <a:xfrm>
              <a:off x="1053" y="168"/>
              <a:ext cx="202" cy="3722"/>
              <a:chOff x="1053" y="168"/>
              <a:chExt cx="202" cy="3722"/>
            </a:xfrm>
          </p:grpSpPr>
          <p:grpSp>
            <p:nvGrpSpPr>
              <p:cNvPr id="8" name="Group 115">
                <a:extLst>
                  <a:ext uri="{FF2B5EF4-FFF2-40B4-BE49-F238E27FC236}">
                    <a16:creationId xmlns:a16="http://schemas.microsoft.com/office/drawing/2014/main" id="{9AD2C29A-3AD2-AEB2-8AAA-6FE1F7F1F95C}"/>
                  </a:ext>
                </a:extLst>
              </p:cNvPr>
              <p:cNvGrpSpPr>
                <a:grpSpLocks/>
              </p:cNvGrpSpPr>
              <p:nvPr/>
            </p:nvGrpSpPr>
            <p:grpSpPr bwMode="auto">
              <a:xfrm>
                <a:off x="1053" y="168"/>
                <a:ext cx="202" cy="3722"/>
                <a:chOff x="1053" y="168"/>
                <a:chExt cx="202" cy="3722"/>
              </a:xfrm>
            </p:grpSpPr>
            <p:grpSp>
              <p:nvGrpSpPr>
                <p:cNvPr id="11" name="Group 116">
                  <a:extLst>
                    <a:ext uri="{FF2B5EF4-FFF2-40B4-BE49-F238E27FC236}">
                      <a16:creationId xmlns:a16="http://schemas.microsoft.com/office/drawing/2014/main" id="{9CB75A9F-4546-6A6A-8284-92BE14A863D1}"/>
                    </a:ext>
                  </a:extLst>
                </p:cNvPr>
                <p:cNvGrpSpPr>
                  <a:grpSpLocks/>
                </p:cNvGrpSpPr>
                <p:nvPr/>
              </p:nvGrpSpPr>
              <p:grpSpPr bwMode="auto">
                <a:xfrm>
                  <a:off x="1053" y="168"/>
                  <a:ext cx="202" cy="3722"/>
                  <a:chOff x="1053" y="168"/>
                  <a:chExt cx="202" cy="3722"/>
                </a:xfrm>
              </p:grpSpPr>
              <p:sp>
                <p:nvSpPr>
                  <p:cNvPr id="14" name="Rectangle 117">
                    <a:extLst>
                      <a:ext uri="{FF2B5EF4-FFF2-40B4-BE49-F238E27FC236}">
                        <a16:creationId xmlns:a16="http://schemas.microsoft.com/office/drawing/2014/main" id="{5D2F53CA-7340-6AEF-E530-3F7BC9277439}"/>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118">
                    <a:extLst>
                      <a:ext uri="{FF2B5EF4-FFF2-40B4-BE49-F238E27FC236}">
                        <a16:creationId xmlns:a16="http://schemas.microsoft.com/office/drawing/2014/main" id="{C87914FB-1C68-4BB4-851D-A52CE4814FEF}"/>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Line 119">
                    <a:extLst>
                      <a:ext uri="{FF2B5EF4-FFF2-40B4-BE49-F238E27FC236}">
                        <a16:creationId xmlns:a16="http://schemas.microsoft.com/office/drawing/2014/main" id="{66ADE8E1-745E-167F-BFC2-86FD3BC986DA}"/>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 name="Rectangle 120">
                  <a:extLst>
                    <a:ext uri="{FF2B5EF4-FFF2-40B4-BE49-F238E27FC236}">
                      <a16:creationId xmlns:a16="http://schemas.microsoft.com/office/drawing/2014/main" id="{6D1CB6E2-9E0A-02FB-6AB0-562190825CB4}"/>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21">
                  <a:extLst>
                    <a:ext uri="{FF2B5EF4-FFF2-40B4-BE49-F238E27FC236}">
                      <a16:creationId xmlns:a16="http://schemas.microsoft.com/office/drawing/2014/main" id="{A35277C9-ABB8-17ED-4858-F55669E50069}"/>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 name="Rectangle 122">
                <a:extLst>
                  <a:ext uri="{FF2B5EF4-FFF2-40B4-BE49-F238E27FC236}">
                    <a16:creationId xmlns:a16="http://schemas.microsoft.com/office/drawing/2014/main" id="{6A388DED-6035-07DC-8F81-F57430B43A38}"/>
                  </a:ext>
                </a:extLst>
              </p:cNvPr>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Rectangle 123">
                <a:extLst>
                  <a:ext uri="{FF2B5EF4-FFF2-40B4-BE49-F238E27FC236}">
                    <a16:creationId xmlns:a16="http://schemas.microsoft.com/office/drawing/2014/main" id="{AC07032C-02DE-4F00-42DB-A10F3EA3D07A}"/>
                  </a:ext>
                </a:extLst>
              </p:cNvPr>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 name="Rectangle 124">
              <a:extLst>
                <a:ext uri="{FF2B5EF4-FFF2-40B4-BE49-F238E27FC236}">
                  <a16:creationId xmlns:a16="http://schemas.microsoft.com/office/drawing/2014/main" id="{16C7CF50-4E59-7EA9-6C23-ADABAC817D72}"/>
                </a:ext>
              </a:extLst>
            </p:cNvPr>
            <p:cNvSpPr>
              <a:spLocks noChangeArrowheads="1"/>
            </p:cNvSpPr>
            <p:nvPr/>
          </p:nvSpPr>
          <p:spPr bwMode="auto">
            <a:xfrm>
              <a:off x="4114"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26" name="Group 125">
            <a:extLst>
              <a:ext uri="{FF2B5EF4-FFF2-40B4-BE49-F238E27FC236}">
                <a16:creationId xmlns:a16="http://schemas.microsoft.com/office/drawing/2014/main" id="{38B4BDB2-0278-32C4-44F5-DEAF4850C4ED}"/>
              </a:ext>
            </a:extLst>
          </p:cNvPr>
          <p:cNvGrpSpPr>
            <a:grpSpLocks/>
          </p:cNvGrpSpPr>
          <p:nvPr/>
        </p:nvGrpSpPr>
        <p:grpSpPr bwMode="auto">
          <a:xfrm>
            <a:off x="5792788" y="-17760"/>
            <a:ext cx="636587" cy="519112"/>
            <a:chOff x="2737" y="55"/>
            <a:chExt cx="401" cy="327"/>
          </a:xfrm>
        </p:grpSpPr>
        <p:sp>
          <p:nvSpPr>
            <p:cNvPr id="127" name="Line 126">
              <a:extLst>
                <a:ext uri="{FF2B5EF4-FFF2-40B4-BE49-F238E27FC236}">
                  <a16:creationId xmlns:a16="http://schemas.microsoft.com/office/drawing/2014/main" id="{B87E1CE3-B32C-6571-BCBC-BFE6C272AFD5}"/>
                </a:ext>
              </a:extLst>
            </p:cNvPr>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Line 127">
              <a:extLst>
                <a:ext uri="{FF2B5EF4-FFF2-40B4-BE49-F238E27FC236}">
                  <a16:creationId xmlns:a16="http://schemas.microsoft.com/office/drawing/2014/main" id="{94B61E67-DD40-7B3A-7FE5-2255AC9403DE}"/>
                </a:ext>
              </a:extLst>
            </p:cNvPr>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9" name="Text Box 128">
              <a:extLst>
                <a:ext uri="{FF2B5EF4-FFF2-40B4-BE49-F238E27FC236}">
                  <a16:creationId xmlns:a16="http://schemas.microsoft.com/office/drawing/2014/main" id="{26D73F67-BA22-1E73-F222-7E5EAE241F5B}"/>
                </a:ext>
              </a:extLst>
            </p:cNvPr>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
          <p:nvSpPr>
            <p:cNvPr id="130" name="Line 129">
              <a:extLst>
                <a:ext uri="{FF2B5EF4-FFF2-40B4-BE49-F238E27FC236}">
                  <a16:creationId xmlns:a16="http://schemas.microsoft.com/office/drawing/2014/main" id="{AFF6596E-8169-4108-B7AB-D69943DC9655}"/>
                </a:ext>
              </a:extLst>
            </p:cNvPr>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1" name="Group 130">
            <a:extLst>
              <a:ext uri="{FF2B5EF4-FFF2-40B4-BE49-F238E27FC236}">
                <a16:creationId xmlns:a16="http://schemas.microsoft.com/office/drawing/2014/main" id="{53F98777-9D93-D172-56F0-8EA2A2A699BB}"/>
              </a:ext>
            </a:extLst>
          </p:cNvPr>
          <p:cNvGrpSpPr>
            <a:grpSpLocks/>
          </p:cNvGrpSpPr>
          <p:nvPr/>
        </p:nvGrpSpPr>
        <p:grpSpPr bwMode="auto">
          <a:xfrm>
            <a:off x="5792788" y="2996902"/>
            <a:ext cx="636587" cy="519113"/>
            <a:chOff x="2737" y="55"/>
            <a:chExt cx="401" cy="327"/>
          </a:xfrm>
        </p:grpSpPr>
        <p:sp>
          <p:nvSpPr>
            <p:cNvPr id="132" name="Line 131">
              <a:extLst>
                <a:ext uri="{FF2B5EF4-FFF2-40B4-BE49-F238E27FC236}">
                  <a16:creationId xmlns:a16="http://schemas.microsoft.com/office/drawing/2014/main" id="{FE192AC9-35B9-3168-6A74-B91294315D54}"/>
                </a:ext>
              </a:extLst>
            </p:cNvPr>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 name="Line 132">
              <a:extLst>
                <a:ext uri="{FF2B5EF4-FFF2-40B4-BE49-F238E27FC236}">
                  <a16:creationId xmlns:a16="http://schemas.microsoft.com/office/drawing/2014/main" id="{6F40FBEA-0B1F-0C12-8786-3FEF3E7D92E6}"/>
                </a:ext>
              </a:extLst>
            </p:cNvPr>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4" name="Text Box 133">
              <a:extLst>
                <a:ext uri="{FF2B5EF4-FFF2-40B4-BE49-F238E27FC236}">
                  <a16:creationId xmlns:a16="http://schemas.microsoft.com/office/drawing/2014/main" id="{B20F8826-2531-2515-0DF0-46506F21AE07}"/>
                </a:ext>
              </a:extLst>
            </p:cNvPr>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135" name="Line 134">
              <a:extLst>
                <a:ext uri="{FF2B5EF4-FFF2-40B4-BE49-F238E27FC236}">
                  <a16:creationId xmlns:a16="http://schemas.microsoft.com/office/drawing/2014/main" id="{F0DCA699-4848-E723-BA96-09D33BE7C63D}"/>
                </a:ext>
              </a:extLst>
            </p:cNvPr>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6" name="Oval 135">
            <a:extLst>
              <a:ext uri="{FF2B5EF4-FFF2-40B4-BE49-F238E27FC236}">
                <a16:creationId xmlns:a16="http://schemas.microsoft.com/office/drawing/2014/main" id="{FF23F8A7-32F1-BF9A-9850-4E05481DDAE2}"/>
              </a:ext>
            </a:extLst>
          </p:cNvPr>
          <p:cNvSpPr>
            <a:spLocks noChangeArrowheads="1"/>
          </p:cNvSpPr>
          <p:nvPr/>
        </p:nvSpPr>
        <p:spPr bwMode="auto">
          <a:xfrm>
            <a:off x="5564188" y="501352"/>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7" name="Oval 136">
            <a:extLst>
              <a:ext uri="{FF2B5EF4-FFF2-40B4-BE49-F238E27FC236}">
                <a16:creationId xmlns:a16="http://schemas.microsoft.com/office/drawing/2014/main" id="{4F5EE976-F7DA-5CBF-003C-6B974C193CF1}"/>
              </a:ext>
            </a:extLst>
          </p:cNvPr>
          <p:cNvSpPr>
            <a:spLocks noChangeArrowheads="1"/>
          </p:cNvSpPr>
          <p:nvPr/>
        </p:nvSpPr>
        <p:spPr bwMode="auto">
          <a:xfrm>
            <a:off x="5602288" y="3479502"/>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8" name="Text Box 137">
            <a:extLst>
              <a:ext uri="{FF2B5EF4-FFF2-40B4-BE49-F238E27FC236}">
                <a16:creationId xmlns:a16="http://schemas.microsoft.com/office/drawing/2014/main" id="{72479CEB-B250-EC19-90B2-51C159265D84}"/>
              </a:ext>
            </a:extLst>
          </p:cNvPr>
          <p:cNvSpPr txBox="1">
            <a:spLocks noChangeArrowheads="1"/>
          </p:cNvSpPr>
          <p:nvPr/>
        </p:nvSpPr>
        <p:spPr bwMode="auto">
          <a:xfrm>
            <a:off x="7081838" y="9624"/>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139" name="Line 138">
            <a:extLst>
              <a:ext uri="{FF2B5EF4-FFF2-40B4-BE49-F238E27FC236}">
                <a16:creationId xmlns:a16="http://schemas.microsoft.com/office/drawing/2014/main" id="{A9F11328-5A41-E8D5-9DE3-FC62D64108D2}"/>
              </a:ext>
            </a:extLst>
          </p:cNvPr>
          <p:cNvSpPr>
            <a:spLocks noChangeShapeType="1"/>
          </p:cNvSpPr>
          <p:nvPr/>
        </p:nvSpPr>
        <p:spPr bwMode="auto">
          <a:xfrm flipH="1">
            <a:off x="6415088" y="214015"/>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0" name="Text Box 139">
            <a:extLst>
              <a:ext uri="{FF2B5EF4-FFF2-40B4-BE49-F238E27FC236}">
                <a16:creationId xmlns:a16="http://schemas.microsoft.com/office/drawing/2014/main" id="{2BC126C9-D612-CFA5-6965-E7A21DD4A6A7}"/>
              </a:ext>
            </a:extLst>
          </p:cNvPr>
          <p:cNvSpPr txBox="1">
            <a:spLocks noChangeArrowheads="1"/>
          </p:cNvSpPr>
          <p:nvPr/>
        </p:nvSpPr>
        <p:spPr bwMode="auto">
          <a:xfrm>
            <a:off x="7142163" y="2917547"/>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141" name="Line 140">
            <a:extLst>
              <a:ext uri="{FF2B5EF4-FFF2-40B4-BE49-F238E27FC236}">
                <a16:creationId xmlns:a16="http://schemas.microsoft.com/office/drawing/2014/main" id="{FC589B63-9878-D173-F282-C88D51246DAB}"/>
              </a:ext>
            </a:extLst>
          </p:cNvPr>
          <p:cNvSpPr>
            <a:spLocks noChangeShapeType="1"/>
          </p:cNvSpPr>
          <p:nvPr/>
        </p:nvSpPr>
        <p:spPr bwMode="auto">
          <a:xfrm flipH="1">
            <a:off x="6475413" y="3141365"/>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8751200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2386E-DB06-AA88-F147-B2F6720940BA}"/>
              </a:ext>
            </a:extLst>
          </p:cNvPr>
          <p:cNvSpPr>
            <a:spLocks noGrp="1"/>
          </p:cNvSpPr>
          <p:nvPr>
            <p:ph type="sldNum" sz="quarter" idx="40"/>
          </p:nvPr>
        </p:nvSpPr>
        <p:spPr/>
        <p:txBody>
          <a:bodyPr/>
          <a:lstStyle/>
          <a:p>
            <a:pPr>
              <a:defRPr/>
            </a:pPr>
            <a:fld id="{46425072-6E52-45A8-8A7E-A5B11BCA4176}" type="slidenum">
              <a:rPr lang="en-US" altLang="en-US" smtClean="0"/>
              <a:pPr>
                <a:defRPr/>
              </a:pPr>
              <a:t>53</a:t>
            </a:fld>
            <a:endParaRPr lang="en-US" altLang="en-US" dirty="0"/>
          </a:p>
        </p:txBody>
      </p:sp>
      <p:grpSp>
        <p:nvGrpSpPr>
          <p:cNvPr id="206" name="Group 2">
            <a:extLst>
              <a:ext uri="{FF2B5EF4-FFF2-40B4-BE49-F238E27FC236}">
                <a16:creationId xmlns:a16="http://schemas.microsoft.com/office/drawing/2014/main" id="{62F4C792-BD79-AD4A-B0DC-443573675FD3}"/>
              </a:ext>
            </a:extLst>
          </p:cNvPr>
          <p:cNvGrpSpPr>
            <a:grpSpLocks/>
          </p:cNvGrpSpPr>
          <p:nvPr/>
        </p:nvGrpSpPr>
        <p:grpSpPr bwMode="auto">
          <a:xfrm>
            <a:off x="4210050" y="657994"/>
            <a:ext cx="3771900" cy="6003925"/>
            <a:chOff x="1018" y="459"/>
            <a:chExt cx="2376" cy="3782"/>
          </a:xfrm>
        </p:grpSpPr>
        <p:grpSp>
          <p:nvGrpSpPr>
            <p:cNvPr id="207" name="Group 3">
              <a:extLst>
                <a:ext uri="{FF2B5EF4-FFF2-40B4-BE49-F238E27FC236}">
                  <a16:creationId xmlns:a16="http://schemas.microsoft.com/office/drawing/2014/main" id="{F51A7E1C-4C57-D479-36F7-ADE122A2E3F3}"/>
                </a:ext>
              </a:extLst>
            </p:cNvPr>
            <p:cNvGrpSpPr>
              <a:grpSpLocks/>
            </p:cNvGrpSpPr>
            <p:nvPr/>
          </p:nvGrpSpPr>
          <p:grpSpPr bwMode="auto">
            <a:xfrm>
              <a:off x="1102" y="459"/>
              <a:ext cx="2226" cy="3734"/>
              <a:chOff x="1102" y="459"/>
              <a:chExt cx="2226" cy="3734"/>
            </a:xfrm>
          </p:grpSpPr>
          <p:sp>
            <p:nvSpPr>
              <p:cNvPr id="220" name="Freeform 4">
                <a:extLst>
                  <a:ext uri="{FF2B5EF4-FFF2-40B4-BE49-F238E27FC236}">
                    <a16:creationId xmlns:a16="http://schemas.microsoft.com/office/drawing/2014/main" id="{E523632C-C2A8-6809-65CE-A49C24A6C27B}"/>
                  </a:ext>
                </a:extLst>
              </p:cNvPr>
              <p:cNvSpPr>
                <a:spLocks/>
              </p:cNvSpPr>
              <p:nvPr/>
            </p:nvSpPr>
            <p:spPr bwMode="auto">
              <a:xfrm>
                <a:off x="1309" y="3746"/>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21" name="Group 5">
                <a:extLst>
                  <a:ext uri="{FF2B5EF4-FFF2-40B4-BE49-F238E27FC236}">
                    <a16:creationId xmlns:a16="http://schemas.microsoft.com/office/drawing/2014/main" id="{84848DA4-C6FD-5DB9-FFCF-ABF847851370}"/>
                  </a:ext>
                </a:extLst>
              </p:cNvPr>
              <p:cNvGrpSpPr>
                <a:grpSpLocks/>
              </p:cNvGrpSpPr>
              <p:nvPr/>
            </p:nvGrpSpPr>
            <p:grpSpPr bwMode="auto">
              <a:xfrm>
                <a:off x="2384" y="2609"/>
                <a:ext cx="355" cy="242"/>
                <a:chOff x="2384" y="2609"/>
                <a:chExt cx="355" cy="242"/>
              </a:xfrm>
            </p:grpSpPr>
            <p:sp>
              <p:nvSpPr>
                <p:cNvPr id="294" name="Freeform 6">
                  <a:extLst>
                    <a:ext uri="{FF2B5EF4-FFF2-40B4-BE49-F238E27FC236}">
                      <a16:creationId xmlns:a16="http://schemas.microsoft.com/office/drawing/2014/main" id="{BFADA51B-C865-F081-1B8E-CA78AD6408A6}"/>
                    </a:ext>
                  </a:extLst>
                </p:cNvPr>
                <p:cNvSpPr>
                  <a:spLocks/>
                </p:cNvSpPr>
                <p:nvPr/>
              </p:nvSpPr>
              <p:spPr bwMode="auto">
                <a:xfrm>
                  <a:off x="2384" y="2609"/>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5" name="Rectangle 7">
                  <a:extLst>
                    <a:ext uri="{FF2B5EF4-FFF2-40B4-BE49-F238E27FC236}">
                      <a16:creationId xmlns:a16="http://schemas.microsoft.com/office/drawing/2014/main" id="{69DA1EBF-C240-8D13-A797-8CBB5F099979}"/>
                    </a:ext>
                  </a:extLst>
                </p:cNvPr>
                <p:cNvSpPr>
                  <a:spLocks noChangeArrowheads="1"/>
                </p:cNvSpPr>
                <p:nvPr/>
              </p:nvSpPr>
              <p:spPr bwMode="auto">
                <a:xfrm>
                  <a:off x="2722" y="2609"/>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22" name="Group 8">
                <a:extLst>
                  <a:ext uri="{FF2B5EF4-FFF2-40B4-BE49-F238E27FC236}">
                    <a16:creationId xmlns:a16="http://schemas.microsoft.com/office/drawing/2014/main" id="{2284B742-4B05-9313-0B77-38D3D3B212E3}"/>
                  </a:ext>
                </a:extLst>
              </p:cNvPr>
              <p:cNvGrpSpPr>
                <a:grpSpLocks/>
              </p:cNvGrpSpPr>
              <p:nvPr/>
            </p:nvGrpSpPr>
            <p:grpSpPr bwMode="auto">
              <a:xfrm>
                <a:off x="1305" y="2322"/>
                <a:ext cx="1435" cy="287"/>
                <a:chOff x="1305" y="2322"/>
                <a:chExt cx="1435" cy="287"/>
              </a:xfrm>
            </p:grpSpPr>
            <p:grpSp>
              <p:nvGrpSpPr>
                <p:cNvPr id="287" name="Group 9">
                  <a:extLst>
                    <a:ext uri="{FF2B5EF4-FFF2-40B4-BE49-F238E27FC236}">
                      <a16:creationId xmlns:a16="http://schemas.microsoft.com/office/drawing/2014/main" id="{28E513D3-1166-5465-D242-26A341082914}"/>
                    </a:ext>
                  </a:extLst>
                </p:cNvPr>
                <p:cNvGrpSpPr>
                  <a:grpSpLocks/>
                </p:cNvGrpSpPr>
                <p:nvPr/>
              </p:nvGrpSpPr>
              <p:grpSpPr bwMode="auto">
                <a:xfrm>
                  <a:off x="1305" y="2322"/>
                  <a:ext cx="1434" cy="287"/>
                  <a:chOff x="1305" y="2322"/>
                  <a:chExt cx="1434" cy="287"/>
                </a:xfrm>
              </p:grpSpPr>
              <p:grpSp>
                <p:nvGrpSpPr>
                  <p:cNvPr id="289" name="Group 10">
                    <a:extLst>
                      <a:ext uri="{FF2B5EF4-FFF2-40B4-BE49-F238E27FC236}">
                        <a16:creationId xmlns:a16="http://schemas.microsoft.com/office/drawing/2014/main" id="{B1F886EB-1F76-0146-B10E-CBF9680B0F8E}"/>
                      </a:ext>
                    </a:extLst>
                  </p:cNvPr>
                  <p:cNvGrpSpPr>
                    <a:grpSpLocks/>
                  </p:cNvGrpSpPr>
                  <p:nvPr/>
                </p:nvGrpSpPr>
                <p:grpSpPr bwMode="auto">
                  <a:xfrm>
                    <a:off x="1305" y="2322"/>
                    <a:ext cx="1434" cy="287"/>
                    <a:chOff x="1255" y="869"/>
                    <a:chExt cx="1434" cy="287"/>
                  </a:xfrm>
                </p:grpSpPr>
                <p:sp>
                  <p:nvSpPr>
                    <p:cNvPr id="291" name="Rectangle 11">
                      <a:extLst>
                        <a:ext uri="{FF2B5EF4-FFF2-40B4-BE49-F238E27FC236}">
                          <a16:creationId xmlns:a16="http://schemas.microsoft.com/office/drawing/2014/main" id="{4684D4D7-4277-75D1-7DA2-766227361FFF}"/>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2" name="Line 12">
                      <a:extLst>
                        <a:ext uri="{FF2B5EF4-FFF2-40B4-BE49-F238E27FC236}">
                          <a16:creationId xmlns:a16="http://schemas.microsoft.com/office/drawing/2014/main" id="{E54AA98D-438E-F8E6-C0C9-2C85EE8C3969}"/>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3" name="Line 13">
                      <a:extLst>
                        <a:ext uri="{FF2B5EF4-FFF2-40B4-BE49-F238E27FC236}">
                          <a16:creationId xmlns:a16="http://schemas.microsoft.com/office/drawing/2014/main" id="{2E9287BC-D27B-4EC4-FBEC-CFDAB0A6AB66}"/>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90" name="Rectangle 14">
                    <a:extLst>
                      <a:ext uri="{FF2B5EF4-FFF2-40B4-BE49-F238E27FC236}">
                        <a16:creationId xmlns:a16="http://schemas.microsoft.com/office/drawing/2014/main" id="{B60634D7-A058-DB3C-B0C1-B0FA3D730873}"/>
                      </a:ext>
                    </a:extLst>
                  </p:cNvPr>
                  <p:cNvSpPr>
                    <a:spLocks noChangeArrowheads="1"/>
                  </p:cNvSpPr>
                  <p:nvPr/>
                </p:nvSpPr>
                <p:spPr bwMode="auto">
                  <a:xfrm>
                    <a:off x="1305" y="2379"/>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88" name="Rectangle 15">
                  <a:extLst>
                    <a:ext uri="{FF2B5EF4-FFF2-40B4-BE49-F238E27FC236}">
                      <a16:creationId xmlns:a16="http://schemas.microsoft.com/office/drawing/2014/main" id="{D05C7DD6-CFB6-72F6-4C2C-70CF5EDEEA6D}"/>
                    </a:ext>
                  </a:extLst>
                </p:cNvPr>
                <p:cNvSpPr>
                  <a:spLocks noChangeArrowheads="1"/>
                </p:cNvSpPr>
                <p:nvPr/>
              </p:nvSpPr>
              <p:spPr bwMode="auto">
                <a:xfrm>
                  <a:off x="2723" y="235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23" name="Rectangle 16">
                <a:extLst>
                  <a:ext uri="{FF2B5EF4-FFF2-40B4-BE49-F238E27FC236}">
                    <a16:creationId xmlns:a16="http://schemas.microsoft.com/office/drawing/2014/main" id="{F670C98C-8470-FBD2-83A6-5E19D987EFFD}"/>
                  </a:ext>
                </a:extLst>
              </p:cNvPr>
              <p:cNvSpPr>
                <a:spLocks noChangeArrowheads="1"/>
              </p:cNvSpPr>
              <p:nvPr/>
            </p:nvSpPr>
            <p:spPr bwMode="auto">
              <a:xfrm rot="-2897558">
                <a:off x="1101" y="3285"/>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4" name="Rectangle 17">
                <a:extLst>
                  <a:ext uri="{FF2B5EF4-FFF2-40B4-BE49-F238E27FC236}">
                    <a16:creationId xmlns:a16="http://schemas.microsoft.com/office/drawing/2014/main" id="{99C5ECC2-0543-9C4D-0F1A-6A9F0D2FEB60}"/>
                  </a:ext>
                </a:extLst>
              </p:cNvPr>
              <p:cNvSpPr>
                <a:spLocks noChangeArrowheads="1"/>
              </p:cNvSpPr>
              <p:nvPr/>
            </p:nvSpPr>
            <p:spPr bwMode="auto">
              <a:xfrm>
                <a:off x="2384" y="2355"/>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5" name="Line 18">
                <a:extLst>
                  <a:ext uri="{FF2B5EF4-FFF2-40B4-BE49-F238E27FC236}">
                    <a16:creationId xmlns:a16="http://schemas.microsoft.com/office/drawing/2014/main" id="{8D998517-33AE-098E-F6EF-F6F00A9EE7CE}"/>
                  </a:ext>
                </a:extLst>
              </p:cNvPr>
              <p:cNvSpPr>
                <a:spLocks noChangeShapeType="1"/>
              </p:cNvSpPr>
              <p:nvPr/>
            </p:nvSpPr>
            <p:spPr bwMode="auto">
              <a:xfrm>
                <a:off x="1309" y="232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6" name="Line 19">
                <a:extLst>
                  <a:ext uri="{FF2B5EF4-FFF2-40B4-BE49-F238E27FC236}">
                    <a16:creationId xmlns:a16="http://schemas.microsoft.com/office/drawing/2014/main" id="{7761F37E-A982-5E39-2A9F-413DB5407A5A}"/>
                  </a:ext>
                </a:extLst>
              </p:cNvPr>
              <p:cNvSpPr>
                <a:spLocks noChangeShapeType="1"/>
              </p:cNvSpPr>
              <p:nvPr/>
            </p:nvSpPr>
            <p:spPr bwMode="auto">
              <a:xfrm>
                <a:off x="1309" y="235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7" name="Line 20">
                <a:extLst>
                  <a:ext uri="{FF2B5EF4-FFF2-40B4-BE49-F238E27FC236}">
                    <a16:creationId xmlns:a16="http://schemas.microsoft.com/office/drawing/2014/main" id="{9E988835-C89A-525F-8F94-0C80D1C4A6F6}"/>
                  </a:ext>
                </a:extLst>
              </p:cNvPr>
              <p:cNvSpPr>
                <a:spLocks noChangeShapeType="1"/>
              </p:cNvSpPr>
              <p:nvPr/>
            </p:nvSpPr>
            <p:spPr bwMode="auto">
              <a:xfrm>
                <a:off x="1309" y="2577"/>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8" name="Line 21">
                <a:extLst>
                  <a:ext uri="{FF2B5EF4-FFF2-40B4-BE49-F238E27FC236}">
                    <a16:creationId xmlns:a16="http://schemas.microsoft.com/office/drawing/2014/main" id="{0E037263-FB9C-32A8-C9F5-6798394CC01C}"/>
                  </a:ext>
                </a:extLst>
              </p:cNvPr>
              <p:cNvSpPr>
                <a:spLocks noChangeShapeType="1"/>
              </p:cNvSpPr>
              <p:nvPr/>
            </p:nvSpPr>
            <p:spPr bwMode="auto">
              <a:xfrm>
                <a:off x="1309" y="260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29" name="Group 22">
                <a:extLst>
                  <a:ext uri="{FF2B5EF4-FFF2-40B4-BE49-F238E27FC236}">
                    <a16:creationId xmlns:a16="http://schemas.microsoft.com/office/drawing/2014/main" id="{B7501A7F-B7AD-E155-686F-7F374230BCA7}"/>
                  </a:ext>
                </a:extLst>
              </p:cNvPr>
              <p:cNvGrpSpPr>
                <a:grpSpLocks/>
              </p:cNvGrpSpPr>
              <p:nvPr/>
            </p:nvGrpSpPr>
            <p:grpSpPr bwMode="auto">
              <a:xfrm>
                <a:off x="2736" y="2322"/>
                <a:ext cx="392" cy="287"/>
                <a:chOff x="2736" y="2322"/>
                <a:chExt cx="392" cy="287"/>
              </a:xfrm>
            </p:grpSpPr>
            <p:sp>
              <p:nvSpPr>
                <p:cNvPr id="282" name="Rectangle 23">
                  <a:extLst>
                    <a:ext uri="{FF2B5EF4-FFF2-40B4-BE49-F238E27FC236}">
                      <a16:creationId xmlns:a16="http://schemas.microsoft.com/office/drawing/2014/main" id="{7F3F5DA2-454E-7801-CAC4-2326A2421FE0}"/>
                    </a:ext>
                  </a:extLst>
                </p:cNvPr>
                <p:cNvSpPr>
                  <a:spLocks noChangeArrowheads="1"/>
                </p:cNvSpPr>
                <p:nvPr/>
              </p:nvSpPr>
              <p:spPr bwMode="auto">
                <a:xfrm>
                  <a:off x="2740" y="2322"/>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3" name="Line 24">
                  <a:extLst>
                    <a:ext uri="{FF2B5EF4-FFF2-40B4-BE49-F238E27FC236}">
                      <a16:creationId xmlns:a16="http://schemas.microsoft.com/office/drawing/2014/main" id="{61E087E6-22DE-7D61-F8EB-8BFD73224897}"/>
                    </a:ext>
                  </a:extLst>
                </p:cNvPr>
                <p:cNvSpPr>
                  <a:spLocks noChangeShapeType="1"/>
                </p:cNvSpPr>
                <p:nvPr/>
              </p:nvSpPr>
              <p:spPr bwMode="auto">
                <a:xfrm>
                  <a:off x="2740" y="2355"/>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4" name="Line 25">
                  <a:extLst>
                    <a:ext uri="{FF2B5EF4-FFF2-40B4-BE49-F238E27FC236}">
                      <a16:creationId xmlns:a16="http://schemas.microsoft.com/office/drawing/2014/main" id="{59FEA84A-D381-E955-9336-031DCBFF8C32}"/>
                    </a:ext>
                  </a:extLst>
                </p:cNvPr>
                <p:cNvSpPr>
                  <a:spLocks noChangeShapeType="1"/>
                </p:cNvSpPr>
                <p:nvPr/>
              </p:nvSpPr>
              <p:spPr bwMode="auto">
                <a:xfrm>
                  <a:off x="2736" y="2577"/>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5" name="Line 26">
                  <a:extLst>
                    <a:ext uri="{FF2B5EF4-FFF2-40B4-BE49-F238E27FC236}">
                      <a16:creationId xmlns:a16="http://schemas.microsoft.com/office/drawing/2014/main" id="{B23534BB-A346-89C1-248B-DCB266C85EE8}"/>
                    </a:ext>
                  </a:extLst>
                </p:cNvPr>
                <p:cNvSpPr>
                  <a:spLocks noChangeShapeType="1"/>
                </p:cNvSpPr>
                <p:nvPr/>
              </p:nvSpPr>
              <p:spPr bwMode="auto">
                <a:xfrm>
                  <a:off x="2736" y="2606"/>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6" name="Line 27">
                  <a:extLst>
                    <a:ext uri="{FF2B5EF4-FFF2-40B4-BE49-F238E27FC236}">
                      <a16:creationId xmlns:a16="http://schemas.microsoft.com/office/drawing/2014/main" id="{3DFE7BA9-A1AE-5EB4-8156-294A9DFC5EE8}"/>
                    </a:ext>
                  </a:extLst>
                </p:cNvPr>
                <p:cNvSpPr>
                  <a:spLocks noChangeShapeType="1"/>
                </p:cNvSpPr>
                <p:nvPr/>
              </p:nvSpPr>
              <p:spPr bwMode="auto">
                <a:xfrm>
                  <a:off x="2736" y="232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30" name="Rectangle 28">
                <a:extLst>
                  <a:ext uri="{FF2B5EF4-FFF2-40B4-BE49-F238E27FC236}">
                    <a16:creationId xmlns:a16="http://schemas.microsoft.com/office/drawing/2014/main" id="{6EFA64C3-3199-2FD5-633A-062B5AD038E0}"/>
                  </a:ext>
                </a:extLst>
              </p:cNvPr>
              <p:cNvSpPr>
                <a:spLocks noChangeArrowheads="1"/>
              </p:cNvSpPr>
              <p:nvPr/>
            </p:nvSpPr>
            <p:spPr bwMode="auto">
              <a:xfrm>
                <a:off x="2802"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1" name="Rectangle 29">
                <a:extLst>
                  <a:ext uri="{FF2B5EF4-FFF2-40B4-BE49-F238E27FC236}">
                    <a16:creationId xmlns:a16="http://schemas.microsoft.com/office/drawing/2014/main" id="{8F01127F-F559-B203-E499-6CCEDCE4C88B}"/>
                  </a:ext>
                </a:extLst>
              </p:cNvPr>
              <p:cNvSpPr>
                <a:spLocks noChangeArrowheads="1"/>
              </p:cNvSpPr>
              <p:nvPr/>
            </p:nvSpPr>
            <p:spPr bwMode="auto">
              <a:xfrm>
                <a:off x="288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2" name="Rectangle 30">
                <a:extLst>
                  <a:ext uri="{FF2B5EF4-FFF2-40B4-BE49-F238E27FC236}">
                    <a16:creationId xmlns:a16="http://schemas.microsoft.com/office/drawing/2014/main" id="{5A317AE9-1FA0-0939-BFDD-B6E39B7EFCCA}"/>
                  </a:ext>
                </a:extLst>
              </p:cNvPr>
              <p:cNvSpPr>
                <a:spLocks noChangeArrowheads="1"/>
              </p:cNvSpPr>
              <p:nvPr/>
            </p:nvSpPr>
            <p:spPr bwMode="auto">
              <a:xfrm>
                <a:off x="296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3" name="Rectangle 31">
                <a:extLst>
                  <a:ext uri="{FF2B5EF4-FFF2-40B4-BE49-F238E27FC236}">
                    <a16:creationId xmlns:a16="http://schemas.microsoft.com/office/drawing/2014/main" id="{1894655E-C7D1-AFFD-FA12-3D01BC1A9304}"/>
                  </a:ext>
                </a:extLst>
              </p:cNvPr>
              <p:cNvSpPr>
                <a:spLocks noChangeArrowheads="1"/>
              </p:cNvSpPr>
              <p:nvPr/>
            </p:nvSpPr>
            <p:spPr bwMode="auto">
              <a:xfrm>
                <a:off x="3040"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4" name="Rectangle 32">
                <a:extLst>
                  <a:ext uri="{FF2B5EF4-FFF2-40B4-BE49-F238E27FC236}">
                    <a16:creationId xmlns:a16="http://schemas.microsoft.com/office/drawing/2014/main" id="{8A94745D-3B6B-8381-DA34-A840A4F37598}"/>
                  </a:ext>
                </a:extLst>
              </p:cNvPr>
              <p:cNvSpPr>
                <a:spLocks noChangeArrowheads="1"/>
              </p:cNvSpPr>
              <p:nvPr/>
            </p:nvSpPr>
            <p:spPr bwMode="auto">
              <a:xfrm flipH="1">
                <a:off x="3121"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5" name="Freeform 33">
                <a:extLst>
                  <a:ext uri="{FF2B5EF4-FFF2-40B4-BE49-F238E27FC236}">
                    <a16:creationId xmlns:a16="http://schemas.microsoft.com/office/drawing/2014/main" id="{B28703DD-0913-A558-813C-8EEFFE17DD02}"/>
                  </a:ext>
                </a:extLst>
              </p:cNvPr>
              <p:cNvSpPr>
                <a:spLocks/>
              </p:cNvSpPr>
              <p:nvPr/>
            </p:nvSpPr>
            <p:spPr bwMode="auto">
              <a:xfrm>
                <a:off x="1310" y="188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36" name="Group 34">
                <a:extLst>
                  <a:ext uri="{FF2B5EF4-FFF2-40B4-BE49-F238E27FC236}">
                    <a16:creationId xmlns:a16="http://schemas.microsoft.com/office/drawing/2014/main" id="{EE7B363E-42B2-4B19-6BCA-172998EAB044}"/>
                  </a:ext>
                </a:extLst>
              </p:cNvPr>
              <p:cNvGrpSpPr>
                <a:grpSpLocks/>
              </p:cNvGrpSpPr>
              <p:nvPr/>
            </p:nvGrpSpPr>
            <p:grpSpPr bwMode="auto">
              <a:xfrm>
                <a:off x="2385" y="746"/>
                <a:ext cx="355" cy="242"/>
                <a:chOff x="2385" y="746"/>
                <a:chExt cx="355" cy="242"/>
              </a:xfrm>
            </p:grpSpPr>
            <p:sp>
              <p:nvSpPr>
                <p:cNvPr id="280" name="Freeform 35">
                  <a:extLst>
                    <a:ext uri="{FF2B5EF4-FFF2-40B4-BE49-F238E27FC236}">
                      <a16:creationId xmlns:a16="http://schemas.microsoft.com/office/drawing/2014/main" id="{37C587DD-D853-A6C6-1B4A-4291453A9A45}"/>
                    </a:ext>
                  </a:extLst>
                </p:cNvPr>
                <p:cNvSpPr>
                  <a:spLocks/>
                </p:cNvSpPr>
                <p:nvPr/>
              </p:nvSpPr>
              <p:spPr bwMode="auto">
                <a:xfrm>
                  <a:off x="2385" y="74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1" name="Rectangle 36">
                  <a:extLst>
                    <a:ext uri="{FF2B5EF4-FFF2-40B4-BE49-F238E27FC236}">
                      <a16:creationId xmlns:a16="http://schemas.microsoft.com/office/drawing/2014/main" id="{2DFDF080-19BD-B8C1-BF55-9ECBE6C0ACF3}"/>
                    </a:ext>
                  </a:extLst>
                </p:cNvPr>
                <p:cNvSpPr>
                  <a:spLocks noChangeArrowheads="1"/>
                </p:cNvSpPr>
                <p:nvPr/>
              </p:nvSpPr>
              <p:spPr bwMode="auto">
                <a:xfrm>
                  <a:off x="2723" y="74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37" name="Group 37">
                <a:extLst>
                  <a:ext uri="{FF2B5EF4-FFF2-40B4-BE49-F238E27FC236}">
                    <a16:creationId xmlns:a16="http://schemas.microsoft.com/office/drawing/2014/main" id="{2D760FC5-D79B-CA2C-F129-2178CA236639}"/>
                  </a:ext>
                </a:extLst>
              </p:cNvPr>
              <p:cNvGrpSpPr>
                <a:grpSpLocks/>
              </p:cNvGrpSpPr>
              <p:nvPr/>
            </p:nvGrpSpPr>
            <p:grpSpPr bwMode="auto">
              <a:xfrm>
                <a:off x="1306" y="459"/>
                <a:ext cx="1435" cy="287"/>
                <a:chOff x="1306" y="459"/>
                <a:chExt cx="1435" cy="287"/>
              </a:xfrm>
            </p:grpSpPr>
            <p:grpSp>
              <p:nvGrpSpPr>
                <p:cNvPr id="273" name="Group 38">
                  <a:extLst>
                    <a:ext uri="{FF2B5EF4-FFF2-40B4-BE49-F238E27FC236}">
                      <a16:creationId xmlns:a16="http://schemas.microsoft.com/office/drawing/2014/main" id="{8F0B5E8B-9294-B56A-C518-2A74FD5E5BB6}"/>
                    </a:ext>
                  </a:extLst>
                </p:cNvPr>
                <p:cNvGrpSpPr>
                  <a:grpSpLocks/>
                </p:cNvGrpSpPr>
                <p:nvPr/>
              </p:nvGrpSpPr>
              <p:grpSpPr bwMode="auto">
                <a:xfrm>
                  <a:off x="1306" y="459"/>
                  <a:ext cx="1434" cy="287"/>
                  <a:chOff x="1306" y="459"/>
                  <a:chExt cx="1434" cy="287"/>
                </a:xfrm>
              </p:grpSpPr>
              <p:grpSp>
                <p:nvGrpSpPr>
                  <p:cNvPr id="275" name="Group 39">
                    <a:extLst>
                      <a:ext uri="{FF2B5EF4-FFF2-40B4-BE49-F238E27FC236}">
                        <a16:creationId xmlns:a16="http://schemas.microsoft.com/office/drawing/2014/main" id="{1E864B48-1BBF-BCA6-2098-477B95DCB98A}"/>
                      </a:ext>
                    </a:extLst>
                  </p:cNvPr>
                  <p:cNvGrpSpPr>
                    <a:grpSpLocks/>
                  </p:cNvGrpSpPr>
                  <p:nvPr/>
                </p:nvGrpSpPr>
                <p:grpSpPr bwMode="auto">
                  <a:xfrm>
                    <a:off x="1306" y="459"/>
                    <a:ext cx="1434" cy="287"/>
                    <a:chOff x="1255" y="869"/>
                    <a:chExt cx="1434" cy="287"/>
                  </a:xfrm>
                </p:grpSpPr>
                <p:sp>
                  <p:nvSpPr>
                    <p:cNvPr id="277" name="Rectangle 40">
                      <a:extLst>
                        <a:ext uri="{FF2B5EF4-FFF2-40B4-BE49-F238E27FC236}">
                          <a16:creationId xmlns:a16="http://schemas.microsoft.com/office/drawing/2014/main" id="{FF1EE16F-15C5-7492-25DD-0DFA1C65E946}"/>
                        </a:ext>
                      </a:extLst>
                    </p:cNvPr>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8" name="Line 41">
                      <a:extLst>
                        <a:ext uri="{FF2B5EF4-FFF2-40B4-BE49-F238E27FC236}">
                          <a16:creationId xmlns:a16="http://schemas.microsoft.com/office/drawing/2014/main" id="{F29CE46E-F76A-4227-CF32-5F52F483CC3E}"/>
                        </a:ext>
                      </a:extLst>
                    </p:cNvPr>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9" name="Line 42">
                      <a:extLst>
                        <a:ext uri="{FF2B5EF4-FFF2-40B4-BE49-F238E27FC236}">
                          <a16:creationId xmlns:a16="http://schemas.microsoft.com/office/drawing/2014/main" id="{FE136AAE-0777-C8D0-9D50-E5D78D9DF712}"/>
                        </a:ext>
                      </a:extLst>
                    </p:cNvPr>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76" name="Rectangle 43">
                    <a:extLst>
                      <a:ext uri="{FF2B5EF4-FFF2-40B4-BE49-F238E27FC236}">
                        <a16:creationId xmlns:a16="http://schemas.microsoft.com/office/drawing/2014/main" id="{9EB0F6AB-0C40-4E21-C049-CD6B18960561}"/>
                      </a:ext>
                    </a:extLst>
                  </p:cNvPr>
                  <p:cNvSpPr>
                    <a:spLocks noChangeArrowheads="1"/>
                  </p:cNvSpPr>
                  <p:nvPr/>
                </p:nvSpPr>
                <p:spPr bwMode="auto">
                  <a:xfrm>
                    <a:off x="1306" y="516"/>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74" name="Rectangle 44">
                  <a:extLst>
                    <a:ext uri="{FF2B5EF4-FFF2-40B4-BE49-F238E27FC236}">
                      <a16:creationId xmlns:a16="http://schemas.microsoft.com/office/drawing/2014/main" id="{E6B8869F-0FB7-BE51-16BE-9D8DCED131CF}"/>
                    </a:ext>
                  </a:extLst>
                </p:cNvPr>
                <p:cNvSpPr>
                  <a:spLocks noChangeArrowheads="1"/>
                </p:cNvSpPr>
                <p:nvPr/>
              </p:nvSpPr>
              <p:spPr bwMode="auto">
                <a:xfrm>
                  <a:off x="2724"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38" name="Rectangle 45">
                <a:extLst>
                  <a:ext uri="{FF2B5EF4-FFF2-40B4-BE49-F238E27FC236}">
                    <a16:creationId xmlns:a16="http://schemas.microsoft.com/office/drawing/2014/main" id="{7D76D488-EBEF-202B-9CA0-661AA563C7E2}"/>
                  </a:ext>
                </a:extLst>
              </p:cNvPr>
              <p:cNvSpPr>
                <a:spLocks noChangeArrowheads="1"/>
              </p:cNvSpPr>
              <p:nvPr/>
            </p:nvSpPr>
            <p:spPr bwMode="auto">
              <a:xfrm rot="-2897558">
                <a:off x="1102" y="142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9" name="Rectangle 46">
                <a:extLst>
                  <a:ext uri="{FF2B5EF4-FFF2-40B4-BE49-F238E27FC236}">
                    <a16:creationId xmlns:a16="http://schemas.microsoft.com/office/drawing/2014/main" id="{AABC5EFF-91BB-D5F3-CC56-85D6D966661C}"/>
                  </a:ext>
                </a:extLst>
              </p:cNvPr>
              <p:cNvSpPr>
                <a:spLocks noChangeArrowheads="1"/>
              </p:cNvSpPr>
              <p:nvPr/>
            </p:nvSpPr>
            <p:spPr bwMode="auto">
              <a:xfrm>
                <a:off x="2385" y="49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0" name="Line 47">
                <a:extLst>
                  <a:ext uri="{FF2B5EF4-FFF2-40B4-BE49-F238E27FC236}">
                    <a16:creationId xmlns:a16="http://schemas.microsoft.com/office/drawing/2014/main" id="{13BCE95C-3644-3DD8-A8B1-43BCD8847C0C}"/>
                  </a:ext>
                </a:extLst>
              </p:cNvPr>
              <p:cNvSpPr>
                <a:spLocks noChangeShapeType="1"/>
              </p:cNvSpPr>
              <p:nvPr/>
            </p:nvSpPr>
            <p:spPr bwMode="auto">
              <a:xfrm>
                <a:off x="1310" y="45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1" name="Line 48">
                <a:extLst>
                  <a:ext uri="{FF2B5EF4-FFF2-40B4-BE49-F238E27FC236}">
                    <a16:creationId xmlns:a16="http://schemas.microsoft.com/office/drawing/2014/main" id="{05A7A3DF-4D9E-3C20-52CA-CFB4919983FE}"/>
                  </a:ext>
                </a:extLst>
              </p:cNvPr>
              <p:cNvSpPr>
                <a:spLocks noChangeShapeType="1"/>
              </p:cNvSpPr>
              <p:nvPr/>
            </p:nvSpPr>
            <p:spPr bwMode="auto">
              <a:xfrm>
                <a:off x="1310" y="49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2" name="Line 49">
                <a:extLst>
                  <a:ext uri="{FF2B5EF4-FFF2-40B4-BE49-F238E27FC236}">
                    <a16:creationId xmlns:a16="http://schemas.microsoft.com/office/drawing/2014/main" id="{5F52C3AB-A4B7-33B9-9CD1-8B38E59FABB7}"/>
                  </a:ext>
                </a:extLst>
              </p:cNvPr>
              <p:cNvSpPr>
                <a:spLocks noChangeShapeType="1"/>
              </p:cNvSpPr>
              <p:nvPr/>
            </p:nvSpPr>
            <p:spPr bwMode="auto">
              <a:xfrm>
                <a:off x="1310" y="71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3" name="Line 50">
                <a:extLst>
                  <a:ext uri="{FF2B5EF4-FFF2-40B4-BE49-F238E27FC236}">
                    <a16:creationId xmlns:a16="http://schemas.microsoft.com/office/drawing/2014/main" id="{C42EB5DE-7888-670E-5535-95E94C41FF02}"/>
                  </a:ext>
                </a:extLst>
              </p:cNvPr>
              <p:cNvSpPr>
                <a:spLocks noChangeShapeType="1"/>
              </p:cNvSpPr>
              <p:nvPr/>
            </p:nvSpPr>
            <p:spPr bwMode="auto">
              <a:xfrm>
                <a:off x="1310" y="74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4" name="Rectangle 51">
                <a:extLst>
                  <a:ext uri="{FF2B5EF4-FFF2-40B4-BE49-F238E27FC236}">
                    <a16:creationId xmlns:a16="http://schemas.microsoft.com/office/drawing/2014/main" id="{A5264714-D7EA-C0CF-4EF1-65D78C12C249}"/>
                  </a:ext>
                </a:extLst>
              </p:cNvPr>
              <p:cNvSpPr>
                <a:spLocks noChangeArrowheads="1"/>
              </p:cNvSpPr>
              <p:nvPr/>
            </p:nvSpPr>
            <p:spPr bwMode="auto">
              <a:xfrm>
                <a:off x="2741" y="45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5" name="Line 52">
                <a:extLst>
                  <a:ext uri="{FF2B5EF4-FFF2-40B4-BE49-F238E27FC236}">
                    <a16:creationId xmlns:a16="http://schemas.microsoft.com/office/drawing/2014/main" id="{1092186B-CC58-A100-F860-CF85C8D8FCA9}"/>
                  </a:ext>
                </a:extLst>
              </p:cNvPr>
              <p:cNvSpPr>
                <a:spLocks noChangeShapeType="1"/>
              </p:cNvSpPr>
              <p:nvPr/>
            </p:nvSpPr>
            <p:spPr bwMode="auto">
              <a:xfrm>
                <a:off x="2741" y="49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6" name="Line 53">
                <a:extLst>
                  <a:ext uri="{FF2B5EF4-FFF2-40B4-BE49-F238E27FC236}">
                    <a16:creationId xmlns:a16="http://schemas.microsoft.com/office/drawing/2014/main" id="{CD15598F-B166-186E-4EC2-BDB12BC01C45}"/>
                  </a:ext>
                </a:extLst>
              </p:cNvPr>
              <p:cNvSpPr>
                <a:spLocks noChangeShapeType="1"/>
              </p:cNvSpPr>
              <p:nvPr/>
            </p:nvSpPr>
            <p:spPr bwMode="auto">
              <a:xfrm>
                <a:off x="2737" y="71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7" name="Line 54">
                <a:extLst>
                  <a:ext uri="{FF2B5EF4-FFF2-40B4-BE49-F238E27FC236}">
                    <a16:creationId xmlns:a16="http://schemas.microsoft.com/office/drawing/2014/main" id="{18278507-323A-E291-2CAA-3D4414266CCE}"/>
                  </a:ext>
                </a:extLst>
              </p:cNvPr>
              <p:cNvSpPr>
                <a:spLocks noChangeShapeType="1"/>
              </p:cNvSpPr>
              <p:nvPr/>
            </p:nvSpPr>
            <p:spPr bwMode="auto">
              <a:xfrm>
                <a:off x="2737" y="74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8" name="Line 55">
                <a:extLst>
                  <a:ext uri="{FF2B5EF4-FFF2-40B4-BE49-F238E27FC236}">
                    <a16:creationId xmlns:a16="http://schemas.microsoft.com/office/drawing/2014/main" id="{C0131D99-D926-A642-D7CC-EA5F553671B9}"/>
                  </a:ext>
                </a:extLst>
              </p:cNvPr>
              <p:cNvSpPr>
                <a:spLocks noChangeShapeType="1"/>
              </p:cNvSpPr>
              <p:nvPr/>
            </p:nvSpPr>
            <p:spPr bwMode="auto">
              <a:xfrm>
                <a:off x="2737" y="45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9" name="Rectangle 56">
                <a:extLst>
                  <a:ext uri="{FF2B5EF4-FFF2-40B4-BE49-F238E27FC236}">
                    <a16:creationId xmlns:a16="http://schemas.microsoft.com/office/drawing/2014/main" id="{DBC0D128-46BB-07E2-F3D2-42DB59D828D7}"/>
                  </a:ext>
                </a:extLst>
              </p:cNvPr>
              <p:cNvSpPr>
                <a:spLocks noChangeArrowheads="1"/>
              </p:cNvSpPr>
              <p:nvPr/>
            </p:nvSpPr>
            <p:spPr bwMode="auto">
              <a:xfrm>
                <a:off x="2803"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50" name="Rectangle 57">
                <a:extLst>
                  <a:ext uri="{FF2B5EF4-FFF2-40B4-BE49-F238E27FC236}">
                    <a16:creationId xmlns:a16="http://schemas.microsoft.com/office/drawing/2014/main" id="{D72650EC-05CC-6E35-04F1-1258AE71CD36}"/>
                  </a:ext>
                </a:extLst>
              </p:cNvPr>
              <p:cNvSpPr>
                <a:spLocks noChangeArrowheads="1"/>
              </p:cNvSpPr>
              <p:nvPr/>
            </p:nvSpPr>
            <p:spPr bwMode="auto">
              <a:xfrm>
                <a:off x="288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51" name="Rectangle 58">
                <a:extLst>
                  <a:ext uri="{FF2B5EF4-FFF2-40B4-BE49-F238E27FC236}">
                    <a16:creationId xmlns:a16="http://schemas.microsoft.com/office/drawing/2014/main" id="{67D2E00A-E3A2-F90B-2E1D-437C8C23DC34}"/>
                  </a:ext>
                </a:extLst>
              </p:cNvPr>
              <p:cNvSpPr>
                <a:spLocks noChangeArrowheads="1"/>
              </p:cNvSpPr>
              <p:nvPr/>
            </p:nvSpPr>
            <p:spPr bwMode="auto">
              <a:xfrm>
                <a:off x="296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52" name="Rectangle 59">
                <a:extLst>
                  <a:ext uri="{FF2B5EF4-FFF2-40B4-BE49-F238E27FC236}">
                    <a16:creationId xmlns:a16="http://schemas.microsoft.com/office/drawing/2014/main" id="{C577907A-DB7D-0CDE-8A7B-8F2F2370BE53}"/>
                  </a:ext>
                </a:extLst>
              </p:cNvPr>
              <p:cNvSpPr>
                <a:spLocks noChangeArrowheads="1"/>
              </p:cNvSpPr>
              <p:nvPr/>
            </p:nvSpPr>
            <p:spPr bwMode="auto">
              <a:xfrm>
                <a:off x="3041"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53" name="Group 60">
                <a:extLst>
                  <a:ext uri="{FF2B5EF4-FFF2-40B4-BE49-F238E27FC236}">
                    <a16:creationId xmlns:a16="http://schemas.microsoft.com/office/drawing/2014/main" id="{A510F3D2-36D9-54E6-FBDF-322217F5E030}"/>
                  </a:ext>
                </a:extLst>
              </p:cNvPr>
              <p:cNvGrpSpPr>
                <a:grpSpLocks/>
              </p:cNvGrpSpPr>
              <p:nvPr/>
            </p:nvGrpSpPr>
            <p:grpSpPr bwMode="auto">
              <a:xfrm>
                <a:off x="1102" y="459"/>
                <a:ext cx="202" cy="3722"/>
                <a:chOff x="1102" y="459"/>
                <a:chExt cx="202" cy="3722"/>
              </a:xfrm>
            </p:grpSpPr>
            <p:grpSp>
              <p:nvGrpSpPr>
                <p:cNvPr id="264" name="Group 61">
                  <a:extLst>
                    <a:ext uri="{FF2B5EF4-FFF2-40B4-BE49-F238E27FC236}">
                      <a16:creationId xmlns:a16="http://schemas.microsoft.com/office/drawing/2014/main" id="{B3F64D4A-61D3-4867-497E-038D9879CED1}"/>
                    </a:ext>
                  </a:extLst>
                </p:cNvPr>
                <p:cNvGrpSpPr>
                  <a:grpSpLocks/>
                </p:cNvGrpSpPr>
                <p:nvPr/>
              </p:nvGrpSpPr>
              <p:grpSpPr bwMode="auto">
                <a:xfrm>
                  <a:off x="1102" y="459"/>
                  <a:ext cx="202" cy="3722"/>
                  <a:chOff x="1053" y="168"/>
                  <a:chExt cx="202" cy="3722"/>
                </a:xfrm>
              </p:grpSpPr>
              <p:grpSp>
                <p:nvGrpSpPr>
                  <p:cNvPr id="267" name="Group 62">
                    <a:extLst>
                      <a:ext uri="{FF2B5EF4-FFF2-40B4-BE49-F238E27FC236}">
                        <a16:creationId xmlns:a16="http://schemas.microsoft.com/office/drawing/2014/main" id="{FED0CB4A-6075-2E34-E8D9-81EFF4FEB846}"/>
                      </a:ext>
                    </a:extLst>
                  </p:cNvPr>
                  <p:cNvGrpSpPr>
                    <a:grpSpLocks/>
                  </p:cNvGrpSpPr>
                  <p:nvPr/>
                </p:nvGrpSpPr>
                <p:grpSpPr bwMode="auto">
                  <a:xfrm>
                    <a:off x="1053" y="168"/>
                    <a:ext cx="202" cy="3722"/>
                    <a:chOff x="1053" y="168"/>
                    <a:chExt cx="202" cy="3722"/>
                  </a:xfrm>
                </p:grpSpPr>
                <p:sp>
                  <p:nvSpPr>
                    <p:cNvPr id="270" name="Rectangle 63">
                      <a:extLst>
                        <a:ext uri="{FF2B5EF4-FFF2-40B4-BE49-F238E27FC236}">
                          <a16:creationId xmlns:a16="http://schemas.microsoft.com/office/drawing/2014/main" id="{1B316418-71DF-B1AE-21AA-7F54FE2CF3C8}"/>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1" name="Line 64">
                      <a:extLst>
                        <a:ext uri="{FF2B5EF4-FFF2-40B4-BE49-F238E27FC236}">
                          <a16:creationId xmlns:a16="http://schemas.microsoft.com/office/drawing/2014/main" id="{116A79FA-A2B5-FB62-4098-2669EEF28F95}"/>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2" name="Line 65">
                      <a:extLst>
                        <a:ext uri="{FF2B5EF4-FFF2-40B4-BE49-F238E27FC236}">
                          <a16:creationId xmlns:a16="http://schemas.microsoft.com/office/drawing/2014/main" id="{8587564F-E1C4-A0C7-BB09-198095D59C7C}"/>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68" name="Rectangle 66">
                    <a:extLst>
                      <a:ext uri="{FF2B5EF4-FFF2-40B4-BE49-F238E27FC236}">
                        <a16:creationId xmlns:a16="http://schemas.microsoft.com/office/drawing/2014/main" id="{5C1388A2-8724-75BA-9C38-5CA883B0F4A8}"/>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9" name="Rectangle 67">
                    <a:extLst>
                      <a:ext uri="{FF2B5EF4-FFF2-40B4-BE49-F238E27FC236}">
                        <a16:creationId xmlns:a16="http://schemas.microsoft.com/office/drawing/2014/main" id="{4D9198D1-6859-4403-1559-C5F64C27D482}"/>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65" name="Rectangle 68">
                  <a:extLst>
                    <a:ext uri="{FF2B5EF4-FFF2-40B4-BE49-F238E27FC236}">
                      <a16:creationId xmlns:a16="http://schemas.microsoft.com/office/drawing/2014/main" id="{C8F3720E-5739-52C9-7AAE-C0D11D7D1771}"/>
                    </a:ext>
                  </a:extLst>
                </p:cNvPr>
                <p:cNvSpPr>
                  <a:spLocks noChangeArrowheads="1"/>
                </p:cNvSpPr>
                <p:nvPr/>
              </p:nvSpPr>
              <p:spPr bwMode="auto">
                <a:xfrm>
                  <a:off x="1131"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6" name="Rectangle 69">
                  <a:extLst>
                    <a:ext uri="{FF2B5EF4-FFF2-40B4-BE49-F238E27FC236}">
                      <a16:creationId xmlns:a16="http://schemas.microsoft.com/office/drawing/2014/main" id="{3E226AF5-40E0-DC1D-1EF3-94EBED17B2CE}"/>
                    </a:ext>
                  </a:extLst>
                </p:cNvPr>
                <p:cNvSpPr>
                  <a:spLocks noChangeArrowheads="1"/>
                </p:cNvSpPr>
                <p:nvPr/>
              </p:nvSpPr>
              <p:spPr bwMode="auto">
                <a:xfrm>
                  <a:off x="1131"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54" name="Group 70">
                <a:extLst>
                  <a:ext uri="{FF2B5EF4-FFF2-40B4-BE49-F238E27FC236}">
                    <a16:creationId xmlns:a16="http://schemas.microsoft.com/office/drawing/2014/main" id="{A2B5F661-15F1-775A-E6EC-E23D221EFC13}"/>
                  </a:ext>
                </a:extLst>
              </p:cNvPr>
              <p:cNvGrpSpPr>
                <a:grpSpLocks/>
              </p:cNvGrpSpPr>
              <p:nvPr/>
            </p:nvGrpSpPr>
            <p:grpSpPr bwMode="auto">
              <a:xfrm>
                <a:off x="3126" y="459"/>
                <a:ext cx="202" cy="3722"/>
                <a:chOff x="3126" y="459"/>
                <a:chExt cx="202" cy="3722"/>
              </a:xfrm>
            </p:grpSpPr>
            <p:grpSp>
              <p:nvGrpSpPr>
                <p:cNvPr id="255" name="Group 71">
                  <a:extLst>
                    <a:ext uri="{FF2B5EF4-FFF2-40B4-BE49-F238E27FC236}">
                      <a16:creationId xmlns:a16="http://schemas.microsoft.com/office/drawing/2014/main" id="{4C77A9C5-BE6A-BD21-0161-AE312E27EAE1}"/>
                    </a:ext>
                  </a:extLst>
                </p:cNvPr>
                <p:cNvGrpSpPr>
                  <a:grpSpLocks/>
                </p:cNvGrpSpPr>
                <p:nvPr/>
              </p:nvGrpSpPr>
              <p:grpSpPr bwMode="auto">
                <a:xfrm>
                  <a:off x="3126" y="459"/>
                  <a:ext cx="202" cy="3722"/>
                  <a:chOff x="1053" y="168"/>
                  <a:chExt cx="202" cy="3722"/>
                </a:xfrm>
              </p:grpSpPr>
              <p:grpSp>
                <p:nvGrpSpPr>
                  <p:cNvPr id="258" name="Group 72">
                    <a:extLst>
                      <a:ext uri="{FF2B5EF4-FFF2-40B4-BE49-F238E27FC236}">
                        <a16:creationId xmlns:a16="http://schemas.microsoft.com/office/drawing/2014/main" id="{D274FC41-C9F1-A55A-2C26-F6C0F489AA5E}"/>
                      </a:ext>
                    </a:extLst>
                  </p:cNvPr>
                  <p:cNvGrpSpPr>
                    <a:grpSpLocks/>
                  </p:cNvGrpSpPr>
                  <p:nvPr/>
                </p:nvGrpSpPr>
                <p:grpSpPr bwMode="auto">
                  <a:xfrm>
                    <a:off x="1053" y="168"/>
                    <a:ext cx="202" cy="3722"/>
                    <a:chOff x="1053" y="168"/>
                    <a:chExt cx="202" cy="3722"/>
                  </a:xfrm>
                </p:grpSpPr>
                <p:sp>
                  <p:nvSpPr>
                    <p:cNvPr id="261" name="Rectangle 73">
                      <a:extLst>
                        <a:ext uri="{FF2B5EF4-FFF2-40B4-BE49-F238E27FC236}">
                          <a16:creationId xmlns:a16="http://schemas.microsoft.com/office/drawing/2014/main" id="{11C6FD9E-85F3-63D5-7C8D-DA925CB81763}"/>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2" name="Line 74">
                      <a:extLst>
                        <a:ext uri="{FF2B5EF4-FFF2-40B4-BE49-F238E27FC236}">
                          <a16:creationId xmlns:a16="http://schemas.microsoft.com/office/drawing/2014/main" id="{5E3229C8-282E-8447-95EF-CFBF07A2E163}"/>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3" name="Line 75">
                      <a:extLst>
                        <a:ext uri="{FF2B5EF4-FFF2-40B4-BE49-F238E27FC236}">
                          <a16:creationId xmlns:a16="http://schemas.microsoft.com/office/drawing/2014/main" id="{05D97C18-F46A-38CC-683D-38C927F12048}"/>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59" name="Rectangle 76">
                    <a:extLst>
                      <a:ext uri="{FF2B5EF4-FFF2-40B4-BE49-F238E27FC236}">
                        <a16:creationId xmlns:a16="http://schemas.microsoft.com/office/drawing/2014/main" id="{5854CCC3-4C8D-0703-F8F9-F7DED0C35253}"/>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60" name="Rectangle 77">
                    <a:extLst>
                      <a:ext uri="{FF2B5EF4-FFF2-40B4-BE49-F238E27FC236}">
                        <a16:creationId xmlns:a16="http://schemas.microsoft.com/office/drawing/2014/main" id="{684F6E8B-6DBD-D303-7402-8A371AFE2E79}"/>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56" name="Rectangle 78">
                  <a:extLst>
                    <a:ext uri="{FF2B5EF4-FFF2-40B4-BE49-F238E27FC236}">
                      <a16:creationId xmlns:a16="http://schemas.microsoft.com/office/drawing/2014/main" id="{1EEBEAEB-EEA9-1D63-5F0E-C5D880011401}"/>
                    </a:ext>
                  </a:extLst>
                </p:cNvPr>
                <p:cNvSpPr>
                  <a:spLocks noChangeArrowheads="1"/>
                </p:cNvSpPr>
                <p:nvPr/>
              </p:nvSpPr>
              <p:spPr bwMode="auto">
                <a:xfrm>
                  <a:off x="3155"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57" name="Rectangle 79">
                  <a:extLst>
                    <a:ext uri="{FF2B5EF4-FFF2-40B4-BE49-F238E27FC236}">
                      <a16:creationId xmlns:a16="http://schemas.microsoft.com/office/drawing/2014/main" id="{ED6FBC96-F6D3-9434-B231-614053C0C188}"/>
                    </a:ext>
                  </a:extLst>
                </p:cNvPr>
                <p:cNvSpPr>
                  <a:spLocks noChangeArrowheads="1"/>
                </p:cNvSpPr>
                <p:nvPr/>
              </p:nvSpPr>
              <p:spPr bwMode="auto">
                <a:xfrm>
                  <a:off x="3155"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sp>
          <p:nvSpPr>
            <p:cNvPr id="208" name="Rectangle 80">
              <a:extLst>
                <a:ext uri="{FF2B5EF4-FFF2-40B4-BE49-F238E27FC236}">
                  <a16:creationId xmlns:a16="http://schemas.microsoft.com/office/drawing/2014/main" id="{9B30345D-5612-91A0-005D-57A025114019}"/>
                </a:ext>
              </a:extLst>
            </p:cNvPr>
            <p:cNvSpPr>
              <a:spLocks noChangeArrowheads="1"/>
            </p:cNvSpPr>
            <p:nvPr/>
          </p:nvSpPr>
          <p:spPr bwMode="auto">
            <a:xfrm>
              <a:off x="1018" y="4181"/>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09" name="Group 81">
              <a:extLst>
                <a:ext uri="{FF2B5EF4-FFF2-40B4-BE49-F238E27FC236}">
                  <a16:creationId xmlns:a16="http://schemas.microsoft.com/office/drawing/2014/main" id="{9B767AFD-47BE-6282-6EEC-432A4CC89815}"/>
                </a:ext>
              </a:extLst>
            </p:cNvPr>
            <p:cNvGrpSpPr>
              <a:grpSpLocks/>
            </p:cNvGrpSpPr>
            <p:nvPr/>
          </p:nvGrpSpPr>
          <p:grpSpPr bwMode="auto">
            <a:xfrm>
              <a:off x="1102" y="459"/>
              <a:ext cx="202" cy="3722"/>
              <a:chOff x="1053" y="168"/>
              <a:chExt cx="202" cy="3722"/>
            </a:xfrm>
          </p:grpSpPr>
          <p:grpSp>
            <p:nvGrpSpPr>
              <p:cNvPr id="211" name="Group 82">
                <a:extLst>
                  <a:ext uri="{FF2B5EF4-FFF2-40B4-BE49-F238E27FC236}">
                    <a16:creationId xmlns:a16="http://schemas.microsoft.com/office/drawing/2014/main" id="{7D1603A1-9063-334F-66FF-027872E36048}"/>
                  </a:ext>
                </a:extLst>
              </p:cNvPr>
              <p:cNvGrpSpPr>
                <a:grpSpLocks/>
              </p:cNvGrpSpPr>
              <p:nvPr/>
            </p:nvGrpSpPr>
            <p:grpSpPr bwMode="auto">
              <a:xfrm>
                <a:off x="1053" y="168"/>
                <a:ext cx="202" cy="3722"/>
                <a:chOff x="1053" y="168"/>
                <a:chExt cx="202" cy="3722"/>
              </a:xfrm>
            </p:grpSpPr>
            <p:grpSp>
              <p:nvGrpSpPr>
                <p:cNvPr id="214" name="Group 83">
                  <a:extLst>
                    <a:ext uri="{FF2B5EF4-FFF2-40B4-BE49-F238E27FC236}">
                      <a16:creationId xmlns:a16="http://schemas.microsoft.com/office/drawing/2014/main" id="{3FF0E298-0633-9523-1E55-CF515EFF6831}"/>
                    </a:ext>
                  </a:extLst>
                </p:cNvPr>
                <p:cNvGrpSpPr>
                  <a:grpSpLocks/>
                </p:cNvGrpSpPr>
                <p:nvPr/>
              </p:nvGrpSpPr>
              <p:grpSpPr bwMode="auto">
                <a:xfrm>
                  <a:off x="1053" y="168"/>
                  <a:ext cx="202" cy="3722"/>
                  <a:chOff x="1053" y="168"/>
                  <a:chExt cx="202" cy="3722"/>
                </a:xfrm>
              </p:grpSpPr>
              <p:sp>
                <p:nvSpPr>
                  <p:cNvPr id="217" name="Rectangle 84">
                    <a:extLst>
                      <a:ext uri="{FF2B5EF4-FFF2-40B4-BE49-F238E27FC236}">
                        <a16:creationId xmlns:a16="http://schemas.microsoft.com/office/drawing/2014/main" id="{F3413ECF-65EC-299A-F062-52FC9445534F}"/>
                      </a:ext>
                    </a:extLst>
                  </p:cNvPr>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8" name="Line 85">
                    <a:extLst>
                      <a:ext uri="{FF2B5EF4-FFF2-40B4-BE49-F238E27FC236}">
                        <a16:creationId xmlns:a16="http://schemas.microsoft.com/office/drawing/2014/main" id="{E804996B-13D6-7621-CCA8-A5FB901B8781}"/>
                      </a:ext>
                    </a:extLst>
                  </p:cNvPr>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9" name="Line 86">
                    <a:extLst>
                      <a:ext uri="{FF2B5EF4-FFF2-40B4-BE49-F238E27FC236}">
                        <a16:creationId xmlns:a16="http://schemas.microsoft.com/office/drawing/2014/main" id="{49CA7A25-1D89-3E43-1C15-5C4D59BEE60C}"/>
                      </a:ext>
                    </a:extLst>
                  </p:cNvPr>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15" name="Rectangle 87">
                  <a:extLst>
                    <a:ext uri="{FF2B5EF4-FFF2-40B4-BE49-F238E27FC236}">
                      <a16:creationId xmlns:a16="http://schemas.microsoft.com/office/drawing/2014/main" id="{D6333990-90EC-7B1F-988F-C1F4FC6D503B}"/>
                    </a:ext>
                  </a:extLst>
                </p:cNvPr>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6" name="Rectangle 88">
                  <a:extLst>
                    <a:ext uri="{FF2B5EF4-FFF2-40B4-BE49-F238E27FC236}">
                      <a16:creationId xmlns:a16="http://schemas.microsoft.com/office/drawing/2014/main" id="{73C7FB92-9691-6BDA-16D0-D233E412113A}"/>
                    </a:ext>
                  </a:extLst>
                </p:cNvPr>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12" name="Rectangle 89">
                <a:extLst>
                  <a:ext uri="{FF2B5EF4-FFF2-40B4-BE49-F238E27FC236}">
                    <a16:creationId xmlns:a16="http://schemas.microsoft.com/office/drawing/2014/main" id="{A6A62B84-51F6-90D3-F8DA-2187FB9510DC}"/>
                  </a:ext>
                </a:extLst>
              </p:cNvPr>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3" name="Rectangle 90">
                <a:extLst>
                  <a:ext uri="{FF2B5EF4-FFF2-40B4-BE49-F238E27FC236}">
                    <a16:creationId xmlns:a16="http://schemas.microsoft.com/office/drawing/2014/main" id="{A0C0AC16-0EF2-D974-CC25-155E4F9752C3}"/>
                  </a:ext>
                </a:extLst>
              </p:cNvPr>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10" name="Rectangle 91">
              <a:extLst>
                <a:ext uri="{FF2B5EF4-FFF2-40B4-BE49-F238E27FC236}">
                  <a16:creationId xmlns:a16="http://schemas.microsoft.com/office/drawing/2014/main" id="{C97F1975-6464-86A3-1572-2EE58180EF89}"/>
                </a:ext>
              </a:extLst>
            </p:cNvPr>
            <p:cNvSpPr>
              <a:spLocks noChangeArrowheads="1"/>
            </p:cNvSpPr>
            <p:nvPr/>
          </p:nvSpPr>
          <p:spPr bwMode="auto">
            <a:xfrm>
              <a:off x="3049" y="4181"/>
              <a:ext cx="345"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96" name="Oval 101">
            <a:extLst>
              <a:ext uri="{FF2B5EF4-FFF2-40B4-BE49-F238E27FC236}">
                <a16:creationId xmlns:a16="http://schemas.microsoft.com/office/drawing/2014/main" id="{4FE6F2E3-55C2-96E1-A9F2-885CB2CC798A}"/>
              </a:ext>
            </a:extLst>
          </p:cNvPr>
          <p:cNvSpPr>
            <a:spLocks noChangeArrowheads="1"/>
          </p:cNvSpPr>
          <p:nvPr/>
        </p:nvSpPr>
        <p:spPr bwMode="auto">
          <a:xfrm>
            <a:off x="6832600" y="592906"/>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7" name="Text Box 102">
            <a:extLst>
              <a:ext uri="{FF2B5EF4-FFF2-40B4-BE49-F238E27FC236}">
                <a16:creationId xmlns:a16="http://schemas.microsoft.com/office/drawing/2014/main" id="{C54F5EC3-FFA4-4EF5-935E-75A67E0B03F8}"/>
              </a:ext>
            </a:extLst>
          </p:cNvPr>
          <p:cNvSpPr txBox="1">
            <a:spLocks noChangeArrowheads="1"/>
          </p:cNvSpPr>
          <p:nvPr/>
        </p:nvSpPr>
        <p:spPr bwMode="auto">
          <a:xfrm>
            <a:off x="8255000" y="51476"/>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298" name="Line 103">
            <a:extLst>
              <a:ext uri="{FF2B5EF4-FFF2-40B4-BE49-F238E27FC236}">
                <a16:creationId xmlns:a16="http://schemas.microsoft.com/office/drawing/2014/main" id="{213AD84D-6D50-2197-B114-7D0C585F5AAA}"/>
              </a:ext>
            </a:extLst>
          </p:cNvPr>
          <p:cNvSpPr>
            <a:spLocks noChangeShapeType="1"/>
          </p:cNvSpPr>
          <p:nvPr/>
        </p:nvSpPr>
        <p:spPr bwMode="auto">
          <a:xfrm flipH="1">
            <a:off x="7578725" y="248419"/>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9" name="Oval 104">
            <a:extLst>
              <a:ext uri="{FF2B5EF4-FFF2-40B4-BE49-F238E27FC236}">
                <a16:creationId xmlns:a16="http://schemas.microsoft.com/office/drawing/2014/main" id="{8473E8D3-6970-A549-B438-B8FD6DE0B4EE}"/>
              </a:ext>
            </a:extLst>
          </p:cNvPr>
          <p:cNvSpPr>
            <a:spLocks noChangeArrowheads="1"/>
          </p:cNvSpPr>
          <p:nvPr/>
        </p:nvSpPr>
        <p:spPr bwMode="auto">
          <a:xfrm>
            <a:off x="6842125" y="3545656"/>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0" name="Text Box 105">
            <a:extLst>
              <a:ext uri="{FF2B5EF4-FFF2-40B4-BE49-F238E27FC236}">
                <a16:creationId xmlns:a16="http://schemas.microsoft.com/office/drawing/2014/main" id="{64A9FF5A-B662-1ECA-86D3-BBB79EE55F43}"/>
              </a:ext>
            </a:extLst>
          </p:cNvPr>
          <p:cNvSpPr txBox="1">
            <a:spLocks noChangeArrowheads="1"/>
          </p:cNvSpPr>
          <p:nvPr/>
        </p:nvSpPr>
        <p:spPr bwMode="auto">
          <a:xfrm>
            <a:off x="8245475" y="2972569"/>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301" name="Line 106">
            <a:extLst>
              <a:ext uri="{FF2B5EF4-FFF2-40B4-BE49-F238E27FC236}">
                <a16:creationId xmlns:a16="http://schemas.microsoft.com/office/drawing/2014/main" id="{38A20F27-2C0A-A5DB-1A9C-2C52B8DEED39}"/>
              </a:ext>
            </a:extLst>
          </p:cNvPr>
          <p:cNvSpPr>
            <a:spLocks noChangeShapeType="1"/>
          </p:cNvSpPr>
          <p:nvPr/>
        </p:nvSpPr>
        <p:spPr bwMode="auto">
          <a:xfrm flipH="1">
            <a:off x="7588250" y="3201169"/>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2" name="Line 93">
            <a:extLst>
              <a:ext uri="{FF2B5EF4-FFF2-40B4-BE49-F238E27FC236}">
                <a16:creationId xmlns:a16="http://schemas.microsoft.com/office/drawing/2014/main" id="{C9E10347-75BA-1BA6-77BC-5C5BDA5D36A1}"/>
              </a:ext>
            </a:extLst>
          </p:cNvPr>
          <p:cNvSpPr>
            <a:spLocks noChangeShapeType="1"/>
          </p:cNvSpPr>
          <p:nvPr/>
        </p:nvSpPr>
        <p:spPr bwMode="auto">
          <a:xfrm>
            <a:off x="6938963" y="248419"/>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3" name="Line 94">
            <a:extLst>
              <a:ext uri="{FF2B5EF4-FFF2-40B4-BE49-F238E27FC236}">
                <a16:creationId xmlns:a16="http://schemas.microsoft.com/office/drawing/2014/main" id="{19CE3393-1FA7-C552-F96E-B0BD9052D6EB}"/>
              </a:ext>
            </a:extLst>
          </p:cNvPr>
          <p:cNvSpPr>
            <a:spLocks noChangeShapeType="1"/>
          </p:cNvSpPr>
          <p:nvPr/>
        </p:nvSpPr>
        <p:spPr bwMode="auto">
          <a:xfrm>
            <a:off x="6943726" y="350019"/>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4" name="Text Box 95">
            <a:extLst>
              <a:ext uri="{FF2B5EF4-FFF2-40B4-BE49-F238E27FC236}">
                <a16:creationId xmlns:a16="http://schemas.microsoft.com/office/drawing/2014/main" id="{CEC30518-552D-D368-03C3-B68DCA8F35B8}"/>
              </a:ext>
            </a:extLst>
          </p:cNvPr>
          <p:cNvSpPr txBox="1">
            <a:spLocks noChangeArrowheads="1"/>
          </p:cNvSpPr>
          <p:nvPr/>
        </p:nvSpPr>
        <p:spPr bwMode="auto">
          <a:xfrm>
            <a:off x="7094538" y="16644"/>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305" name="Line 96">
            <a:extLst>
              <a:ext uri="{FF2B5EF4-FFF2-40B4-BE49-F238E27FC236}">
                <a16:creationId xmlns:a16="http://schemas.microsoft.com/office/drawing/2014/main" id="{42AE19F8-84E9-C0B2-4731-CF842958B25F}"/>
              </a:ext>
            </a:extLst>
          </p:cNvPr>
          <p:cNvSpPr>
            <a:spLocks noChangeShapeType="1"/>
          </p:cNvSpPr>
          <p:nvPr/>
        </p:nvSpPr>
        <p:spPr bwMode="auto">
          <a:xfrm flipV="1">
            <a:off x="7575551" y="248419"/>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6" name="Line 98">
            <a:extLst>
              <a:ext uri="{FF2B5EF4-FFF2-40B4-BE49-F238E27FC236}">
                <a16:creationId xmlns:a16="http://schemas.microsoft.com/office/drawing/2014/main" id="{CB21E8D7-16D8-C2F3-9E44-9B469BB96A8A}"/>
              </a:ext>
            </a:extLst>
          </p:cNvPr>
          <p:cNvSpPr>
            <a:spLocks noChangeShapeType="1"/>
          </p:cNvSpPr>
          <p:nvPr/>
        </p:nvSpPr>
        <p:spPr bwMode="auto">
          <a:xfrm>
            <a:off x="6938963" y="3263082"/>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 name="Line 99">
            <a:extLst>
              <a:ext uri="{FF2B5EF4-FFF2-40B4-BE49-F238E27FC236}">
                <a16:creationId xmlns:a16="http://schemas.microsoft.com/office/drawing/2014/main" id="{B11124DC-DB6D-666E-CEF2-5AA24F106A01}"/>
              </a:ext>
            </a:extLst>
          </p:cNvPr>
          <p:cNvSpPr>
            <a:spLocks noChangeShapeType="1"/>
          </p:cNvSpPr>
          <p:nvPr/>
        </p:nvSpPr>
        <p:spPr bwMode="auto">
          <a:xfrm>
            <a:off x="6943726" y="3364682"/>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8" name="Text Box 100">
            <a:extLst>
              <a:ext uri="{FF2B5EF4-FFF2-40B4-BE49-F238E27FC236}">
                <a16:creationId xmlns:a16="http://schemas.microsoft.com/office/drawing/2014/main" id="{72BCAD71-529D-E566-80BD-FE62D2A3F90C}"/>
              </a:ext>
            </a:extLst>
          </p:cNvPr>
          <p:cNvSpPr txBox="1">
            <a:spLocks noChangeArrowheads="1"/>
          </p:cNvSpPr>
          <p:nvPr/>
        </p:nvSpPr>
        <p:spPr bwMode="auto">
          <a:xfrm>
            <a:off x="7094538" y="3031307"/>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Tree>
    <p:extLst>
      <p:ext uri="{BB962C8B-B14F-4D97-AF65-F5344CB8AC3E}">
        <p14:creationId xmlns:p14="http://schemas.microsoft.com/office/powerpoint/2010/main" val="3197727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47A969-0B31-2933-EADF-541C42D23BC9}"/>
              </a:ext>
            </a:extLst>
          </p:cNvPr>
          <p:cNvSpPr>
            <a:spLocks noGrp="1"/>
          </p:cNvSpPr>
          <p:nvPr>
            <p:ph type="body" sz="quarter" idx="38"/>
          </p:nvPr>
        </p:nvSpPr>
        <p:spPr/>
        <p:txBody>
          <a:bodyPr/>
          <a:lstStyle/>
          <a:p>
            <a:r>
              <a:rPr lang="en-US" sz="3200" dirty="0"/>
              <a:t>Some possible bracing arrangement for EBFS</a:t>
            </a:r>
          </a:p>
        </p:txBody>
      </p:sp>
      <p:sp>
        <p:nvSpPr>
          <p:cNvPr id="4" name="Slide Number Placeholder 3">
            <a:extLst>
              <a:ext uri="{FF2B5EF4-FFF2-40B4-BE49-F238E27FC236}">
                <a16:creationId xmlns:a16="http://schemas.microsoft.com/office/drawing/2014/main" id="{CDFCAB62-E0E0-BF97-64F0-92AA8EEDA356}"/>
              </a:ext>
            </a:extLst>
          </p:cNvPr>
          <p:cNvSpPr>
            <a:spLocks noGrp="1"/>
          </p:cNvSpPr>
          <p:nvPr>
            <p:ph type="sldNum" sz="quarter" idx="40"/>
          </p:nvPr>
        </p:nvSpPr>
        <p:spPr/>
        <p:txBody>
          <a:bodyPr/>
          <a:lstStyle/>
          <a:p>
            <a:pPr>
              <a:defRPr/>
            </a:pPr>
            <a:fld id="{6E117181-2254-4C4E-B84D-C4647DF99217}" type="slidenum">
              <a:rPr lang="en-US" altLang="en-US" smtClean="0"/>
              <a:pPr>
                <a:defRPr/>
              </a:pPr>
              <a:t>54</a:t>
            </a:fld>
            <a:endParaRPr lang="en-US" altLang="en-US" dirty="0"/>
          </a:p>
        </p:txBody>
      </p:sp>
      <p:grpSp>
        <p:nvGrpSpPr>
          <p:cNvPr id="5" name="Group 4">
            <a:extLst>
              <a:ext uri="{FF2B5EF4-FFF2-40B4-BE49-F238E27FC236}">
                <a16:creationId xmlns:a16="http://schemas.microsoft.com/office/drawing/2014/main" id="{C0568DAA-3C59-E20F-48B4-8BD0E29DAF1F}"/>
              </a:ext>
            </a:extLst>
          </p:cNvPr>
          <p:cNvGrpSpPr>
            <a:grpSpLocks/>
          </p:cNvGrpSpPr>
          <p:nvPr/>
        </p:nvGrpSpPr>
        <p:grpSpPr bwMode="auto">
          <a:xfrm>
            <a:off x="8847261" y="1644873"/>
            <a:ext cx="2073275" cy="1849438"/>
            <a:chOff x="4114" y="996"/>
            <a:chExt cx="1306" cy="1165"/>
          </a:xfrm>
        </p:grpSpPr>
        <p:sp>
          <p:nvSpPr>
            <p:cNvPr id="6" name="Line 5">
              <a:extLst>
                <a:ext uri="{FF2B5EF4-FFF2-40B4-BE49-F238E27FC236}">
                  <a16:creationId xmlns:a16="http://schemas.microsoft.com/office/drawing/2014/main" id="{4531A05B-FE44-F2A0-82CD-20CCFA46C730}"/>
                </a:ext>
              </a:extLst>
            </p:cNvPr>
            <p:cNvSpPr>
              <a:spLocks noChangeShapeType="1"/>
            </p:cNvSpPr>
            <p:nvPr/>
          </p:nvSpPr>
          <p:spPr bwMode="auto">
            <a:xfrm flipV="1">
              <a:off x="4186"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6">
              <a:extLst>
                <a:ext uri="{FF2B5EF4-FFF2-40B4-BE49-F238E27FC236}">
                  <a16:creationId xmlns:a16="http://schemas.microsoft.com/office/drawing/2014/main" id="{F79F69EA-D73E-D3BF-EBE4-955374361CF0}"/>
                </a:ext>
              </a:extLst>
            </p:cNvPr>
            <p:cNvSpPr>
              <a:spLocks noChangeShapeType="1"/>
            </p:cNvSpPr>
            <p:nvPr/>
          </p:nvSpPr>
          <p:spPr bwMode="auto">
            <a:xfrm flipV="1">
              <a:off x="534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7">
              <a:extLst>
                <a:ext uri="{FF2B5EF4-FFF2-40B4-BE49-F238E27FC236}">
                  <a16:creationId xmlns:a16="http://schemas.microsoft.com/office/drawing/2014/main" id="{791E2804-309B-60D0-F3C8-2EE4B87896D3}"/>
                </a:ext>
              </a:extLst>
            </p:cNvPr>
            <p:cNvSpPr>
              <a:spLocks noChangeShapeType="1"/>
            </p:cNvSpPr>
            <p:nvPr/>
          </p:nvSpPr>
          <p:spPr bwMode="auto">
            <a:xfrm>
              <a:off x="4186"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8">
              <a:extLst>
                <a:ext uri="{FF2B5EF4-FFF2-40B4-BE49-F238E27FC236}">
                  <a16:creationId xmlns:a16="http://schemas.microsoft.com/office/drawing/2014/main" id="{73E53D10-AC78-A1D7-791D-7867EC075E46}"/>
                </a:ext>
              </a:extLst>
            </p:cNvPr>
            <p:cNvSpPr>
              <a:spLocks noChangeShapeType="1"/>
            </p:cNvSpPr>
            <p:nvPr/>
          </p:nvSpPr>
          <p:spPr bwMode="auto">
            <a:xfrm>
              <a:off x="4186"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Freeform 9">
              <a:extLst>
                <a:ext uri="{FF2B5EF4-FFF2-40B4-BE49-F238E27FC236}">
                  <a16:creationId xmlns:a16="http://schemas.microsoft.com/office/drawing/2014/main" id="{E69216A7-BD46-9EE4-E7E9-6A3CD97412F3}"/>
                </a:ext>
              </a:extLst>
            </p:cNvPr>
            <p:cNvSpPr>
              <a:spLocks/>
            </p:cNvSpPr>
            <p:nvPr/>
          </p:nvSpPr>
          <p:spPr bwMode="auto">
            <a:xfrm>
              <a:off x="4371" y="996"/>
              <a:ext cx="397" cy="58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0">
              <a:extLst>
                <a:ext uri="{FF2B5EF4-FFF2-40B4-BE49-F238E27FC236}">
                  <a16:creationId xmlns:a16="http://schemas.microsoft.com/office/drawing/2014/main" id="{4D8310BC-58C4-7254-7505-D777F45F8C83}"/>
                </a:ext>
              </a:extLst>
            </p:cNvPr>
            <p:cNvSpPr>
              <a:spLocks noChangeShapeType="1"/>
            </p:cNvSpPr>
            <p:nvPr/>
          </p:nvSpPr>
          <p:spPr bwMode="auto">
            <a:xfrm flipV="1">
              <a:off x="4114"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1">
              <a:extLst>
                <a:ext uri="{FF2B5EF4-FFF2-40B4-BE49-F238E27FC236}">
                  <a16:creationId xmlns:a16="http://schemas.microsoft.com/office/drawing/2014/main" id="{836C5A8B-3EAA-4B2E-2864-CD9B5111C006}"/>
                </a:ext>
              </a:extLst>
            </p:cNvPr>
            <p:cNvSpPr>
              <a:spLocks noChangeShapeType="1"/>
            </p:cNvSpPr>
            <p:nvPr/>
          </p:nvSpPr>
          <p:spPr bwMode="auto">
            <a:xfrm flipV="1">
              <a:off x="52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2">
              <a:extLst>
                <a:ext uri="{FF2B5EF4-FFF2-40B4-BE49-F238E27FC236}">
                  <a16:creationId xmlns:a16="http://schemas.microsoft.com/office/drawing/2014/main" id="{82E7A0B3-4F5B-AD38-7840-EFD3A976F5D1}"/>
                </a:ext>
              </a:extLst>
            </p:cNvPr>
            <p:cNvSpPr>
              <a:spLocks noChangeShapeType="1"/>
            </p:cNvSpPr>
            <p:nvPr/>
          </p:nvSpPr>
          <p:spPr bwMode="auto">
            <a:xfrm flipV="1">
              <a:off x="4695"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13">
            <a:extLst>
              <a:ext uri="{FF2B5EF4-FFF2-40B4-BE49-F238E27FC236}">
                <a16:creationId xmlns:a16="http://schemas.microsoft.com/office/drawing/2014/main" id="{BE77927C-10F3-F33E-6850-212D826F680B}"/>
              </a:ext>
            </a:extLst>
          </p:cNvPr>
          <p:cNvGrpSpPr>
            <a:grpSpLocks/>
          </p:cNvGrpSpPr>
          <p:nvPr/>
        </p:nvGrpSpPr>
        <p:grpSpPr bwMode="auto">
          <a:xfrm>
            <a:off x="4784698" y="1649636"/>
            <a:ext cx="2073275" cy="1844675"/>
            <a:chOff x="2118" y="999"/>
            <a:chExt cx="1306" cy="1162"/>
          </a:xfrm>
        </p:grpSpPr>
        <p:grpSp>
          <p:nvGrpSpPr>
            <p:cNvPr id="15" name="Group 14">
              <a:extLst>
                <a:ext uri="{FF2B5EF4-FFF2-40B4-BE49-F238E27FC236}">
                  <a16:creationId xmlns:a16="http://schemas.microsoft.com/office/drawing/2014/main" id="{2D7B5B23-9FB0-2F4B-15CB-43C52CDA73E7}"/>
                </a:ext>
              </a:extLst>
            </p:cNvPr>
            <p:cNvGrpSpPr>
              <a:grpSpLocks/>
            </p:cNvGrpSpPr>
            <p:nvPr/>
          </p:nvGrpSpPr>
          <p:grpSpPr bwMode="auto">
            <a:xfrm>
              <a:off x="2191" y="999"/>
              <a:ext cx="1162" cy="1161"/>
              <a:chOff x="2299" y="999"/>
              <a:chExt cx="1162" cy="1161"/>
            </a:xfrm>
          </p:grpSpPr>
          <p:sp>
            <p:nvSpPr>
              <p:cNvPr id="18" name="Line 15">
                <a:extLst>
                  <a:ext uri="{FF2B5EF4-FFF2-40B4-BE49-F238E27FC236}">
                    <a16:creationId xmlns:a16="http://schemas.microsoft.com/office/drawing/2014/main" id="{F3228B4F-9218-2C8B-ADC9-DFF0D584363E}"/>
                  </a:ext>
                </a:extLst>
              </p:cNvPr>
              <p:cNvSpPr>
                <a:spLocks noChangeShapeType="1"/>
              </p:cNvSpPr>
              <p:nvPr/>
            </p:nvSpPr>
            <p:spPr bwMode="auto">
              <a:xfrm flipV="1">
                <a:off x="2299"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6">
                <a:extLst>
                  <a:ext uri="{FF2B5EF4-FFF2-40B4-BE49-F238E27FC236}">
                    <a16:creationId xmlns:a16="http://schemas.microsoft.com/office/drawing/2014/main" id="{22F48ACF-7980-E9B8-49BC-C26F15975C97}"/>
                  </a:ext>
                </a:extLst>
              </p:cNvPr>
              <p:cNvSpPr>
                <a:spLocks noChangeShapeType="1"/>
              </p:cNvSpPr>
              <p:nvPr/>
            </p:nvSpPr>
            <p:spPr bwMode="auto">
              <a:xfrm flipV="1">
                <a:off x="3461"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7">
                <a:extLst>
                  <a:ext uri="{FF2B5EF4-FFF2-40B4-BE49-F238E27FC236}">
                    <a16:creationId xmlns:a16="http://schemas.microsoft.com/office/drawing/2014/main" id="{61E996B7-FB90-FC8D-F4BC-0B4DBA61B37C}"/>
                  </a:ext>
                </a:extLst>
              </p:cNvPr>
              <p:cNvSpPr>
                <a:spLocks noChangeShapeType="1"/>
              </p:cNvSpPr>
              <p:nvPr/>
            </p:nvSpPr>
            <p:spPr bwMode="auto">
              <a:xfrm>
                <a:off x="2299"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8">
                <a:extLst>
                  <a:ext uri="{FF2B5EF4-FFF2-40B4-BE49-F238E27FC236}">
                    <a16:creationId xmlns:a16="http://schemas.microsoft.com/office/drawing/2014/main" id="{C3CA52FC-C3B8-BC05-35A0-31FD8C55888A}"/>
                  </a:ext>
                </a:extLst>
              </p:cNvPr>
              <p:cNvSpPr>
                <a:spLocks noChangeShapeType="1"/>
              </p:cNvSpPr>
              <p:nvPr/>
            </p:nvSpPr>
            <p:spPr bwMode="auto">
              <a:xfrm>
                <a:off x="2299"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19">
                <a:extLst>
                  <a:ext uri="{FF2B5EF4-FFF2-40B4-BE49-F238E27FC236}">
                    <a16:creationId xmlns:a16="http://schemas.microsoft.com/office/drawing/2014/main" id="{71D368BA-7C8A-A150-4D6C-3A2D760E1919}"/>
                  </a:ext>
                </a:extLst>
              </p:cNvPr>
              <p:cNvSpPr>
                <a:spLocks noChangeShapeType="1"/>
              </p:cNvSpPr>
              <p:nvPr/>
            </p:nvSpPr>
            <p:spPr bwMode="auto">
              <a:xfrm flipV="1">
                <a:off x="2299"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0">
                <a:extLst>
                  <a:ext uri="{FF2B5EF4-FFF2-40B4-BE49-F238E27FC236}">
                    <a16:creationId xmlns:a16="http://schemas.microsoft.com/office/drawing/2014/main" id="{F6F6267A-9AA6-7EA9-AE90-5157C85B95F2}"/>
                  </a:ext>
                </a:extLst>
              </p:cNvPr>
              <p:cNvSpPr>
                <a:spLocks noChangeShapeType="1"/>
              </p:cNvSpPr>
              <p:nvPr/>
            </p:nvSpPr>
            <p:spPr bwMode="auto">
              <a:xfrm flipH="1" flipV="1">
                <a:off x="2953"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1">
                <a:extLst>
                  <a:ext uri="{FF2B5EF4-FFF2-40B4-BE49-F238E27FC236}">
                    <a16:creationId xmlns:a16="http://schemas.microsoft.com/office/drawing/2014/main" id="{4DB2BE38-99A7-0189-1375-957D1B8F3286}"/>
                  </a:ext>
                </a:extLst>
              </p:cNvPr>
              <p:cNvSpPr>
                <a:spLocks noChangeShapeType="1"/>
              </p:cNvSpPr>
              <p:nvPr/>
            </p:nvSpPr>
            <p:spPr bwMode="auto">
              <a:xfrm flipV="1">
                <a:off x="2299"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2">
                <a:extLst>
                  <a:ext uri="{FF2B5EF4-FFF2-40B4-BE49-F238E27FC236}">
                    <a16:creationId xmlns:a16="http://schemas.microsoft.com/office/drawing/2014/main" id="{2B8F8196-663C-E1A8-9CCE-375513C3C735}"/>
                  </a:ext>
                </a:extLst>
              </p:cNvPr>
              <p:cNvSpPr>
                <a:spLocks noChangeShapeType="1"/>
              </p:cNvSpPr>
              <p:nvPr/>
            </p:nvSpPr>
            <p:spPr bwMode="auto">
              <a:xfrm flipH="1" flipV="1">
                <a:off x="2953"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23">
              <a:extLst>
                <a:ext uri="{FF2B5EF4-FFF2-40B4-BE49-F238E27FC236}">
                  <a16:creationId xmlns:a16="http://schemas.microsoft.com/office/drawing/2014/main" id="{66F881D3-E5C8-298B-DCA8-C23764581CAC}"/>
                </a:ext>
              </a:extLst>
            </p:cNvPr>
            <p:cNvSpPr>
              <a:spLocks noChangeShapeType="1"/>
            </p:cNvSpPr>
            <p:nvPr/>
          </p:nvSpPr>
          <p:spPr bwMode="auto">
            <a:xfrm>
              <a:off x="2118"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24">
              <a:extLst>
                <a:ext uri="{FF2B5EF4-FFF2-40B4-BE49-F238E27FC236}">
                  <a16:creationId xmlns:a16="http://schemas.microsoft.com/office/drawing/2014/main" id="{80E4371F-14C9-1A18-DDEB-32AA4A6ED0D5}"/>
                </a:ext>
              </a:extLst>
            </p:cNvPr>
            <p:cNvSpPr>
              <a:spLocks noChangeShapeType="1"/>
            </p:cNvSpPr>
            <p:nvPr/>
          </p:nvSpPr>
          <p:spPr bwMode="auto">
            <a:xfrm>
              <a:off x="3279"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 name="Line 25">
            <a:extLst>
              <a:ext uri="{FF2B5EF4-FFF2-40B4-BE49-F238E27FC236}">
                <a16:creationId xmlns:a16="http://schemas.microsoft.com/office/drawing/2014/main" id="{DF6784B6-30C9-DF07-6B81-8F2AF14B57D2}"/>
              </a:ext>
            </a:extLst>
          </p:cNvPr>
          <p:cNvSpPr>
            <a:spLocks noChangeShapeType="1"/>
          </p:cNvSpPr>
          <p:nvPr/>
        </p:nvSpPr>
        <p:spPr bwMode="auto">
          <a:xfrm>
            <a:off x="4784698" y="3491136"/>
            <a:ext cx="230188"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7" name="Group 26">
            <a:extLst>
              <a:ext uri="{FF2B5EF4-FFF2-40B4-BE49-F238E27FC236}">
                <a16:creationId xmlns:a16="http://schemas.microsoft.com/office/drawing/2014/main" id="{82D37DB4-486F-127C-8E72-DF591ECCB7B7}"/>
              </a:ext>
            </a:extLst>
          </p:cNvPr>
          <p:cNvGrpSpPr>
            <a:grpSpLocks/>
          </p:cNvGrpSpPr>
          <p:nvPr/>
        </p:nvGrpSpPr>
        <p:grpSpPr bwMode="auto">
          <a:xfrm>
            <a:off x="1190447" y="1625711"/>
            <a:ext cx="1325562" cy="1844675"/>
            <a:chOff x="485" y="999"/>
            <a:chExt cx="835" cy="1162"/>
          </a:xfrm>
        </p:grpSpPr>
        <p:grpSp>
          <p:nvGrpSpPr>
            <p:cNvPr id="28" name="Group 27">
              <a:extLst>
                <a:ext uri="{FF2B5EF4-FFF2-40B4-BE49-F238E27FC236}">
                  <a16:creationId xmlns:a16="http://schemas.microsoft.com/office/drawing/2014/main" id="{E31BD30C-5727-1D35-C4B7-AFDA38E501CC}"/>
                </a:ext>
              </a:extLst>
            </p:cNvPr>
            <p:cNvGrpSpPr>
              <a:grpSpLocks/>
            </p:cNvGrpSpPr>
            <p:nvPr/>
          </p:nvGrpSpPr>
          <p:grpSpPr bwMode="auto">
            <a:xfrm>
              <a:off x="558" y="999"/>
              <a:ext cx="689" cy="1161"/>
              <a:chOff x="558" y="999"/>
              <a:chExt cx="689" cy="1161"/>
            </a:xfrm>
          </p:grpSpPr>
          <p:sp>
            <p:nvSpPr>
              <p:cNvPr id="31" name="Line 28">
                <a:extLst>
                  <a:ext uri="{FF2B5EF4-FFF2-40B4-BE49-F238E27FC236}">
                    <a16:creationId xmlns:a16="http://schemas.microsoft.com/office/drawing/2014/main" id="{6AC8FCA5-1D59-EA1B-01F9-E45FBABFDD22}"/>
                  </a:ext>
                </a:extLst>
              </p:cNvPr>
              <p:cNvSpPr>
                <a:spLocks noChangeShapeType="1"/>
              </p:cNvSpPr>
              <p:nvPr/>
            </p:nvSpPr>
            <p:spPr bwMode="auto">
              <a:xfrm>
                <a:off x="55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29">
                <a:extLst>
                  <a:ext uri="{FF2B5EF4-FFF2-40B4-BE49-F238E27FC236}">
                    <a16:creationId xmlns:a16="http://schemas.microsoft.com/office/drawing/2014/main" id="{FA87F6E9-E454-8A51-6A8D-92D0F156F8DF}"/>
                  </a:ext>
                </a:extLst>
              </p:cNvPr>
              <p:cNvSpPr>
                <a:spLocks noChangeShapeType="1"/>
              </p:cNvSpPr>
              <p:nvPr/>
            </p:nvSpPr>
            <p:spPr bwMode="auto">
              <a:xfrm>
                <a:off x="1247"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30">
                <a:extLst>
                  <a:ext uri="{FF2B5EF4-FFF2-40B4-BE49-F238E27FC236}">
                    <a16:creationId xmlns:a16="http://schemas.microsoft.com/office/drawing/2014/main" id="{C1D131D9-43F0-2646-8FC9-A36FC3BC50A1}"/>
                  </a:ext>
                </a:extLst>
              </p:cNvPr>
              <p:cNvSpPr>
                <a:spLocks noChangeShapeType="1"/>
              </p:cNvSpPr>
              <p:nvPr/>
            </p:nvSpPr>
            <p:spPr bwMode="auto">
              <a:xfrm>
                <a:off x="558" y="99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31">
                <a:extLst>
                  <a:ext uri="{FF2B5EF4-FFF2-40B4-BE49-F238E27FC236}">
                    <a16:creationId xmlns:a16="http://schemas.microsoft.com/office/drawing/2014/main" id="{E16492A1-88CA-D307-92F5-DA63CB96C533}"/>
                  </a:ext>
                </a:extLst>
              </p:cNvPr>
              <p:cNvSpPr>
                <a:spLocks noChangeShapeType="1"/>
              </p:cNvSpPr>
              <p:nvPr/>
            </p:nvSpPr>
            <p:spPr bwMode="auto">
              <a:xfrm>
                <a:off x="558" y="157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2">
                <a:extLst>
                  <a:ext uri="{FF2B5EF4-FFF2-40B4-BE49-F238E27FC236}">
                    <a16:creationId xmlns:a16="http://schemas.microsoft.com/office/drawing/2014/main" id="{E981498A-2A51-96B6-CA71-AC7599E70D25}"/>
                  </a:ext>
                </a:extLst>
              </p:cNvPr>
              <p:cNvSpPr>
                <a:spLocks noChangeShapeType="1"/>
              </p:cNvSpPr>
              <p:nvPr/>
            </p:nvSpPr>
            <p:spPr bwMode="auto">
              <a:xfrm flipV="1">
                <a:off x="558"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3">
                <a:extLst>
                  <a:ext uri="{FF2B5EF4-FFF2-40B4-BE49-F238E27FC236}">
                    <a16:creationId xmlns:a16="http://schemas.microsoft.com/office/drawing/2014/main" id="{F684F66C-0FDD-844C-C3DE-6D954E453593}"/>
                  </a:ext>
                </a:extLst>
              </p:cNvPr>
              <p:cNvSpPr>
                <a:spLocks noChangeShapeType="1"/>
              </p:cNvSpPr>
              <p:nvPr/>
            </p:nvSpPr>
            <p:spPr bwMode="auto">
              <a:xfrm flipV="1">
                <a:off x="558"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9" name="Line 34">
              <a:extLst>
                <a:ext uri="{FF2B5EF4-FFF2-40B4-BE49-F238E27FC236}">
                  <a16:creationId xmlns:a16="http://schemas.microsoft.com/office/drawing/2014/main" id="{F29BFD34-9EC5-00EA-F133-C6F7A2254595}"/>
                </a:ext>
              </a:extLst>
            </p:cNvPr>
            <p:cNvSpPr>
              <a:spLocks noChangeShapeType="1"/>
            </p:cNvSpPr>
            <p:nvPr/>
          </p:nvSpPr>
          <p:spPr bwMode="auto">
            <a:xfrm>
              <a:off x="485" y="2160"/>
              <a:ext cx="14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35">
              <a:extLst>
                <a:ext uri="{FF2B5EF4-FFF2-40B4-BE49-F238E27FC236}">
                  <a16:creationId xmlns:a16="http://schemas.microsoft.com/office/drawing/2014/main" id="{A320BDBB-EB9B-A458-2757-51BDEC5DD0A2}"/>
                </a:ext>
              </a:extLst>
            </p:cNvPr>
            <p:cNvSpPr>
              <a:spLocks noChangeShapeType="1"/>
            </p:cNvSpPr>
            <p:nvPr/>
          </p:nvSpPr>
          <p:spPr bwMode="auto">
            <a:xfrm>
              <a:off x="11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7" name="Group 36">
            <a:extLst>
              <a:ext uri="{FF2B5EF4-FFF2-40B4-BE49-F238E27FC236}">
                <a16:creationId xmlns:a16="http://schemas.microsoft.com/office/drawing/2014/main" id="{6676FE22-0B40-17B7-EA2F-8718130B8C2D}"/>
              </a:ext>
            </a:extLst>
          </p:cNvPr>
          <p:cNvGrpSpPr>
            <a:grpSpLocks/>
          </p:cNvGrpSpPr>
          <p:nvPr/>
        </p:nvGrpSpPr>
        <p:grpSpPr bwMode="auto">
          <a:xfrm>
            <a:off x="2604520" y="4242594"/>
            <a:ext cx="2073275" cy="1844675"/>
            <a:chOff x="1465" y="2741"/>
            <a:chExt cx="1306" cy="1162"/>
          </a:xfrm>
        </p:grpSpPr>
        <p:sp>
          <p:nvSpPr>
            <p:cNvPr id="38" name="Line 37">
              <a:extLst>
                <a:ext uri="{FF2B5EF4-FFF2-40B4-BE49-F238E27FC236}">
                  <a16:creationId xmlns:a16="http://schemas.microsoft.com/office/drawing/2014/main" id="{C4BB721B-8E15-9145-228E-E7225445870C}"/>
                </a:ext>
              </a:extLst>
            </p:cNvPr>
            <p:cNvSpPr>
              <a:spLocks noChangeShapeType="1"/>
            </p:cNvSpPr>
            <p:nvPr/>
          </p:nvSpPr>
          <p:spPr bwMode="auto">
            <a:xfrm flipV="1">
              <a:off x="1538"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38">
              <a:extLst>
                <a:ext uri="{FF2B5EF4-FFF2-40B4-BE49-F238E27FC236}">
                  <a16:creationId xmlns:a16="http://schemas.microsoft.com/office/drawing/2014/main" id="{80EAFE28-BBA4-D9DE-BB4E-D5311F12FDF7}"/>
                </a:ext>
              </a:extLst>
            </p:cNvPr>
            <p:cNvSpPr>
              <a:spLocks noChangeShapeType="1"/>
            </p:cNvSpPr>
            <p:nvPr/>
          </p:nvSpPr>
          <p:spPr bwMode="auto">
            <a:xfrm flipV="1">
              <a:off x="2700"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39">
              <a:extLst>
                <a:ext uri="{FF2B5EF4-FFF2-40B4-BE49-F238E27FC236}">
                  <a16:creationId xmlns:a16="http://schemas.microsoft.com/office/drawing/2014/main" id="{86C4D74B-5E3E-40F5-0987-A5C510AAAE81}"/>
                </a:ext>
              </a:extLst>
            </p:cNvPr>
            <p:cNvSpPr>
              <a:spLocks noChangeShapeType="1"/>
            </p:cNvSpPr>
            <p:nvPr/>
          </p:nvSpPr>
          <p:spPr bwMode="auto">
            <a:xfrm>
              <a:off x="1538" y="3322"/>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0">
              <a:extLst>
                <a:ext uri="{FF2B5EF4-FFF2-40B4-BE49-F238E27FC236}">
                  <a16:creationId xmlns:a16="http://schemas.microsoft.com/office/drawing/2014/main" id="{76C6A657-C32C-0B29-C8C7-D18C3B04E95E}"/>
                </a:ext>
              </a:extLst>
            </p:cNvPr>
            <p:cNvSpPr>
              <a:spLocks noChangeShapeType="1"/>
            </p:cNvSpPr>
            <p:nvPr/>
          </p:nvSpPr>
          <p:spPr bwMode="auto">
            <a:xfrm>
              <a:off x="1538" y="2741"/>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41">
              <a:extLst>
                <a:ext uri="{FF2B5EF4-FFF2-40B4-BE49-F238E27FC236}">
                  <a16:creationId xmlns:a16="http://schemas.microsoft.com/office/drawing/2014/main" id="{95A9D5F2-A80D-7F26-5F3A-AB3CCA9CC75F}"/>
                </a:ext>
              </a:extLst>
            </p:cNvPr>
            <p:cNvSpPr>
              <a:spLocks noChangeShapeType="1"/>
            </p:cNvSpPr>
            <p:nvPr/>
          </p:nvSpPr>
          <p:spPr bwMode="auto">
            <a:xfrm>
              <a:off x="1538"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42">
              <a:extLst>
                <a:ext uri="{FF2B5EF4-FFF2-40B4-BE49-F238E27FC236}">
                  <a16:creationId xmlns:a16="http://schemas.microsoft.com/office/drawing/2014/main" id="{E4B81ED4-05D9-71F7-4525-132F364B61A6}"/>
                </a:ext>
              </a:extLst>
            </p:cNvPr>
            <p:cNvSpPr>
              <a:spLocks noChangeShapeType="1"/>
            </p:cNvSpPr>
            <p:nvPr/>
          </p:nvSpPr>
          <p:spPr bwMode="auto">
            <a:xfrm flipH="1">
              <a:off x="2192"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Line 43">
              <a:extLst>
                <a:ext uri="{FF2B5EF4-FFF2-40B4-BE49-F238E27FC236}">
                  <a16:creationId xmlns:a16="http://schemas.microsoft.com/office/drawing/2014/main" id="{CB263918-28A2-DD03-B133-C1A11F8F8449}"/>
                </a:ext>
              </a:extLst>
            </p:cNvPr>
            <p:cNvSpPr>
              <a:spLocks noChangeShapeType="1"/>
            </p:cNvSpPr>
            <p:nvPr/>
          </p:nvSpPr>
          <p:spPr bwMode="auto">
            <a:xfrm flipV="1">
              <a:off x="1538"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44">
              <a:extLst>
                <a:ext uri="{FF2B5EF4-FFF2-40B4-BE49-F238E27FC236}">
                  <a16:creationId xmlns:a16="http://schemas.microsoft.com/office/drawing/2014/main" id="{42C106E1-B6B3-85A2-66DC-98F65B116B58}"/>
                </a:ext>
              </a:extLst>
            </p:cNvPr>
            <p:cNvSpPr>
              <a:spLocks noChangeShapeType="1"/>
            </p:cNvSpPr>
            <p:nvPr/>
          </p:nvSpPr>
          <p:spPr bwMode="auto">
            <a:xfrm flipH="1" flipV="1">
              <a:off x="2192"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45">
              <a:extLst>
                <a:ext uri="{FF2B5EF4-FFF2-40B4-BE49-F238E27FC236}">
                  <a16:creationId xmlns:a16="http://schemas.microsoft.com/office/drawing/2014/main" id="{3B090CBF-23F1-1AE9-8DCF-D5368884B7FB}"/>
                </a:ext>
              </a:extLst>
            </p:cNvPr>
            <p:cNvSpPr>
              <a:spLocks noChangeShapeType="1"/>
            </p:cNvSpPr>
            <p:nvPr/>
          </p:nvSpPr>
          <p:spPr bwMode="auto">
            <a:xfrm>
              <a:off x="1465" y="3901"/>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46">
              <a:extLst>
                <a:ext uri="{FF2B5EF4-FFF2-40B4-BE49-F238E27FC236}">
                  <a16:creationId xmlns:a16="http://schemas.microsoft.com/office/drawing/2014/main" id="{D970DD9F-C26C-5E7C-4FC6-A5218DD57C9B}"/>
                </a:ext>
              </a:extLst>
            </p:cNvPr>
            <p:cNvSpPr>
              <a:spLocks noChangeShapeType="1"/>
            </p:cNvSpPr>
            <p:nvPr/>
          </p:nvSpPr>
          <p:spPr bwMode="auto">
            <a:xfrm>
              <a:off x="2626" y="3902"/>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8" name="Group 47">
            <a:extLst>
              <a:ext uri="{FF2B5EF4-FFF2-40B4-BE49-F238E27FC236}">
                <a16:creationId xmlns:a16="http://schemas.microsoft.com/office/drawing/2014/main" id="{E703545C-7350-ECEA-130F-D878831C46FB}"/>
              </a:ext>
            </a:extLst>
          </p:cNvPr>
          <p:cNvGrpSpPr>
            <a:grpSpLocks/>
          </p:cNvGrpSpPr>
          <p:nvPr/>
        </p:nvGrpSpPr>
        <p:grpSpPr bwMode="auto">
          <a:xfrm>
            <a:off x="7004174" y="4245769"/>
            <a:ext cx="2073275" cy="1846262"/>
            <a:chOff x="3388" y="2739"/>
            <a:chExt cx="1306" cy="1163"/>
          </a:xfrm>
        </p:grpSpPr>
        <p:sp>
          <p:nvSpPr>
            <p:cNvPr id="49" name="Line 48">
              <a:extLst>
                <a:ext uri="{FF2B5EF4-FFF2-40B4-BE49-F238E27FC236}">
                  <a16:creationId xmlns:a16="http://schemas.microsoft.com/office/drawing/2014/main" id="{9426102A-11AC-ED15-7F8C-5BD0D897E0A7}"/>
                </a:ext>
              </a:extLst>
            </p:cNvPr>
            <p:cNvSpPr>
              <a:spLocks noChangeShapeType="1"/>
            </p:cNvSpPr>
            <p:nvPr/>
          </p:nvSpPr>
          <p:spPr bwMode="auto">
            <a:xfrm flipV="1">
              <a:off x="3461"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49">
              <a:extLst>
                <a:ext uri="{FF2B5EF4-FFF2-40B4-BE49-F238E27FC236}">
                  <a16:creationId xmlns:a16="http://schemas.microsoft.com/office/drawing/2014/main" id="{0B51A22F-22B8-3C76-F27E-F74E9331E212}"/>
                </a:ext>
              </a:extLst>
            </p:cNvPr>
            <p:cNvSpPr>
              <a:spLocks noChangeShapeType="1"/>
            </p:cNvSpPr>
            <p:nvPr/>
          </p:nvSpPr>
          <p:spPr bwMode="auto">
            <a:xfrm flipV="1">
              <a:off x="4623"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50">
              <a:extLst>
                <a:ext uri="{FF2B5EF4-FFF2-40B4-BE49-F238E27FC236}">
                  <a16:creationId xmlns:a16="http://schemas.microsoft.com/office/drawing/2014/main" id="{71C451FB-7813-C76F-8A88-B5ABFCADF0F5}"/>
                </a:ext>
              </a:extLst>
            </p:cNvPr>
            <p:cNvSpPr>
              <a:spLocks noChangeShapeType="1"/>
            </p:cNvSpPr>
            <p:nvPr/>
          </p:nvSpPr>
          <p:spPr bwMode="auto">
            <a:xfrm>
              <a:off x="3461" y="332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51">
              <a:extLst>
                <a:ext uri="{FF2B5EF4-FFF2-40B4-BE49-F238E27FC236}">
                  <a16:creationId xmlns:a16="http://schemas.microsoft.com/office/drawing/2014/main" id="{AEECAC12-D4DC-DA1C-48AE-FD61C886DF53}"/>
                </a:ext>
              </a:extLst>
            </p:cNvPr>
            <p:cNvSpPr>
              <a:spLocks noChangeShapeType="1"/>
            </p:cNvSpPr>
            <p:nvPr/>
          </p:nvSpPr>
          <p:spPr bwMode="auto">
            <a:xfrm>
              <a:off x="3461" y="273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52">
              <a:extLst>
                <a:ext uri="{FF2B5EF4-FFF2-40B4-BE49-F238E27FC236}">
                  <a16:creationId xmlns:a16="http://schemas.microsoft.com/office/drawing/2014/main" id="{5E4DCE58-12C3-3B24-0840-E72259D57BB3}"/>
                </a:ext>
              </a:extLst>
            </p:cNvPr>
            <p:cNvSpPr>
              <a:spLocks noChangeShapeType="1"/>
            </p:cNvSpPr>
            <p:nvPr/>
          </p:nvSpPr>
          <p:spPr bwMode="auto">
            <a:xfrm>
              <a:off x="3388" y="389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53">
              <a:extLst>
                <a:ext uri="{FF2B5EF4-FFF2-40B4-BE49-F238E27FC236}">
                  <a16:creationId xmlns:a16="http://schemas.microsoft.com/office/drawing/2014/main" id="{63AA8E74-8B39-56EA-3919-06E4FEDC4326}"/>
                </a:ext>
              </a:extLst>
            </p:cNvPr>
            <p:cNvSpPr>
              <a:spLocks noChangeShapeType="1"/>
            </p:cNvSpPr>
            <p:nvPr/>
          </p:nvSpPr>
          <p:spPr bwMode="auto">
            <a:xfrm>
              <a:off x="4549" y="390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5" name="Group 54">
              <a:extLst>
                <a:ext uri="{FF2B5EF4-FFF2-40B4-BE49-F238E27FC236}">
                  <a16:creationId xmlns:a16="http://schemas.microsoft.com/office/drawing/2014/main" id="{E4E1D77B-E22F-3FA6-67C9-60DA1F1CFF8D}"/>
                </a:ext>
              </a:extLst>
            </p:cNvPr>
            <p:cNvGrpSpPr>
              <a:grpSpLocks/>
            </p:cNvGrpSpPr>
            <p:nvPr/>
          </p:nvGrpSpPr>
          <p:grpSpPr bwMode="auto">
            <a:xfrm>
              <a:off x="3461" y="2741"/>
              <a:ext cx="1162" cy="579"/>
              <a:chOff x="3461" y="2741"/>
              <a:chExt cx="1162" cy="579"/>
            </a:xfrm>
          </p:grpSpPr>
          <p:sp>
            <p:nvSpPr>
              <p:cNvPr id="60" name="Line 55">
                <a:extLst>
                  <a:ext uri="{FF2B5EF4-FFF2-40B4-BE49-F238E27FC236}">
                    <a16:creationId xmlns:a16="http://schemas.microsoft.com/office/drawing/2014/main" id="{817480F0-BEFD-0F91-4D36-353070C177FF}"/>
                  </a:ext>
                </a:extLst>
              </p:cNvPr>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56">
                <a:extLst>
                  <a:ext uri="{FF2B5EF4-FFF2-40B4-BE49-F238E27FC236}">
                    <a16:creationId xmlns:a16="http://schemas.microsoft.com/office/drawing/2014/main" id="{1562DCFD-A89F-B309-5C08-D75E9B7B7906}"/>
                  </a:ext>
                </a:extLst>
              </p:cNvPr>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Line 57">
                <a:extLst>
                  <a:ext uri="{FF2B5EF4-FFF2-40B4-BE49-F238E27FC236}">
                    <a16:creationId xmlns:a16="http://schemas.microsoft.com/office/drawing/2014/main" id="{025576E1-9687-362F-BEBA-FEA8922EC5B9}"/>
                  </a:ext>
                </a:extLst>
              </p:cNvPr>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6" name="Group 58">
              <a:extLst>
                <a:ext uri="{FF2B5EF4-FFF2-40B4-BE49-F238E27FC236}">
                  <a16:creationId xmlns:a16="http://schemas.microsoft.com/office/drawing/2014/main" id="{0ED136F6-44BF-FBB9-66EC-C21BF0AF17FE}"/>
                </a:ext>
              </a:extLst>
            </p:cNvPr>
            <p:cNvGrpSpPr>
              <a:grpSpLocks/>
            </p:cNvGrpSpPr>
            <p:nvPr/>
          </p:nvGrpSpPr>
          <p:grpSpPr bwMode="auto">
            <a:xfrm>
              <a:off x="3461" y="3323"/>
              <a:ext cx="1162" cy="579"/>
              <a:chOff x="3461" y="2741"/>
              <a:chExt cx="1162" cy="579"/>
            </a:xfrm>
          </p:grpSpPr>
          <p:sp>
            <p:nvSpPr>
              <p:cNvPr id="57" name="Line 59">
                <a:extLst>
                  <a:ext uri="{FF2B5EF4-FFF2-40B4-BE49-F238E27FC236}">
                    <a16:creationId xmlns:a16="http://schemas.microsoft.com/office/drawing/2014/main" id="{333395C1-EFE7-6654-FE83-F912A7054402}"/>
                  </a:ext>
                </a:extLst>
              </p:cNvPr>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60">
                <a:extLst>
                  <a:ext uri="{FF2B5EF4-FFF2-40B4-BE49-F238E27FC236}">
                    <a16:creationId xmlns:a16="http://schemas.microsoft.com/office/drawing/2014/main" id="{B213F768-98CB-0E2E-9D9C-448F0ED23DB2}"/>
                  </a:ext>
                </a:extLst>
              </p:cNvPr>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61">
                <a:extLst>
                  <a:ext uri="{FF2B5EF4-FFF2-40B4-BE49-F238E27FC236}">
                    <a16:creationId xmlns:a16="http://schemas.microsoft.com/office/drawing/2014/main" id="{97E0059A-FFAC-727E-9D12-C00386504E8C}"/>
                  </a:ext>
                </a:extLst>
              </p:cNvPr>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63" name="Group 62">
            <a:extLst>
              <a:ext uri="{FF2B5EF4-FFF2-40B4-BE49-F238E27FC236}">
                <a16:creationId xmlns:a16="http://schemas.microsoft.com/office/drawing/2014/main" id="{8768F173-1E3C-316B-E06E-30D53D120C4D}"/>
              </a:ext>
            </a:extLst>
          </p:cNvPr>
          <p:cNvGrpSpPr>
            <a:grpSpLocks/>
          </p:cNvGrpSpPr>
          <p:nvPr/>
        </p:nvGrpSpPr>
        <p:grpSpPr bwMode="auto">
          <a:xfrm>
            <a:off x="2049284" y="1030398"/>
            <a:ext cx="403225" cy="536575"/>
            <a:chOff x="1026" y="624"/>
            <a:chExt cx="254" cy="338"/>
          </a:xfrm>
        </p:grpSpPr>
        <p:sp>
          <p:nvSpPr>
            <p:cNvPr id="64" name="Line 63">
              <a:extLst>
                <a:ext uri="{FF2B5EF4-FFF2-40B4-BE49-F238E27FC236}">
                  <a16:creationId xmlns:a16="http://schemas.microsoft.com/office/drawing/2014/main" id="{9BCF8726-88EC-E259-9B83-346C72A051D9}"/>
                </a:ext>
              </a:extLst>
            </p:cNvPr>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Line 64">
              <a:extLst>
                <a:ext uri="{FF2B5EF4-FFF2-40B4-BE49-F238E27FC236}">
                  <a16:creationId xmlns:a16="http://schemas.microsoft.com/office/drawing/2014/main" id="{3B791652-C063-1435-520F-A8BD7FE26B5E}"/>
                </a:ext>
              </a:extLst>
            </p:cNvPr>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 name="Line 65">
              <a:extLst>
                <a:ext uri="{FF2B5EF4-FFF2-40B4-BE49-F238E27FC236}">
                  <a16:creationId xmlns:a16="http://schemas.microsoft.com/office/drawing/2014/main" id="{05BE06D5-A42F-28E3-C6BF-3F8A7E1B4B18}"/>
                </a:ext>
              </a:extLst>
            </p:cNvPr>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 name="Text Box 66">
              <a:extLst>
                <a:ext uri="{FF2B5EF4-FFF2-40B4-BE49-F238E27FC236}">
                  <a16:creationId xmlns:a16="http://schemas.microsoft.com/office/drawing/2014/main" id="{10F7D473-B30E-C5E6-CB83-1F9BC1CEA209}"/>
                </a:ext>
              </a:extLst>
            </p:cNvPr>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8" name="Group 67">
            <a:extLst>
              <a:ext uri="{FF2B5EF4-FFF2-40B4-BE49-F238E27FC236}">
                <a16:creationId xmlns:a16="http://schemas.microsoft.com/office/drawing/2014/main" id="{AEA8ED3D-0526-0569-9E5A-9C052950B6A6}"/>
              </a:ext>
            </a:extLst>
          </p:cNvPr>
          <p:cNvGrpSpPr>
            <a:grpSpLocks/>
          </p:cNvGrpSpPr>
          <p:nvPr/>
        </p:nvGrpSpPr>
        <p:grpSpPr bwMode="auto">
          <a:xfrm>
            <a:off x="5635598" y="1054323"/>
            <a:ext cx="403225" cy="536575"/>
            <a:chOff x="1026" y="624"/>
            <a:chExt cx="254" cy="338"/>
          </a:xfrm>
        </p:grpSpPr>
        <p:sp>
          <p:nvSpPr>
            <p:cNvPr id="69" name="Line 68">
              <a:extLst>
                <a:ext uri="{FF2B5EF4-FFF2-40B4-BE49-F238E27FC236}">
                  <a16:creationId xmlns:a16="http://schemas.microsoft.com/office/drawing/2014/main" id="{7500BBB4-2B83-2A28-6161-353B68DCC344}"/>
                </a:ext>
              </a:extLst>
            </p:cNvPr>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Line 69">
              <a:extLst>
                <a:ext uri="{FF2B5EF4-FFF2-40B4-BE49-F238E27FC236}">
                  <a16:creationId xmlns:a16="http://schemas.microsoft.com/office/drawing/2014/main" id="{0B6B4F89-EC22-0E56-AB8B-20F61414D226}"/>
                </a:ext>
              </a:extLst>
            </p:cNvPr>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 name="Line 70">
              <a:extLst>
                <a:ext uri="{FF2B5EF4-FFF2-40B4-BE49-F238E27FC236}">
                  <a16:creationId xmlns:a16="http://schemas.microsoft.com/office/drawing/2014/main" id="{2239E465-F9F8-ED85-6BBC-297B93DDB398}"/>
                </a:ext>
              </a:extLst>
            </p:cNvPr>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Text Box 71">
              <a:extLst>
                <a:ext uri="{FF2B5EF4-FFF2-40B4-BE49-F238E27FC236}">
                  <a16:creationId xmlns:a16="http://schemas.microsoft.com/office/drawing/2014/main" id="{E4666964-8E01-62B8-8CE7-909AF28C7689}"/>
                </a:ext>
              </a:extLst>
            </p:cNvPr>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73" name="Group 72">
            <a:extLst>
              <a:ext uri="{FF2B5EF4-FFF2-40B4-BE49-F238E27FC236}">
                <a16:creationId xmlns:a16="http://schemas.microsoft.com/office/drawing/2014/main" id="{7C76E924-F26E-BC9B-71E1-43171192A631}"/>
              </a:ext>
            </a:extLst>
          </p:cNvPr>
          <p:cNvGrpSpPr>
            <a:grpSpLocks/>
          </p:cNvGrpSpPr>
          <p:nvPr/>
        </p:nvGrpSpPr>
        <p:grpSpPr bwMode="auto">
          <a:xfrm>
            <a:off x="8891711" y="1024161"/>
            <a:ext cx="403225" cy="536575"/>
            <a:chOff x="1026" y="624"/>
            <a:chExt cx="254" cy="338"/>
          </a:xfrm>
        </p:grpSpPr>
        <p:sp>
          <p:nvSpPr>
            <p:cNvPr id="74" name="Line 73">
              <a:extLst>
                <a:ext uri="{FF2B5EF4-FFF2-40B4-BE49-F238E27FC236}">
                  <a16:creationId xmlns:a16="http://schemas.microsoft.com/office/drawing/2014/main" id="{162C42F1-C6DE-3C97-B756-6CDFA7C5AFEE}"/>
                </a:ext>
              </a:extLst>
            </p:cNvPr>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74">
              <a:extLst>
                <a:ext uri="{FF2B5EF4-FFF2-40B4-BE49-F238E27FC236}">
                  <a16:creationId xmlns:a16="http://schemas.microsoft.com/office/drawing/2014/main" id="{1242EA75-B66A-8CAF-4171-40B313115B0E}"/>
                </a:ext>
              </a:extLst>
            </p:cNvPr>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 name="Line 75">
              <a:extLst>
                <a:ext uri="{FF2B5EF4-FFF2-40B4-BE49-F238E27FC236}">
                  <a16:creationId xmlns:a16="http://schemas.microsoft.com/office/drawing/2014/main" id="{402235C2-E2B0-983C-687B-69FAAA28CB04}"/>
                </a:ext>
              </a:extLst>
            </p:cNvPr>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Text Box 76">
              <a:extLst>
                <a:ext uri="{FF2B5EF4-FFF2-40B4-BE49-F238E27FC236}">
                  <a16:creationId xmlns:a16="http://schemas.microsoft.com/office/drawing/2014/main" id="{A8EE5ECE-837B-6551-BF58-BF96431AFF0B}"/>
                </a:ext>
              </a:extLst>
            </p:cNvPr>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sp>
        <p:nvSpPr>
          <p:cNvPr id="78" name="Freeform 77">
            <a:extLst>
              <a:ext uri="{FF2B5EF4-FFF2-40B4-BE49-F238E27FC236}">
                <a16:creationId xmlns:a16="http://schemas.microsoft.com/office/drawing/2014/main" id="{C0706E9B-7D77-753A-B113-D1140DC12900}"/>
              </a:ext>
            </a:extLst>
          </p:cNvPr>
          <p:cNvSpPr>
            <a:spLocks/>
          </p:cNvSpPr>
          <p:nvPr/>
        </p:nvSpPr>
        <p:spPr bwMode="auto">
          <a:xfrm flipH="1">
            <a:off x="9887074" y="1649636"/>
            <a:ext cx="630237"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 name="Freeform 83">
            <a:extLst>
              <a:ext uri="{FF2B5EF4-FFF2-40B4-BE49-F238E27FC236}">
                <a16:creationId xmlns:a16="http://schemas.microsoft.com/office/drawing/2014/main" id="{2F093BE7-7968-E0F0-B9A9-CAF9A3E91C30}"/>
              </a:ext>
            </a:extLst>
          </p:cNvPr>
          <p:cNvSpPr>
            <a:spLocks/>
          </p:cNvSpPr>
          <p:nvPr/>
        </p:nvSpPr>
        <p:spPr bwMode="auto">
          <a:xfrm>
            <a:off x="9250486" y="2562448"/>
            <a:ext cx="630238" cy="92551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Freeform 84">
            <a:extLst>
              <a:ext uri="{FF2B5EF4-FFF2-40B4-BE49-F238E27FC236}">
                <a16:creationId xmlns:a16="http://schemas.microsoft.com/office/drawing/2014/main" id="{13ADBAD7-C05D-D2C3-A486-148AAC25A8D7}"/>
              </a:ext>
            </a:extLst>
          </p:cNvPr>
          <p:cNvSpPr>
            <a:spLocks/>
          </p:cNvSpPr>
          <p:nvPr/>
        </p:nvSpPr>
        <p:spPr bwMode="auto">
          <a:xfrm flipH="1">
            <a:off x="9882311" y="2567211"/>
            <a:ext cx="630238"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1" name="Group 85">
            <a:extLst>
              <a:ext uri="{FF2B5EF4-FFF2-40B4-BE49-F238E27FC236}">
                <a16:creationId xmlns:a16="http://schemas.microsoft.com/office/drawing/2014/main" id="{BF61753C-021F-84C5-C61E-F23F02ED9969}"/>
              </a:ext>
            </a:extLst>
          </p:cNvPr>
          <p:cNvGrpSpPr>
            <a:grpSpLocks/>
          </p:cNvGrpSpPr>
          <p:nvPr/>
        </p:nvGrpSpPr>
        <p:grpSpPr bwMode="auto">
          <a:xfrm>
            <a:off x="3430020" y="4523581"/>
            <a:ext cx="403225" cy="536575"/>
            <a:chOff x="1026" y="624"/>
            <a:chExt cx="254" cy="338"/>
          </a:xfrm>
        </p:grpSpPr>
        <p:sp>
          <p:nvSpPr>
            <p:cNvPr id="82" name="Line 86">
              <a:extLst>
                <a:ext uri="{FF2B5EF4-FFF2-40B4-BE49-F238E27FC236}">
                  <a16:creationId xmlns:a16="http://schemas.microsoft.com/office/drawing/2014/main" id="{F6F0F70E-CA78-4669-7053-AA8060E573DB}"/>
                </a:ext>
              </a:extLst>
            </p:cNvPr>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Line 87">
              <a:extLst>
                <a:ext uri="{FF2B5EF4-FFF2-40B4-BE49-F238E27FC236}">
                  <a16:creationId xmlns:a16="http://schemas.microsoft.com/office/drawing/2014/main" id="{390A7D19-0882-87B1-AE67-797F143A9B94}"/>
                </a:ext>
              </a:extLst>
            </p:cNvPr>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Line 88">
              <a:extLst>
                <a:ext uri="{FF2B5EF4-FFF2-40B4-BE49-F238E27FC236}">
                  <a16:creationId xmlns:a16="http://schemas.microsoft.com/office/drawing/2014/main" id="{0076129F-12C8-9E1D-0155-7AAAE0F05899}"/>
                </a:ext>
              </a:extLst>
            </p:cNvPr>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Text Box 89">
              <a:extLst>
                <a:ext uri="{FF2B5EF4-FFF2-40B4-BE49-F238E27FC236}">
                  <a16:creationId xmlns:a16="http://schemas.microsoft.com/office/drawing/2014/main" id="{B8A3CB86-6277-DFF0-6E7F-FBAAAB24872A}"/>
                </a:ext>
              </a:extLst>
            </p:cNvPr>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86" name="Group 90">
            <a:extLst>
              <a:ext uri="{FF2B5EF4-FFF2-40B4-BE49-F238E27FC236}">
                <a16:creationId xmlns:a16="http://schemas.microsoft.com/office/drawing/2014/main" id="{5DA45AF7-98DA-0E6A-7181-519957B1CFEB}"/>
              </a:ext>
            </a:extLst>
          </p:cNvPr>
          <p:cNvGrpSpPr>
            <a:grpSpLocks/>
          </p:cNvGrpSpPr>
          <p:nvPr/>
        </p:nvGrpSpPr>
        <p:grpSpPr bwMode="auto">
          <a:xfrm rot="5400000">
            <a:off x="8097168" y="4306888"/>
            <a:ext cx="287337" cy="171450"/>
            <a:chOff x="4284" y="2499"/>
            <a:chExt cx="181" cy="108"/>
          </a:xfrm>
        </p:grpSpPr>
        <p:sp>
          <p:nvSpPr>
            <p:cNvPr id="87" name="Line 91">
              <a:extLst>
                <a:ext uri="{FF2B5EF4-FFF2-40B4-BE49-F238E27FC236}">
                  <a16:creationId xmlns:a16="http://schemas.microsoft.com/office/drawing/2014/main" id="{4FA2BD1B-6496-D271-E264-7CAAE8672C77}"/>
                </a:ext>
              </a:extLst>
            </p:cNvPr>
            <p:cNvSpPr>
              <a:spLocks noChangeShapeType="1"/>
            </p:cNvSpPr>
            <p:nvPr/>
          </p:nvSpPr>
          <p:spPr bwMode="auto">
            <a:xfrm>
              <a:off x="4465"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Line 92">
              <a:extLst>
                <a:ext uri="{FF2B5EF4-FFF2-40B4-BE49-F238E27FC236}">
                  <a16:creationId xmlns:a16="http://schemas.microsoft.com/office/drawing/2014/main" id="{C6C5D4DD-51DD-D694-8153-6DE1E33EB821}"/>
                </a:ext>
              </a:extLst>
            </p:cNvPr>
            <p:cNvSpPr>
              <a:spLocks noChangeShapeType="1"/>
            </p:cNvSpPr>
            <p:nvPr/>
          </p:nvSpPr>
          <p:spPr bwMode="auto">
            <a:xfrm>
              <a:off x="4284"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Line 93">
              <a:extLst>
                <a:ext uri="{FF2B5EF4-FFF2-40B4-BE49-F238E27FC236}">
                  <a16:creationId xmlns:a16="http://schemas.microsoft.com/office/drawing/2014/main" id="{E0D3A316-0AD7-5261-4EBC-234D5F4C2EBF}"/>
                </a:ext>
              </a:extLst>
            </p:cNvPr>
            <p:cNvSpPr>
              <a:spLocks noChangeShapeType="1"/>
            </p:cNvSpPr>
            <p:nvPr/>
          </p:nvSpPr>
          <p:spPr bwMode="auto">
            <a:xfrm>
              <a:off x="4284" y="2535"/>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90" name="Text Box 94">
            <a:extLst>
              <a:ext uri="{FF2B5EF4-FFF2-40B4-BE49-F238E27FC236}">
                <a16:creationId xmlns:a16="http://schemas.microsoft.com/office/drawing/2014/main" id="{10F4AFB0-8461-226E-C738-AC1308D34EB2}"/>
              </a:ext>
            </a:extLst>
          </p:cNvPr>
          <p:cNvSpPr txBox="1">
            <a:spLocks noChangeArrowheads="1"/>
          </p:cNvSpPr>
          <p:nvPr/>
        </p:nvSpPr>
        <p:spPr bwMode="auto">
          <a:xfrm>
            <a:off x="8212262" y="4136231"/>
            <a:ext cx="403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spTree>
    <p:extLst>
      <p:ext uri="{BB962C8B-B14F-4D97-AF65-F5344CB8AC3E}">
        <p14:creationId xmlns:p14="http://schemas.microsoft.com/office/powerpoint/2010/main" val="27023274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345FA4-56FF-294B-60D6-C39784E80BD0}"/>
              </a:ext>
            </a:extLst>
          </p:cNvPr>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dirty="0"/>
          </a:p>
        </p:txBody>
      </p:sp>
      <p:pic>
        <p:nvPicPr>
          <p:cNvPr id="3" name="Picture 2" descr="EBF1">
            <a:extLst>
              <a:ext uri="{FF2B5EF4-FFF2-40B4-BE49-F238E27FC236}">
                <a16:creationId xmlns:a16="http://schemas.microsoft.com/office/drawing/2014/main" id="{FB58939E-2ED3-6733-D41F-70DE866778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811" t="487" r="2159" b="7542"/>
          <a:stretch>
            <a:fillRect/>
          </a:stretch>
        </p:blipFill>
        <p:spPr bwMode="auto">
          <a:xfrm>
            <a:off x="1217712" y="102278"/>
            <a:ext cx="9756576" cy="665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18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3BD05D-7733-C84F-6F02-0F0F4827C9EC}"/>
              </a:ext>
            </a:extLst>
          </p:cNvPr>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dirty="0"/>
          </a:p>
        </p:txBody>
      </p:sp>
      <p:pic>
        <p:nvPicPr>
          <p:cNvPr id="3" name="Picture 2" descr="EBF2">
            <a:extLst>
              <a:ext uri="{FF2B5EF4-FFF2-40B4-BE49-F238E27FC236}">
                <a16:creationId xmlns:a16="http://schemas.microsoft.com/office/drawing/2014/main" id="{8B5C4CA8-31B2-8DBB-14BC-FD396E5B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3" y="0"/>
            <a:ext cx="4608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802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51A503-C24E-065D-44FA-98F113073E2B}"/>
              </a:ext>
            </a:extLst>
          </p:cNvPr>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dirty="0"/>
          </a:p>
        </p:txBody>
      </p:sp>
      <p:pic>
        <p:nvPicPr>
          <p:cNvPr id="3" name="Picture 2" descr="EBF3">
            <a:extLst>
              <a:ext uri="{FF2B5EF4-FFF2-40B4-BE49-F238E27FC236}">
                <a16:creationId xmlns:a16="http://schemas.microsoft.com/office/drawing/2014/main" id="{862A5B05-E947-7B5E-3ADD-12D84EA68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3" b="943"/>
          <a:stretch>
            <a:fillRect/>
          </a:stretch>
        </p:blipFill>
        <p:spPr bwMode="auto">
          <a:xfrm>
            <a:off x="1123269" y="79313"/>
            <a:ext cx="9945462" cy="66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749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1455A8-C1A8-9B85-8106-21EF5129A443}"/>
              </a:ext>
            </a:extLst>
          </p:cNvPr>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dirty="0"/>
          </a:p>
        </p:txBody>
      </p:sp>
      <p:pic>
        <p:nvPicPr>
          <p:cNvPr id="3" name="Picture 2" descr="EBF8">
            <a:extLst>
              <a:ext uri="{FF2B5EF4-FFF2-40B4-BE49-F238E27FC236}">
                <a16:creationId xmlns:a16="http://schemas.microsoft.com/office/drawing/2014/main" id="{1AAEF6E5-5CC1-D671-C17E-CC5BB2CBD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83" y="87972"/>
            <a:ext cx="10293833" cy="6682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14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01CE4F-0B70-937A-23AF-66FABDE547EA}"/>
              </a:ext>
            </a:extLst>
          </p:cNvPr>
          <p:cNvSpPr>
            <a:spLocks noGrp="1"/>
          </p:cNvSpPr>
          <p:nvPr>
            <p:ph type="sldNum" sz="quarter" idx="40"/>
          </p:nvPr>
        </p:nvSpPr>
        <p:spPr/>
        <p:txBody>
          <a:bodyPr/>
          <a:lstStyle/>
          <a:p>
            <a:pPr>
              <a:defRPr/>
            </a:pPr>
            <a:fld id="{46425072-6E52-45A8-8A7E-A5B11BCA4176}" type="slidenum">
              <a:rPr lang="en-US" altLang="en-US" smtClean="0"/>
              <a:pPr>
                <a:defRPr/>
              </a:pPr>
              <a:t>59</a:t>
            </a:fld>
            <a:endParaRPr lang="en-US" altLang="en-US" dirty="0"/>
          </a:p>
        </p:txBody>
      </p:sp>
      <p:pic>
        <p:nvPicPr>
          <p:cNvPr id="3" name="Picture 2" descr="EBF9">
            <a:extLst>
              <a:ext uri="{FF2B5EF4-FFF2-40B4-BE49-F238E27FC236}">
                <a16:creationId xmlns:a16="http://schemas.microsoft.com/office/drawing/2014/main" id="{C98E5031-CEBA-EAB0-F3DF-677582CD0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29"/>
          <a:stretch>
            <a:fillRect/>
          </a:stretch>
        </p:blipFill>
        <p:spPr bwMode="auto">
          <a:xfrm>
            <a:off x="947936" y="82758"/>
            <a:ext cx="10296128" cy="669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428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DAF6E-4E34-5A29-0A00-8F848F934ED7}"/>
              </a:ext>
            </a:extLst>
          </p:cNvPr>
          <p:cNvSpPr>
            <a:spLocks noGrp="1"/>
          </p:cNvSpPr>
          <p:nvPr>
            <p:ph type="sldNum" sz="quarter" idx="40"/>
          </p:nvPr>
        </p:nvSpPr>
        <p:spPr/>
        <p:txBody>
          <a:bodyPr/>
          <a:lstStyle/>
          <a:p>
            <a:pPr>
              <a:defRPr/>
            </a:pPr>
            <a:fld id="{46425072-6E52-45A8-8A7E-A5B11BCA4176}" type="slidenum">
              <a:rPr lang="en-US" altLang="en-US" smtClean="0"/>
              <a:pPr>
                <a:defRPr/>
              </a:pPr>
              <a:t>6</a:t>
            </a:fld>
            <a:endParaRPr lang="en-US" altLang="en-US" dirty="0"/>
          </a:p>
        </p:txBody>
      </p:sp>
      <p:pic>
        <p:nvPicPr>
          <p:cNvPr id="3" name="Picture 3" descr="san_andreas">
            <a:extLst>
              <a:ext uri="{FF2B5EF4-FFF2-40B4-BE49-F238E27FC236}">
                <a16:creationId xmlns:a16="http://schemas.microsoft.com/office/drawing/2014/main" id="{84A179FD-3500-6239-BE69-7958BE89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625" y="0"/>
            <a:ext cx="4686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6488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28390B-4527-BF07-5300-88D229984300}"/>
              </a:ext>
            </a:extLst>
          </p:cNvPr>
          <p:cNvSpPr>
            <a:spLocks noGrp="1"/>
          </p:cNvSpPr>
          <p:nvPr>
            <p:ph type="sldNum" sz="quarter" idx="40"/>
          </p:nvPr>
        </p:nvSpPr>
        <p:spPr/>
        <p:txBody>
          <a:bodyPr/>
          <a:lstStyle/>
          <a:p>
            <a:pPr>
              <a:defRPr/>
            </a:pPr>
            <a:fld id="{46425072-6E52-45A8-8A7E-A5B11BCA4176}" type="slidenum">
              <a:rPr lang="en-US" altLang="en-US" smtClean="0"/>
              <a:pPr>
                <a:defRPr/>
              </a:pPr>
              <a:t>60</a:t>
            </a:fld>
            <a:endParaRPr lang="en-US" altLang="en-US" dirty="0"/>
          </a:p>
        </p:txBody>
      </p:sp>
      <p:pic>
        <p:nvPicPr>
          <p:cNvPr id="3" name="Picture 2" descr="EBF5">
            <a:extLst>
              <a:ext uri="{FF2B5EF4-FFF2-40B4-BE49-F238E27FC236}">
                <a16:creationId xmlns:a16="http://schemas.microsoft.com/office/drawing/2014/main" id="{B48FE217-5895-C7EF-4771-035DC7445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0"/>
            <a:ext cx="434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085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C6FF95-8541-8680-4C4B-74C12D330387}"/>
              </a:ext>
            </a:extLst>
          </p:cNvPr>
          <p:cNvSpPr>
            <a:spLocks noGrp="1"/>
          </p:cNvSpPr>
          <p:nvPr>
            <p:ph type="body" sz="quarter" idx="38"/>
          </p:nvPr>
        </p:nvSpPr>
        <p:spPr/>
        <p:txBody>
          <a:bodyPr/>
          <a:lstStyle/>
          <a:p>
            <a:r>
              <a:rPr lang="en-US" sz="3200" dirty="0"/>
              <a:t>Inelastic Response of EBFs</a:t>
            </a:r>
          </a:p>
        </p:txBody>
      </p:sp>
      <p:sp>
        <p:nvSpPr>
          <p:cNvPr id="4" name="Slide Number Placeholder 3">
            <a:extLst>
              <a:ext uri="{FF2B5EF4-FFF2-40B4-BE49-F238E27FC236}">
                <a16:creationId xmlns:a16="http://schemas.microsoft.com/office/drawing/2014/main" id="{AAC8FE69-DDCE-7593-57D6-EA791619D4B9}"/>
              </a:ext>
            </a:extLst>
          </p:cNvPr>
          <p:cNvSpPr>
            <a:spLocks noGrp="1"/>
          </p:cNvSpPr>
          <p:nvPr>
            <p:ph type="sldNum" sz="quarter" idx="40"/>
          </p:nvPr>
        </p:nvSpPr>
        <p:spPr/>
        <p:txBody>
          <a:bodyPr/>
          <a:lstStyle/>
          <a:p>
            <a:pPr>
              <a:defRPr/>
            </a:pPr>
            <a:fld id="{6E117181-2254-4C4E-B84D-C4647DF99217}" type="slidenum">
              <a:rPr lang="en-US" altLang="en-US" smtClean="0"/>
              <a:pPr>
                <a:defRPr/>
              </a:pPr>
              <a:t>61</a:t>
            </a:fld>
            <a:endParaRPr lang="en-US" altLang="en-US" dirty="0"/>
          </a:p>
        </p:txBody>
      </p:sp>
      <p:sp>
        <p:nvSpPr>
          <p:cNvPr id="5" name="AutoShape 61">
            <a:extLst>
              <a:ext uri="{FF2B5EF4-FFF2-40B4-BE49-F238E27FC236}">
                <a16:creationId xmlns:a16="http://schemas.microsoft.com/office/drawing/2014/main" id="{4C444A61-459F-F616-60E9-1C04BC73C124}"/>
              </a:ext>
            </a:extLst>
          </p:cNvPr>
          <p:cNvSpPr>
            <a:spLocks noChangeArrowheads="1"/>
          </p:cNvSpPr>
          <p:nvPr/>
        </p:nvSpPr>
        <p:spPr bwMode="auto">
          <a:xfrm>
            <a:off x="1165249" y="2037286"/>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 name="Group 2">
            <a:extLst>
              <a:ext uri="{FF2B5EF4-FFF2-40B4-BE49-F238E27FC236}">
                <a16:creationId xmlns:a16="http://schemas.microsoft.com/office/drawing/2014/main" id="{579F8710-5FE2-0F19-665E-EFB8CD0648C8}"/>
              </a:ext>
            </a:extLst>
          </p:cNvPr>
          <p:cNvGrpSpPr>
            <a:grpSpLocks noChangeAspect="1"/>
          </p:cNvGrpSpPr>
          <p:nvPr/>
        </p:nvGrpSpPr>
        <p:grpSpPr bwMode="auto">
          <a:xfrm>
            <a:off x="2580259" y="1976711"/>
            <a:ext cx="7102475" cy="3656012"/>
            <a:chOff x="1063" y="869"/>
            <a:chExt cx="3634" cy="1871"/>
          </a:xfrm>
        </p:grpSpPr>
        <p:grpSp>
          <p:nvGrpSpPr>
            <p:cNvPr id="7" name="Group 3">
              <a:extLst>
                <a:ext uri="{FF2B5EF4-FFF2-40B4-BE49-F238E27FC236}">
                  <a16:creationId xmlns:a16="http://schemas.microsoft.com/office/drawing/2014/main" id="{93D7DDB3-DE2E-16CA-DA73-3C298E60E9D0}"/>
                </a:ext>
              </a:extLst>
            </p:cNvPr>
            <p:cNvGrpSpPr>
              <a:grpSpLocks noChangeAspect="1"/>
            </p:cNvGrpSpPr>
            <p:nvPr/>
          </p:nvGrpSpPr>
          <p:grpSpPr bwMode="auto">
            <a:xfrm flipH="1">
              <a:off x="3070" y="869"/>
              <a:ext cx="1627" cy="1871"/>
              <a:chOff x="1063" y="869"/>
              <a:chExt cx="1627" cy="1871"/>
            </a:xfrm>
          </p:grpSpPr>
          <p:grpSp>
            <p:nvGrpSpPr>
              <p:cNvPr id="42" name="Group 4">
                <a:extLst>
                  <a:ext uri="{FF2B5EF4-FFF2-40B4-BE49-F238E27FC236}">
                    <a16:creationId xmlns:a16="http://schemas.microsoft.com/office/drawing/2014/main" id="{5EFF19C6-9AB5-A05D-62EA-C049B6E61A9B}"/>
                  </a:ext>
                </a:extLst>
              </p:cNvPr>
              <p:cNvGrpSpPr>
                <a:grpSpLocks noChangeAspect="1"/>
              </p:cNvGrpSpPr>
              <p:nvPr/>
            </p:nvGrpSpPr>
            <p:grpSpPr bwMode="auto">
              <a:xfrm>
                <a:off x="1063" y="869"/>
                <a:ext cx="1627" cy="1871"/>
                <a:chOff x="1063" y="869"/>
                <a:chExt cx="1627" cy="1871"/>
              </a:xfrm>
            </p:grpSpPr>
            <p:sp>
              <p:nvSpPr>
                <p:cNvPr id="47" name="Freeform 5">
                  <a:extLst>
                    <a:ext uri="{FF2B5EF4-FFF2-40B4-BE49-F238E27FC236}">
                      <a16:creationId xmlns:a16="http://schemas.microsoft.com/office/drawing/2014/main" id="{63FD932D-E2DA-25EE-6596-1A9EC4506B79}"/>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8" name="Group 6">
                  <a:extLst>
                    <a:ext uri="{FF2B5EF4-FFF2-40B4-BE49-F238E27FC236}">
                      <a16:creationId xmlns:a16="http://schemas.microsoft.com/office/drawing/2014/main" id="{CAE674F3-2F72-79A6-AA5A-CEBDDA9DB4ED}"/>
                    </a:ext>
                  </a:extLst>
                </p:cNvPr>
                <p:cNvGrpSpPr>
                  <a:grpSpLocks noChangeAspect="1"/>
                </p:cNvGrpSpPr>
                <p:nvPr/>
              </p:nvGrpSpPr>
              <p:grpSpPr bwMode="auto">
                <a:xfrm>
                  <a:off x="2334" y="1156"/>
                  <a:ext cx="355" cy="242"/>
                  <a:chOff x="2334" y="1156"/>
                  <a:chExt cx="355" cy="242"/>
                </a:xfrm>
              </p:grpSpPr>
              <p:sp>
                <p:nvSpPr>
                  <p:cNvPr id="63" name="Freeform 7">
                    <a:extLst>
                      <a:ext uri="{FF2B5EF4-FFF2-40B4-BE49-F238E27FC236}">
                        <a16:creationId xmlns:a16="http://schemas.microsoft.com/office/drawing/2014/main" id="{2EB891E6-407F-33B1-EFA8-B0F8D295683A}"/>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4" name="Rectangle 8">
                    <a:extLst>
                      <a:ext uri="{FF2B5EF4-FFF2-40B4-BE49-F238E27FC236}">
                        <a16:creationId xmlns:a16="http://schemas.microsoft.com/office/drawing/2014/main" id="{E0D260F8-774C-02DC-914C-86006F00EDB4}"/>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49" name="Group 9">
                  <a:extLst>
                    <a:ext uri="{FF2B5EF4-FFF2-40B4-BE49-F238E27FC236}">
                      <a16:creationId xmlns:a16="http://schemas.microsoft.com/office/drawing/2014/main" id="{BFBA8B3A-F15E-09BE-3C20-B57206E0B702}"/>
                    </a:ext>
                  </a:extLst>
                </p:cNvPr>
                <p:cNvGrpSpPr>
                  <a:grpSpLocks noChangeAspect="1"/>
                </p:cNvGrpSpPr>
                <p:nvPr/>
              </p:nvGrpSpPr>
              <p:grpSpPr bwMode="auto">
                <a:xfrm>
                  <a:off x="1063" y="869"/>
                  <a:ext cx="192" cy="1865"/>
                  <a:chOff x="1063" y="1013"/>
                  <a:chExt cx="192" cy="1721"/>
                </a:xfrm>
              </p:grpSpPr>
              <p:sp>
                <p:nvSpPr>
                  <p:cNvPr id="60" name="Rectangle 10">
                    <a:extLst>
                      <a:ext uri="{FF2B5EF4-FFF2-40B4-BE49-F238E27FC236}">
                        <a16:creationId xmlns:a16="http://schemas.microsoft.com/office/drawing/2014/main" id="{00F8EDA2-867B-6240-A296-2F6C718FF6AE}"/>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Line 11">
                    <a:extLst>
                      <a:ext uri="{FF2B5EF4-FFF2-40B4-BE49-F238E27FC236}">
                        <a16:creationId xmlns:a16="http://schemas.microsoft.com/office/drawing/2014/main" id="{221D296E-FD0F-E3A7-1698-D7116D1BE5B3}"/>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Line 12">
                    <a:extLst>
                      <a:ext uri="{FF2B5EF4-FFF2-40B4-BE49-F238E27FC236}">
                        <a16:creationId xmlns:a16="http://schemas.microsoft.com/office/drawing/2014/main" id="{48669658-E957-49C5-CC3F-987C888966FC}"/>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50" name="Group 13">
                  <a:extLst>
                    <a:ext uri="{FF2B5EF4-FFF2-40B4-BE49-F238E27FC236}">
                      <a16:creationId xmlns:a16="http://schemas.microsoft.com/office/drawing/2014/main" id="{3E5D2E5F-1DC0-FAAD-E9B0-E3C4C108A6A0}"/>
                    </a:ext>
                  </a:extLst>
                </p:cNvPr>
                <p:cNvGrpSpPr>
                  <a:grpSpLocks noChangeAspect="1"/>
                </p:cNvGrpSpPr>
                <p:nvPr/>
              </p:nvGrpSpPr>
              <p:grpSpPr bwMode="auto">
                <a:xfrm>
                  <a:off x="1255" y="869"/>
                  <a:ext cx="1435" cy="287"/>
                  <a:chOff x="1255" y="869"/>
                  <a:chExt cx="1435" cy="287"/>
                </a:xfrm>
              </p:grpSpPr>
              <p:grpSp>
                <p:nvGrpSpPr>
                  <p:cNvPr id="53" name="Group 14">
                    <a:extLst>
                      <a:ext uri="{FF2B5EF4-FFF2-40B4-BE49-F238E27FC236}">
                        <a16:creationId xmlns:a16="http://schemas.microsoft.com/office/drawing/2014/main" id="{3E2D7984-18C5-2A54-B9B3-8E0BF474CE98}"/>
                      </a:ext>
                    </a:extLst>
                  </p:cNvPr>
                  <p:cNvGrpSpPr>
                    <a:grpSpLocks noChangeAspect="1"/>
                  </p:cNvGrpSpPr>
                  <p:nvPr/>
                </p:nvGrpSpPr>
                <p:grpSpPr bwMode="auto">
                  <a:xfrm>
                    <a:off x="1255" y="869"/>
                    <a:ext cx="1434" cy="287"/>
                    <a:chOff x="1255" y="869"/>
                    <a:chExt cx="1434" cy="287"/>
                  </a:xfrm>
                </p:grpSpPr>
                <p:grpSp>
                  <p:nvGrpSpPr>
                    <p:cNvPr id="55" name="Group 15">
                      <a:extLst>
                        <a:ext uri="{FF2B5EF4-FFF2-40B4-BE49-F238E27FC236}">
                          <a16:creationId xmlns:a16="http://schemas.microsoft.com/office/drawing/2014/main" id="{F2D2C6BD-451B-CA17-DFF7-4300AD1B35F5}"/>
                        </a:ext>
                      </a:extLst>
                    </p:cNvPr>
                    <p:cNvGrpSpPr>
                      <a:grpSpLocks noChangeAspect="1"/>
                    </p:cNvGrpSpPr>
                    <p:nvPr/>
                  </p:nvGrpSpPr>
                  <p:grpSpPr bwMode="auto">
                    <a:xfrm>
                      <a:off x="1255" y="869"/>
                      <a:ext cx="1434" cy="287"/>
                      <a:chOff x="1255" y="869"/>
                      <a:chExt cx="1434" cy="287"/>
                    </a:xfrm>
                  </p:grpSpPr>
                  <p:sp>
                    <p:nvSpPr>
                      <p:cNvPr id="57" name="Rectangle 16">
                        <a:extLst>
                          <a:ext uri="{FF2B5EF4-FFF2-40B4-BE49-F238E27FC236}">
                            <a16:creationId xmlns:a16="http://schemas.microsoft.com/office/drawing/2014/main" id="{48E8E39E-7F11-D2D1-3D33-07E83A7D3132}"/>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8" name="Line 17">
                        <a:extLst>
                          <a:ext uri="{FF2B5EF4-FFF2-40B4-BE49-F238E27FC236}">
                            <a16:creationId xmlns:a16="http://schemas.microsoft.com/office/drawing/2014/main" id="{C471C12D-505C-94B7-EAF7-C0FF86962872}"/>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Line 18">
                        <a:extLst>
                          <a:ext uri="{FF2B5EF4-FFF2-40B4-BE49-F238E27FC236}">
                            <a16:creationId xmlns:a16="http://schemas.microsoft.com/office/drawing/2014/main" id="{9995C9F8-22C4-A110-F917-B1FDBD9DF050}"/>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56" name="Rectangle 19">
                      <a:extLst>
                        <a:ext uri="{FF2B5EF4-FFF2-40B4-BE49-F238E27FC236}">
                          <a16:creationId xmlns:a16="http://schemas.microsoft.com/office/drawing/2014/main" id="{95245F6D-51C3-06C8-73F4-3A51F85BB6B7}"/>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54" name="Rectangle 20">
                    <a:extLst>
                      <a:ext uri="{FF2B5EF4-FFF2-40B4-BE49-F238E27FC236}">
                        <a16:creationId xmlns:a16="http://schemas.microsoft.com/office/drawing/2014/main" id="{B93FD1F0-9885-8F5C-063C-2C1CEB10EC13}"/>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51" name="Rectangle 21">
                  <a:extLst>
                    <a:ext uri="{FF2B5EF4-FFF2-40B4-BE49-F238E27FC236}">
                      <a16:creationId xmlns:a16="http://schemas.microsoft.com/office/drawing/2014/main" id="{E01F0634-662D-3B18-99A9-BBA9E2486D4F}"/>
                    </a:ext>
                  </a:extLst>
                </p:cNvPr>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Rectangle 22">
                  <a:extLst>
                    <a:ext uri="{FF2B5EF4-FFF2-40B4-BE49-F238E27FC236}">
                      <a16:creationId xmlns:a16="http://schemas.microsoft.com/office/drawing/2014/main" id="{CC09374D-D942-4F09-D188-9419E4E9B471}"/>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3" name="Line 23">
                <a:extLst>
                  <a:ext uri="{FF2B5EF4-FFF2-40B4-BE49-F238E27FC236}">
                    <a16:creationId xmlns:a16="http://schemas.microsoft.com/office/drawing/2014/main" id="{5347E125-0A22-F21A-C051-99EDFDAC5C8C}"/>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4" name="Line 24">
                <a:extLst>
                  <a:ext uri="{FF2B5EF4-FFF2-40B4-BE49-F238E27FC236}">
                    <a16:creationId xmlns:a16="http://schemas.microsoft.com/office/drawing/2014/main" id="{D9610A23-46AC-AAAD-68D8-0CEC65A279E2}"/>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Line 25">
                <a:extLst>
                  <a:ext uri="{FF2B5EF4-FFF2-40B4-BE49-F238E27FC236}">
                    <a16:creationId xmlns:a16="http://schemas.microsoft.com/office/drawing/2014/main" id="{10F737B4-F5B9-436B-559A-1C310E10D5C2}"/>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Line 26">
                <a:extLst>
                  <a:ext uri="{FF2B5EF4-FFF2-40B4-BE49-F238E27FC236}">
                    <a16:creationId xmlns:a16="http://schemas.microsoft.com/office/drawing/2014/main" id="{729E5466-A25A-3D28-953E-30634E9094EF}"/>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 name="Group 27">
              <a:extLst>
                <a:ext uri="{FF2B5EF4-FFF2-40B4-BE49-F238E27FC236}">
                  <a16:creationId xmlns:a16="http://schemas.microsoft.com/office/drawing/2014/main" id="{D0FD3189-6FE4-1498-7B50-CB8AFF715E24}"/>
                </a:ext>
              </a:extLst>
            </p:cNvPr>
            <p:cNvGrpSpPr>
              <a:grpSpLocks noChangeAspect="1"/>
            </p:cNvGrpSpPr>
            <p:nvPr/>
          </p:nvGrpSpPr>
          <p:grpSpPr bwMode="auto">
            <a:xfrm>
              <a:off x="1063" y="869"/>
              <a:ext cx="1627" cy="1871"/>
              <a:chOff x="1063" y="869"/>
              <a:chExt cx="1627" cy="1871"/>
            </a:xfrm>
          </p:grpSpPr>
          <p:grpSp>
            <p:nvGrpSpPr>
              <p:cNvPr id="19" name="Group 28">
                <a:extLst>
                  <a:ext uri="{FF2B5EF4-FFF2-40B4-BE49-F238E27FC236}">
                    <a16:creationId xmlns:a16="http://schemas.microsoft.com/office/drawing/2014/main" id="{9DD69076-EBAF-DF2D-7EEF-5A4081D0A6FB}"/>
                  </a:ext>
                </a:extLst>
              </p:cNvPr>
              <p:cNvGrpSpPr>
                <a:grpSpLocks noChangeAspect="1"/>
              </p:cNvGrpSpPr>
              <p:nvPr/>
            </p:nvGrpSpPr>
            <p:grpSpPr bwMode="auto">
              <a:xfrm>
                <a:off x="1063" y="869"/>
                <a:ext cx="1627" cy="1871"/>
                <a:chOff x="1063" y="869"/>
                <a:chExt cx="1627" cy="1871"/>
              </a:xfrm>
            </p:grpSpPr>
            <p:sp>
              <p:nvSpPr>
                <p:cNvPr id="24" name="Freeform 29">
                  <a:extLst>
                    <a:ext uri="{FF2B5EF4-FFF2-40B4-BE49-F238E27FC236}">
                      <a16:creationId xmlns:a16="http://schemas.microsoft.com/office/drawing/2014/main" id="{E2E43BC9-43B0-2CE7-5AFF-A9D936E2E0F5}"/>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25" name="Group 30">
                  <a:extLst>
                    <a:ext uri="{FF2B5EF4-FFF2-40B4-BE49-F238E27FC236}">
                      <a16:creationId xmlns:a16="http://schemas.microsoft.com/office/drawing/2014/main" id="{9D4A7872-5B99-CF2E-401C-87D7BE74A2AF}"/>
                    </a:ext>
                  </a:extLst>
                </p:cNvPr>
                <p:cNvGrpSpPr>
                  <a:grpSpLocks noChangeAspect="1"/>
                </p:cNvGrpSpPr>
                <p:nvPr/>
              </p:nvGrpSpPr>
              <p:grpSpPr bwMode="auto">
                <a:xfrm>
                  <a:off x="2334" y="1156"/>
                  <a:ext cx="355" cy="242"/>
                  <a:chOff x="2334" y="1156"/>
                  <a:chExt cx="355" cy="242"/>
                </a:xfrm>
              </p:grpSpPr>
              <p:sp>
                <p:nvSpPr>
                  <p:cNvPr id="40" name="Freeform 31">
                    <a:extLst>
                      <a:ext uri="{FF2B5EF4-FFF2-40B4-BE49-F238E27FC236}">
                        <a16:creationId xmlns:a16="http://schemas.microsoft.com/office/drawing/2014/main" id="{C5D97E74-F084-D40D-B414-47A64BA1D476}"/>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32">
                    <a:extLst>
                      <a:ext uri="{FF2B5EF4-FFF2-40B4-BE49-F238E27FC236}">
                        <a16:creationId xmlns:a16="http://schemas.microsoft.com/office/drawing/2014/main" id="{DF171D90-A3A1-8610-4166-3F02FFCE93A3}"/>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6" name="Group 33">
                  <a:extLst>
                    <a:ext uri="{FF2B5EF4-FFF2-40B4-BE49-F238E27FC236}">
                      <a16:creationId xmlns:a16="http://schemas.microsoft.com/office/drawing/2014/main" id="{DF3C2DD4-AA61-3BDD-AB76-5EDDD03C2B4A}"/>
                    </a:ext>
                  </a:extLst>
                </p:cNvPr>
                <p:cNvGrpSpPr>
                  <a:grpSpLocks noChangeAspect="1"/>
                </p:cNvGrpSpPr>
                <p:nvPr/>
              </p:nvGrpSpPr>
              <p:grpSpPr bwMode="auto">
                <a:xfrm>
                  <a:off x="1063" y="869"/>
                  <a:ext cx="192" cy="1865"/>
                  <a:chOff x="1063" y="1013"/>
                  <a:chExt cx="192" cy="1721"/>
                </a:xfrm>
              </p:grpSpPr>
              <p:sp>
                <p:nvSpPr>
                  <p:cNvPr id="37" name="Rectangle 34">
                    <a:extLst>
                      <a:ext uri="{FF2B5EF4-FFF2-40B4-BE49-F238E27FC236}">
                        <a16:creationId xmlns:a16="http://schemas.microsoft.com/office/drawing/2014/main" id="{B69EED72-0E67-4FBF-E2BC-BD9AB2A60477}"/>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Line 35">
                    <a:extLst>
                      <a:ext uri="{FF2B5EF4-FFF2-40B4-BE49-F238E27FC236}">
                        <a16:creationId xmlns:a16="http://schemas.microsoft.com/office/drawing/2014/main" id="{4FF88303-BF1D-D4CF-C7E3-6C97C6FA7D1A}"/>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9" name="Line 36">
                    <a:extLst>
                      <a:ext uri="{FF2B5EF4-FFF2-40B4-BE49-F238E27FC236}">
                        <a16:creationId xmlns:a16="http://schemas.microsoft.com/office/drawing/2014/main" id="{F8F90536-3F84-CCFD-B82F-9592ABA24F68}"/>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7" name="Group 37">
                  <a:extLst>
                    <a:ext uri="{FF2B5EF4-FFF2-40B4-BE49-F238E27FC236}">
                      <a16:creationId xmlns:a16="http://schemas.microsoft.com/office/drawing/2014/main" id="{5457A462-E825-0828-147D-D9EDE1834BCC}"/>
                    </a:ext>
                  </a:extLst>
                </p:cNvPr>
                <p:cNvGrpSpPr>
                  <a:grpSpLocks noChangeAspect="1"/>
                </p:cNvGrpSpPr>
                <p:nvPr/>
              </p:nvGrpSpPr>
              <p:grpSpPr bwMode="auto">
                <a:xfrm>
                  <a:off x="1255" y="869"/>
                  <a:ext cx="1435" cy="287"/>
                  <a:chOff x="1255" y="869"/>
                  <a:chExt cx="1435" cy="287"/>
                </a:xfrm>
              </p:grpSpPr>
              <p:grpSp>
                <p:nvGrpSpPr>
                  <p:cNvPr id="30" name="Group 38">
                    <a:extLst>
                      <a:ext uri="{FF2B5EF4-FFF2-40B4-BE49-F238E27FC236}">
                        <a16:creationId xmlns:a16="http://schemas.microsoft.com/office/drawing/2014/main" id="{75BB4C1A-C3BE-433B-FE16-2E31EC897262}"/>
                      </a:ext>
                    </a:extLst>
                  </p:cNvPr>
                  <p:cNvGrpSpPr>
                    <a:grpSpLocks noChangeAspect="1"/>
                  </p:cNvGrpSpPr>
                  <p:nvPr/>
                </p:nvGrpSpPr>
                <p:grpSpPr bwMode="auto">
                  <a:xfrm>
                    <a:off x="1255" y="869"/>
                    <a:ext cx="1434" cy="287"/>
                    <a:chOff x="1255" y="869"/>
                    <a:chExt cx="1434" cy="287"/>
                  </a:xfrm>
                </p:grpSpPr>
                <p:grpSp>
                  <p:nvGrpSpPr>
                    <p:cNvPr id="32" name="Group 39">
                      <a:extLst>
                        <a:ext uri="{FF2B5EF4-FFF2-40B4-BE49-F238E27FC236}">
                          <a16:creationId xmlns:a16="http://schemas.microsoft.com/office/drawing/2014/main" id="{136E90F4-246F-1F76-94D4-8032C90C7F37}"/>
                        </a:ext>
                      </a:extLst>
                    </p:cNvPr>
                    <p:cNvGrpSpPr>
                      <a:grpSpLocks noChangeAspect="1"/>
                    </p:cNvGrpSpPr>
                    <p:nvPr/>
                  </p:nvGrpSpPr>
                  <p:grpSpPr bwMode="auto">
                    <a:xfrm>
                      <a:off x="1255" y="869"/>
                      <a:ext cx="1434" cy="287"/>
                      <a:chOff x="1255" y="869"/>
                      <a:chExt cx="1434" cy="287"/>
                    </a:xfrm>
                  </p:grpSpPr>
                  <p:sp>
                    <p:nvSpPr>
                      <p:cNvPr id="34" name="Rectangle 40">
                        <a:extLst>
                          <a:ext uri="{FF2B5EF4-FFF2-40B4-BE49-F238E27FC236}">
                            <a16:creationId xmlns:a16="http://schemas.microsoft.com/office/drawing/2014/main" id="{BFC4392B-8714-13B1-245E-CF7CD8C710DA}"/>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5" name="Line 41">
                        <a:extLst>
                          <a:ext uri="{FF2B5EF4-FFF2-40B4-BE49-F238E27FC236}">
                            <a16:creationId xmlns:a16="http://schemas.microsoft.com/office/drawing/2014/main" id="{9DDD5A5A-B398-0999-5B81-DAB124E3E38F}"/>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6" name="Line 42">
                        <a:extLst>
                          <a:ext uri="{FF2B5EF4-FFF2-40B4-BE49-F238E27FC236}">
                            <a16:creationId xmlns:a16="http://schemas.microsoft.com/office/drawing/2014/main" id="{ECD53E22-317F-2672-2CDF-3623C60E9B42}"/>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33" name="Rectangle 43">
                      <a:extLst>
                        <a:ext uri="{FF2B5EF4-FFF2-40B4-BE49-F238E27FC236}">
                          <a16:creationId xmlns:a16="http://schemas.microsoft.com/office/drawing/2014/main" id="{787E45CB-150C-2B71-DAB8-41EB1EE92A25}"/>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31" name="Rectangle 44">
                    <a:extLst>
                      <a:ext uri="{FF2B5EF4-FFF2-40B4-BE49-F238E27FC236}">
                        <a16:creationId xmlns:a16="http://schemas.microsoft.com/office/drawing/2014/main" id="{34FD1834-44A6-164A-45A6-566BC36866B4}"/>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8" name="Rectangle 45">
                  <a:extLst>
                    <a:ext uri="{FF2B5EF4-FFF2-40B4-BE49-F238E27FC236}">
                      <a16:creationId xmlns:a16="http://schemas.microsoft.com/office/drawing/2014/main" id="{71EDEDD1-0FD3-26FF-CDE9-7AC80E0E9643}"/>
                    </a:ext>
                  </a:extLst>
                </p:cNvPr>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 name="Rectangle 46">
                  <a:extLst>
                    <a:ext uri="{FF2B5EF4-FFF2-40B4-BE49-F238E27FC236}">
                      <a16:creationId xmlns:a16="http://schemas.microsoft.com/office/drawing/2014/main" id="{761E134D-0337-C9D8-DD6B-9D49A6022E06}"/>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0" name="Line 47">
                <a:extLst>
                  <a:ext uri="{FF2B5EF4-FFF2-40B4-BE49-F238E27FC236}">
                    <a16:creationId xmlns:a16="http://schemas.microsoft.com/office/drawing/2014/main" id="{376D9EE8-9A37-F5D4-4C98-05913C2893E2}"/>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48">
                <a:extLst>
                  <a:ext uri="{FF2B5EF4-FFF2-40B4-BE49-F238E27FC236}">
                    <a16:creationId xmlns:a16="http://schemas.microsoft.com/office/drawing/2014/main" id="{941978B5-443E-F9EC-8903-A2D0C06C07EC}"/>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49">
                <a:extLst>
                  <a:ext uri="{FF2B5EF4-FFF2-40B4-BE49-F238E27FC236}">
                    <a16:creationId xmlns:a16="http://schemas.microsoft.com/office/drawing/2014/main" id="{EF21EA09-1AB8-422E-B0F6-462231792221}"/>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 name="Line 50">
                <a:extLst>
                  <a:ext uri="{FF2B5EF4-FFF2-40B4-BE49-F238E27FC236}">
                    <a16:creationId xmlns:a16="http://schemas.microsoft.com/office/drawing/2014/main" id="{30C1D093-EF13-138C-C76B-BAA995096976}"/>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9" name="Group 51">
              <a:extLst>
                <a:ext uri="{FF2B5EF4-FFF2-40B4-BE49-F238E27FC236}">
                  <a16:creationId xmlns:a16="http://schemas.microsoft.com/office/drawing/2014/main" id="{8DE2E5CA-9E66-DA23-21A0-891475EB76EC}"/>
                </a:ext>
              </a:extLst>
            </p:cNvPr>
            <p:cNvGrpSpPr>
              <a:grpSpLocks noChangeAspect="1"/>
            </p:cNvGrpSpPr>
            <p:nvPr/>
          </p:nvGrpSpPr>
          <p:grpSpPr bwMode="auto">
            <a:xfrm>
              <a:off x="2686" y="869"/>
              <a:ext cx="392" cy="287"/>
              <a:chOff x="2686" y="869"/>
              <a:chExt cx="392" cy="287"/>
            </a:xfrm>
          </p:grpSpPr>
          <p:sp>
            <p:nvSpPr>
              <p:cNvPr id="14" name="Rectangle 52">
                <a:extLst>
                  <a:ext uri="{FF2B5EF4-FFF2-40B4-BE49-F238E27FC236}">
                    <a16:creationId xmlns:a16="http://schemas.microsoft.com/office/drawing/2014/main" id="{333A2792-7DE2-0FB1-CC7E-7E63D6074492}"/>
                  </a:ext>
                </a:extLst>
              </p:cNvPr>
              <p:cNvSpPr>
                <a:spLocks noChangeAspect="1"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53">
                <a:extLst>
                  <a:ext uri="{FF2B5EF4-FFF2-40B4-BE49-F238E27FC236}">
                    <a16:creationId xmlns:a16="http://schemas.microsoft.com/office/drawing/2014/main" id="{FBFB14AE-1883-385E-4F53-7718FBC465FC}"/>
                  </a:ext>
                </a:extLst>
              </p:cNvPr>
              <p:cNvSpPr>
                <a:spLocks noChangeAspect="1"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Line 54">
                <a:extLst>
                  <a:ext uri="{FF2B5EF4-FFF2-40B4-BE49-F238E27FC236}">
                    <a16:creationId xmlns:a16="http://schemas.microsoft.com/office/drawing/2014/main" id="{376AD64A-EEAF-60B8-84E6-7D73D188C25F}"/>
                  </a:ext>
                </a:extLst>
              </p:cNvPr>
              <p:cNvSpPr>
                <a:spLocks noChangeAspect="1"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Line 55">
                <a:extLst>
                  <a:ext uri="{FF2B5EF4-FFF2-40B4-BE49-F238E27FC236}">
                    <a16:creationId xmlns:a16="http://schemas.microsoft.com/office/drawing/2014/main" id="{A61E2ECB-5E3D-8280-94D3-75473EF14B80}"/>
                  </a:ext>
                </a:extLst>
              </p:cNvPr>
              <p:cNvSpPr>
                <a:spLocks noChangeAspect="1"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8" name="Line 56">
                <a:extLst>
                  <a:ext uri="{FF2B5EF4-FFF2-40B4-BE49-F238E27FC236}">
                    <a16:creationId xmlns:a16="http://schemas.microsoft.com/office/drawing/2014/main" id="{791CB370-ACA5-03EC-4D52-467A8756BA5E}"/>
                  </a:ext>
                </a:extLst>
              </p:cNvPr>
              <p:cNvSpPr>
                <a:spLocks noChangeAspect="1"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 name="Rectangle 57">
              <a:extLst>
                <a:ext uri="{FF2B5EF4-FFF2-40B4-BE49-F238E27FC236}">
                  <a16:creationId xmlns:a16="http://schemas.microsoft.com/office/drawing/2014/main" id="{4A2FD10B-D929-EFEC-115F-73D8EEEC0C68}"/>
                </a:ext>
              </a:extLst>
            </p:cNvPr>
            <p:cNvSpPr>
              <a:spLocks noChangeAspect="1" noChangeArrowheads="1"/>
            </p:cNvSpPr>
            <p:nvPr/>
          </p:nvSpPr>
          <p:spPr bwMode="auto">
            <a:xfrm>
              <a:off x="2752"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Rectangle 58">
              <a:extLst>
                <a:ext uri="{FF2B5EF4-FFF2-40B4-BE49-F238E27FC236}">
                  <a16:creationId xmlns:a16="http://schemas.microsoft.com/office/drawing/2014/main" id="{F2A9F4F9-805B-B4D1-CCA1-3CB2CC14DD9A}"/>
                </a:ext>
              </a:extLst>
            </p:cNvPr>
            <p:cNvSpPr>
              <a:spLocks noChangeAspect="1" noChangeArrowheads="1"/>
            </p:cNvSpPr>
            <p:nvPr/>
          </p:nvSpPr>
          <p:spPr bwMode="auto">
            <a:xfrm>
              <a:off x="283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Rectangle 59">
              <a:extLst>
                <a:ext uri="{FF2B5EF4-FFF2-40B4-BE49-F238E27FC236}">
                  <a16:creationId xmlns:a16="http://schemas.microsoft.com/office/drawing/2014/main" id="{087378FB-4710-CC08-E5B3-A90FF2E8E112}"/>
                </a:ext>
              </a:extLst>
            </p:cNvPr>
            <p:cNvSpPr>
              <a:spLocks noChangeAspect="1" noChangeArrowheads="1"/>
            </p:cNvSpPr>
            <p:nvPr/>
          </p:nvSpPr>
          <p:spPr bwMode="auto">
            <a:xfrm>
              <a:off x="291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60">
              <a:extLst>
                <a:ext uri="{FF2B5EF4-FFF2-40B4-BE49-F238E27FC236}">
                  <a16:creationId xmlns:a16="http://schemas.microsoft.com/office/drawing/2014/main" id="{E79C246B-A222-D630-7B4C-486D6ABA0583}"/>
                </a:ext>
              </a:extLst>
            </p:cNvPr>
            <p:cNvSpPr>
              <a:spLocks noChangeAspect="1" noChangeArrowheads="1"/>
            </p:cNvSpPr>
            <p:nvPr/>
          </p:nvSpPr>
          <p:spPr bwMode="auto">
            <a:xfrm>
              <a:off x="2990"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3500969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C6FF95-8541-8680-4C4B-74C12D330387}"/>
              </a:ext>
            </a:extLst>
          </p:cNvPr>
          <p:cNvSpPr>
            <a:spLocks noGrp="1"/>
          </p:cNvSpPr>
          <p:nvPr>
            <p:ph type="body" sz="quarter" idx="38"/>
          </p:nvPr>
        </p:nvSpPr>
        <p:spPr/>
        <p:txBody>
          <a:bodyPr/>
          <a:lstStyle/>
          <a:p>
            <a:r>
              <a:rPr lang="en-US" sz="3200" dirty="0"/>
              <a:t>Inelastic Response of EBFs</a:t>
            </a:r>
          </a:p>
        </p:txBody>
      </p:sp>
      <p:sp>
        <p:nvSpPr>
          <p:cNvPr id="4" name="Slide Number Placeholder 3">
            <a:extLst>
              <a:ext uri="{FF2B5EF4-FFF2-40B4-BE49-F238E27FC236}">
                <a16:creationId xmlns:a16="http://schemas.microsoft.com/office/drawing/2014/main" id="{AAC8FE69-DDCE-7593-57D6-EA791619D4B9}"/>
              </a:ext>
            </a:extLst>
          </p:cNvPr>
          <p:cNvSpPr>
            <a:spLocks noGrp="1"/>
          </p:cNvSpPr>
          <p:nvPr>
            <p:ph type="sldNum" sz="quarter" idx="40"/>
          </p:nvPr>
        </p:nvSpPr>
        <p:spPr/>
        <p:txBody>
          <a:bodyPr/>
          <a:lstStyle/>
          <a:p>
            <a:pPr>
              <a:defRPr/>
            </a:pPr>
            <a:fld id="{6E117181-2254-4C4E-B84D-C4647DF99217}" type="slidenum">
              <a:rPr lang="en-US" altLang="en-US" smtClean="0"/>
              <a:pPr>
                <a:defRPr/>
              </a:pPr>
              <a:t>62</a:t>
            </a:fld>
            <a:endParaRPr lang="en-US" altLang="en-US" dirty="0"/>
          </a:p>
        </p:txBody>
      </p:sp>
      <p:grpSp>
        <p:nvGrpSpPr>
          <p:cNvPr id="2" name="Group 2">
            <a:extLst>
              <a:ext uri="{FF2B5EF4-FFF2-40B4-BE49-F238E27FC236}">
                <a16:creationId xmlns:a16="http://schemas.microsoft.com/office/drawing/2014/main" id="{9447896F-9BBC-FF41-CD96-5623E1521D27}"/>
              </a:ext>
            </a:extLst>
          </p:cNvPr>
          <p:cNvGrpSpPr>
            <a:grpSpLocks noChangeAspect="1"/>
          </p:cNvGrpSpPr>
          <p:nvPr/>
        </p:nvGrpSpPr>
        <p:grpSpPr bwMode="auto">
          <a:xfrm>
            <a:off x="2732458" y="1786698"/>
            <a:ext cx="7148513" cy="4024313"/>
            <a:chOff x="1114" y="740"/>
            <a:chExt cx="3683" cy="2073"/>
          </a:xfrm>
        </p:grpSpPr>
        <p:sp>
          <p:nvSpPr>
            <p:cNvPr id="65" name="Freeform 3">
              <a:extLst>
                <a:ext uri="{FF2B5EF4-FFF2-40B4-BE49-F238E27FC236}">
                  <a16:creationId xmlns:a16="http://schemas.microsoft.com/office/drawing/2014/main" id="{766E1F06-DE3C-11AF-850D-FBFB2441DD97}"/>
                </a:ext>
              </a:extLst>
            </p:cNvPr>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66" name="Group 4">
              <a:extLst>
                <a:ext uri="{FF2B5EF4-FFF2-40B4-BE49-F238E27FC236}">
                  <a16:creationId xmlns:a16="http://schemas.microsoft.com/office/drawing/2014/main" id="{E9346720-FAF0-1819-7ADA-9B1CA724B8EE}"/>
                </a:ext>
              </a:extLst>
            </p:cNvPr>
            <p:cNvGrpSpPr>
              <a:grpSpLocks noChangeAspect="1"/>
            </p:cNvGrpSpPr>
            <p:nvPr/>
          </p:nvGrpSpPr>
          <p:grpSpPr bwMode="auto">
            <a:xfrm rot="320937" flipH="1">
              <a:off x="3170" y="817"/>
              <a:ext cx="1627" cy="1871"/>
              <a:chOff x="1063" y="869"/>
              <a:chExt cx="1627" cy="1871"/>
            </a:xfrm>
          </p:grpSpPr>
          <p:grpSp>
            <p:nvGrpSpPr>
              <p:cNvPr id="97" name="Group 5">
                <a:extLst>
                  <a:ext uri="{FF2B5EF4-FFF2-40B4-BE49-F238E27FC236}">
                    <a16:creationId xmlns:a16="http://schemas.microsoft.com/office/drawing/2014/main" id="{FC69012A-8072-8E16-2730-49D27977A0B8}"/>
                  </a:ext>
                </a:extLst>
              </p:cNvPr>
              <p:cNvGrpSpPr>
                <a:grpSpLocks noChangeAspect="1"/>
              </p:cNvGrpSpPr>
              <p:nvPr/>
            </p:nvGrpSpPr>
            <p:grpSpPr bwMode="auto">
              <a:xfrm>
                <a:off x="1063" y="869"/>
                <a:ext cx="1627" cy="1871"/>
                <a:chOff x="1063" y="869"/>
                <a:chExt cx="1627" cy="1871"/>
              </a:xfrm>
            </p:grpSpPr>
            <p:sp>
              <p:nvSpPr>
                <p:cNvPr id="102" name="Freeform 6">
                  <a:extLst>
                    <a:ext uri="{FF2B5EF4-FFF2-40B4-BE49-F238E27FC236}">
                      <a16:creationId xmlns:a16="http://schemas.microsoft.com/office/drawing/2014/main" id="{B31EC9BE-19F3-35BC-D55B-DCADBBD92185}"/>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03" name="Group 7">
                  <a:extLst>
                    <a:ext uri="{FF2B5EF4-FFF2-40B4-BE49-F238E27FC236}">
                      <a16:creationId xmlns:a16="http://schemas.microsoft.com/office/drawing/2014/main" id="{8C17B45F-2694-7734-FD2C-F8E81E7DB57B}"/>
                    </a:ext>
                  </a:extLst>
                </p:cNvPr>
                <p:cNvGrpSpPr>
                  <a:grpSpLocks noChangeAspect="1"/>
                </p:cNvGrpSpPr>
                <p:nvPr/>
              </p:nvGrpSpPr>
              <p:grpSpPr bwMode="auto">
                <a:xfrm>
                  <a:off x="2334" y="1156"/>
                  <a:ext cx="355" cy="242"/>
                  <a:chOff x="2334" y="1156"/>
                  <a:chExt cx="355" cy="242"/>
                </a:xfrm>
              </p:grpSpPr>
              <p:sp>
                <p:nvSpPr>
                  <p:cNvPr id="118" name="Freeform 8">
                    <a:extLst>
                      <a:ext uri="{FF2B5EF4-FFF2-40B4-BE49-F238E27FC236}">
                        <a16:creationId xmlns:a16="http://schemas.microsoft.com/office/drawing/2014/main" id="{0DE75DD6-C4DF-F75F-28B2-B4003D6DA32F}"/>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9" name="Rectangle 9">
                    <a:extLst>
                      <a:ext uri="{FF2B5EF4-FFF2-40B4-BE49-F238E27FC236}">
                        <a16:creationId xmlns:a16="http://schemas.microsoft.com/office/drawing/2014/main" id="{E826C0BA-F4AD-905E-0C85-0B158A136CA7}"/>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04" name="Group 10">
                  <a:extLst>
                    <a:ext uri="{FF2B5EF4-FFF2-40B4-BE49-F238E27FC236}">
                      <a16:creationId xmlns:a16="http://schemas.microsoft.com/office/drawing/2014/main" id="{DD286BBD-F5F8-03E2-6A65-0EC7299942C5}"/>
                    </a:ext>
                  </a:extLst>
                </p:cNvPr>
                <p:cNvGrpSpPr>
                  <a:grpSpLocks noChangeAspect="1"/>
                </p:cNvGrpSpPr>
                <p:nvPr/>
              </p:nvGrpSpPr>
              <p:grpSpPr bwMode="auto">
                <a:xfrm>
                  <a:off x="1063" y="869"/>
                  <a:ext cx="192" cy="1865"/>
                  <a:chOff x="1063" y="1013"/>
                  <a:chExt cx="192" cy="1721"/>
                </a:xfrm>
              </p:grpSpPr>
              <p:sp>
                <p:nvSpPr>
                  <p:cNvPr id="115" name="Rectangle 11">
                    <a:extLst>
                      <a:ext uri="{FF2B5EF4-FFF2-40B4-BE49-F238E27FC236}">
                        <a16:creationId xmlns:a16="http://schemas.microsoft.com/office/drawing/2014/main" id="{FA4871AA-698C-5403-78A1-F5E3675443E5}"/>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6" name="Line 12">
                    <a:extLst>
                      <a:ext uri="{FF2B5EF4-FFF2-40B4-BE49-F238E27FC236}">
                        <a16:creationId xmlns:a16="http://schemas.microsoft.com/office/drawing/2014/main" id="{5C68676F-D7E4-0ED8-152D-A8736ED610C8}"/>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7" name="Line 13">
                    <a:extLst>
                      <a:ext uri="{FF2B5EF4-FFF2-40B4-BE49-F238E27FC236}">
                        <a16:creationId xmlns:a16="http://schemas.microsoft.com/office/drawing/2014/main" id="{503583EC-1E7C-DAAF-1156-E1FA8299296E}"/>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05" name="Group 14">
                  <a:extLst>
                    <a:ext uri="{FF2B5EF4-FFF2-40B4-BE49-F238E27FC236}">
                      <a16:creationId xmlns:a16="http://schemas.microsoft.com/office/drawing/2014/main" id="{6B169966-E93B-87F7-764E-3B90B0DE36AF}"/>
                    </a:ext>
                  </a:extLst>
                </p:cNvPr>
                <p:cNvGrpSpPr>
                  <a:grpSpLocks noChangeAspect="1"/>
                </p:cNvGrpSpPr>
                <p:nvPr/>
              </p:nvGrpSpPr>
              <p:grpSpPr bwMode="auto">
                <a:xfrm>
                  <a:off x="1255" y="869"/>
                  <a:ext cx="1435" cy="287"/>
                  <a:chOff x="1255" y="869"/>
                  <a:chExt cx="1435" cy="287"/>
                </a:xfrm>
              </p:grpSpPr>
              <p:grpSp>
                <p:nvGrpSpPr>
                  <p:cNvPr id="108" name="Group 15">
                    <a:extLst>
                      <a:ext uri="{FF2B5EF4-FFF2-40B4-BE49-F238E27FC236}">
                        <a16:creationId xmlns:a16="http://schemas.microsoft.com/office/drawing/2014/main" id="{A2CC6673-DBB3-8320-08BA-10376AA95272}"/>
                      </a:ext>
                    </a:extLst>
                  </p:cNvPr>
                  <p:cNvGrpSpPr>
                    <a:grpSpLocks noChangeAspect="1"/>
                  </p:cNvGrpSpPr>
                  <p:nvPr/>
                </p:nvGrpSpPr>
                <p:grpSpPr bwMode="auto">
                  <a:xfrm>
                    <a:off x="1255" y="869"/>
                    <a:ext cx="1434" cy="287"/>
                    <a:chOff x="1255" y="869"/>
                    <a:chExt cx="1434" cy="287"/>
                  </a:xfrm>
                </p:grpSpPr>
                <p:grpSp>
                  <p:nvGrpSpPr>
                    <p:cNvPr id="110" name="Group 16">
                      <a:extLst>
                        <a:ext uri="{FF2B5EF4-FFF2-40B4-BE49-F238E27FC236}">
                          <a16:creationId xmlns:a16="http://schemas.microsoft.com/office/drawing/2014/main" id="{566053F2-4665-9D13-B4F1-6C332852EBF9}"/>
                        </a:ext>
                      </a:extLst>
                    </p:cNvPr>
                    <p:cNvGrpSpPr>
                      <a:grpSpLocks noChangeAspect="1"/>
                    </p:cNvGrpSpPr>
                    <p:nvPr/>
                  </p:nvGrpSpPr>
                  <p:grpSpPr bwMode="auto">
                    <a:xfrm>
                      <a:off x="1255" y="869"/>
                      <a:ext cx="1434" cy="287"/>
                      <a:chOff x="1255" y="869"/>
                      <a:chExt cx="1434" cy="287"/>
                    </a:xfrm>
                  </p:grpSpPr>
                  <p:sp>
                    <p:nvSpPr>
                      <p:cNvPr id="112" name="Rectangle 17">
                        <a:extLst>
                          <a:ext uri="{FF2B5EF4-FFF2-40B4-BE49-F238E27FC236}">
                            <a16:creationId xmlns:a16="http://schemas.microsoft.com/office/drawing/2014/main" id="{05889CA2-8C09-AAB7-CC65-4CAE72BDE850}"/>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3" name="Line 18">
                        <a:extLst>
                          <a:ext uri="{FF2B5EF4-FFF2-40B4-BE49-F238E27FC236}">
                            <a16:creationId xmlns:a16="http://schemas.microsoft.com/office/drawing/2014/main" id="{B5C24233-F13E-258D-E0B2-6E403CFBBBDE}"/>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4" name="Line 19">
                        <a:extLst>
                          <a:ext uri="{FF2B5EF4-FFF2-40B4-BE49-F238E27FC236}">
                            <a16:creationId xmlns:a16="http://schemas.microsoft.com/office/drawing/2014/main" id="{A9DF9EBB-9DA0-A0E9-D305-A0A6EEED76FD}"/>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11" name="Rectangle 20">
                      <a:extLst>
                        <a:ext uri="{FF2B5EF4-FFF2-40B4-BE49-F238E27FC236}">
                          <a16:creationId xmlns:a16="http://schemas.microsoft.com/office/drawing/2014/main" id="{E97B774B-3756-D826-F4D2-FD379275E7C9}"/>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9" name="Rectangle 21">
                    <a:extLst>
                      <a:ext uri="{FF2B5EF4-FFF2-40B4-BE49-F238E27FC236}">
                        <a16:creationId xmlns:a16="http://schemas.microsoft.com/office/drawing/2014/main" id="{3BCF54C1-09FD-54A4-AE13-CD0572DB5762}"/>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6" name="Rectangle 22">
                  <a:extLst>
                    <a:ext uri="{FF2B5EF4-FFF2-40B4-BE49-F238E27FC236}">
                      <a16:creationId xmlns:a16="http://schemas.microsoft.com/office/drawing/2014/main" id="{0A4E18B8-B5AD-AED6-5386-0C12807D23B4}"/>
                    </a:ext>
                  </a:extLst>
                </p:cNvPr>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7" name="Rectangle 23">
                  <a:extLst>
                    <a:ext uri="{FF2B5EF4-FFF2-40B4-BE49-F238E27FC236}">
                      <a16:creationId xmlns:a16="http://schemas.microsoft.com/office/drawing/2014/main" id="{D4710FC1-C6C2-2CFF-9474-60844A5D9987}"/>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8" name="Line 24">
                <a:extLst>
                  <a:ext uri="{FF2B5EF4-FFF2-40B4-BE49-F238E27FC236}">
                    <a16:creationId xmlns:a16="http://schemas.microsoft.com/office/drawing/2014/main" id="{0D20DD4F-5D09-E8B4-C35C-FB241DA33E76}"/>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9" name="Line 25">
                <a:extLst>
                  <a:ext uri="{FF2B5EF4-FFF2-40B4-BE49-F238E27FC236}">
                    <a16:creationId xmlns:a16="http://schemas.microsoft.com/office/drawing/2014/main" id="{472E3D6C-087B-0EAD-938D-09951E3BBF86}"/>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0" name="Line 26">
                <a:extLst>
                  <a:ext uri="{FF2B5EF4-FFF2-40B4-BE49-F238E27FC236}">
                    <a16:creationId xmlns:a16="http://schemas.microsoft.com/office/drawing/2014/main" id="{7E1D5BF3-3C0D-2319-B059-8F9F50B59630}"/>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1" name="Line 27">
                <a:extLst>
                  <a:ext uri="{FF2B5EF4-FFF2-40B4-BE49-F238E27FC236}">
                    <a16:creationId xmlns:a16="http://schemas.microsoft.com/office/drawing/2014/main" id="{4346396D-6B5B-3EA9-60F2-A1ED35497EBF}"/>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67" name="Group 28">
              <a:extLst>
                <a:ext uri="{FF2B5EF4-FFF2-40B4-BE49-F238E27FC236}">
                  <a16:creationId xmlns:a16="http://schemas.microsoft.com/office/drawing/2014/main" id="{432D74EF-6034-81F8-5660-B1C61B695CF1}"/>
                </a:ext>
              </a:extLst>
            </p:cNvPr>
            <p:cNvGrpSpPr>
              <a:grpSpLocks noChangeAspect="1"/>
            </p:cNvGrpSpPr>
            <p:nvPr/>
          </p:nvGrpSpPr>
          <p:grpSpPr bwMode="auto">
            <a:xfrm rot="290398">
              <a:off x="1114" y="942"/>
              <a:ext cx="1627" cy="1871"/>
              <a:chOff x="1063" y="869"/>
              <a:chExt cx="1627" cy="1871"/>
            </a:xfrm>
          </p:grpSpPr>
          <p:grpSp>
            <p:nvGrpSpPr>
              <p:cNvPr id="74" name="Group 29">
                <a:extLst>
                  <a:ext uri="{FF2B5EF4-FFF2-40B4-BE49-F238E27FC236}">
                    <a16:creationId xmlns:a16="http://schemas.microsoft.com/office/drawing/2014/main" id="{EA65B753-0847-E941-9EF9-5CC76EBF766B}"/>
                  </a:ext>
                </a:extLst>
              </p:cNvPr>
              <p:cNvGrpSpPr>
                <a:grpSpLocks noChangeAspect="1"/>
              </p:cNvGrpSpPr>
              <p:nvPr/>
            </p:nvGrpSpPr>
            <p:grpSpPr bwMode="auto">
              <a:xfrm>
                <a:off x="1063" y="869"/>
                <a:ext cx="1627" cy="1871"/>
                <a:chOff x="1063" y="869"/>
                <a:chExt cx="1627" cy="1871"/>
              </a:xfrm>
            </p:grpSpPr>
            <p:sp>
              <p:nvSpPr>
                <p:cNvPr id="79" name="Freeform 30">
                  <a:extLst>
                    <a:ext uri="{FF2B5EF4-FFF2-40B4-BE49-F238E27FC236}">
                      <a16:creationId xmlns:a16="http://schemas.microsoft.com/office/drawing/2014/main" id="{303C85E7-F160-5391-6EC3-E19F4319EC96}"/>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80" name="Group 31">
                  <a:extLst>
                    <a:ext uri="{FF2B5EF4-FFF2-40B4-BE49-F238E27FC236}">
                      <a16:creationId xmlns:a16="http://schemas.microsoft.com/office/drawing/2014/main" id="{4A1EF319-56E9-6CA4-3D75-9B97147F40E6}"/>
                    </a:ext>
                  </a:extLst>
                </p:cNvPr>
                <p:cNvGrpSpPr>
                  <a:grpSpLocks noChangeAspect="1"/>
                </p:cNvGrpSpPr>
                <p:nvPr/>
              </p:nvGrpSpPr>
              <p:grpSpPr bwMode="auto">
                <a:xfrm>
                  <a:off x="2334" y="1156"/>
                  <a:ext cx="355" cy="242"/>
                  <a:chOff x="2334" y="1156"/>
                  <a:chExt cx="355" cy="242"/>
                </a:xfrm>
              </p:grpSpPr>
              <p:sp>
                <p:nvSpPr>
                  <p:cNvPr id="95" name="Freeform 32">
                    <a:extLst>
                      <a:ext uri="{FF2B5EF4-FFF2-40B4-BE49-F238E27FC236}">
                        <a16:creationId xmlns:a16="http://schemas.microsoft.com/office/drawing/2014/main" id="{AD6D581F-5C62-FD2B-1832-EF993F0EF723}"/>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6" name="Rectangle 33">
                    <a:extLst>
                      <a:ext uri="{FF2B5EF4-FFF2-40B4-BE49-F238E27FC236}">
                        <a16:creationId xmlns:a16="http://schemas.microsoft.com/office/drawing/2014/main" id="{6D28CB99-056C-9CEC-B495-E0989064321E}"/>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1" name="Group 34">
                  <a:extLst>
                    <a:ext uri="{FF2B5EF4-FFF2-40B4-BE49-F238E27FC236}">
                      <a16:creationId xmlns:a16="http://schemas.microsoft.com/office/drawing/2014/main" id="{8165953C-A0F8-8C68-4DE0-90316127CF23}"/>
                    </a:ext>
                  </a:extLst>
                </p:cNvPr>
                <p:cNvGrpSpPr>
                  <a:grpSpLocks noChangeAspect="1"/>
                </p:cNvGrpSpPr>
                <p:nvPr/>
              </p:nvGrpSpPr>
              <p:grpSpPr bwMode="auto">
                <a:xfrm>
                  <a:off x="1063" y="869"/>
                  <a:ext cx="192" cy="1865"/>
                  <a:chOff x="1063" y="1013"/>
                  <a:chExt cx="192" cy="1721"/>
                </a:xfrm>
              </p:grpSpPr>
              <p:sp>
                <p:nvSpPr>
                  <p:cNvPr id="92" name="Rectangle 35">
                    <a:extLst>
                      <a:ext uri="{FF2B5EF4-FFF2-40B4-BE49-F238E27FC236}">
                        <a16:creationId xmlns:a16="http://schemas.microsoft.com/office/drawing/2014/main" id="{D0ED5366-E21E-AC25-FC3B-05457146D3ED}"/>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3" name="Line 36">
                    <a:extLst>
                      <a:ext uri="{FF2B5EF4-FFF2-40B4-BE49-F238E27FC236}">
                        <a16:creationId xmlns:a16="http://schemas.microsoft.com/office/drawing/2014/main" id="{3C02729D-ADE0-0112-F3ED-A4B7E9A65EFD}"/>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4" name="Line 37">
                    <a:extLst>
                      <a:ext uri="{FF2B5EF4-FFF2-40B4-BE49-F238E27FC236}">
                        <a16:creationId xmlns:a16="http://schemas.microsoft.com/office/drawing/2014/main" id="{AFDA8EB3-0996-44FD-8BCD-BF33A7B0B46E}"/>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2" name="Group 38">
                  <a:extLst>
                    <a:ext uri="{FF2B5EF4-FFF2-40B4-BE49-F238E27FC236}">
                      <a16:creationId xmlns:a16="http://schemas.microsoft.com/office/drawing/2014/main" id="{9675D2A4-5C68-F654-7185-8BDF12A84C0F}"/>
                    </a:ext>
                  </a:extLst>
                </p:cNvPr>
                <p:cNvGrpSpPr>
                  <a:grpSpLocks noChangeAspect="1"/>
                </p:cNvGrpSpPr>
                <p:nvPr/>
              </p:nvGrpSpPr>
              <p:grpSpPr bwMode="auto">
                <a:xfrm>
                  <a:off x="1255" y="869"/>
                  <a:ext cx="1435" cy="287"/>
                  <a:chOff x="1255" y="869"/>
                  <a:chExt cx="1435" cy="287"/>
                </a:xfrm>
              </p:grpSpPr>
              <p:grpSp>
                <p:nvGrpSpPr>
                  <p:cNvPr id="85" name="Group 39">
                    <a:extLst>
                      <a:ext uri="{FF2B5EF4-FFF2-40B4-BE49-F238E27FC236}">
                        <a16:creationId xmlns:a16="http://schemas.microsoft.com/office/drawing/2014/main" id="{67F2351A-0D35-B67F-9ECF-3CDFFB3BF6C3}"/>
                      </a:ext>
                    </a:extLst>
                  </p:cNvPr>
                  <p:cNvGrpSpPr>
                    <a:grpSpLocks noChangeAspect="1"/>
                  </p:cNvGrpSpPr>
                  <p:nvPr/>
                </p:nvGrpSpPr>
                <p:grpSpPr bwMode="auto">
                  <a:xfrm>
                    <a:off x="1255" y="869"/>
                    <a:ext cx="1434" cy="287"/>
                    <a:chOff x="1255" y="869"/>
                    <a:chExt cx="1434" cy="287"/>
                  </a:xfrm>
                </p:grpSpPr>
                <p:grpSp>
                  <p:nvGrpSpPr>
                    <p:cNvPr id="87" name="Group 40">
                      <a:extLst>
                        <a:ext uri="{FF2B5EF4-FFF2-40B4-BE49-F238E27FC236}">
                          <a16:creationId xmlns:a16="http://schemas.microsoft.com/office/drawing/2014/main" id="{BE947D68-F7AF-EFFB-00D5-80A8507D4F8E}"/>
                        </a:ext>
                      </a:extLst>
                    </p:cNvPr>
                    <p:cNvGrpSpPr>
                      <a:grpSpLocks noChangeAspect="1"/>
                    </p:cNvGrpSpPr>
                    <p:nvPr/>
                  </p:nvGrpSpPr>
                  <p:grpSpPr bwMode="auto">
                    <a:xfrm>
                      <a:off x="1255" y="869"/>
                      <a:ext cx="1434" cy="287"/>
                      <a:chOff x="1255" y="869"/>
                      <a:chExt cx="1434" cy="287"/>
                    </a:xfrm>
                  </p:grpSpPr>
                  <p:sp>
                    <p:nvSpPr>
                      <p:cNvPr id="89" name="Rectangle 41">
                        <a:extLst>
                          <a:ext uri="{FF2B5EF4-FFF2-40B4-BE49-F238E27FC236}">
                            <a16:creationId xmlns:a16="http://schemas.microsoft.com/office/drawing/2014/main" id="{9CD1FF4A-08D9-E14C-35D9-8286EC6772A4}"/>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0" name="Line 42">
                        <a:extLst>
                          <a:ext uri="{FF2B5EF4-FFF2-40B4-BE49-F238E27FC236}">
                            <a16:creationId xmlns:a16="http://schemas.microsoft.com/office/drawing/2014/main" id="{1E44C740-20E2-2054-7229-A2CFE1C51980}"/>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1" name="Line 43">
                        <a:extLst>
                          <a:ext uri="{FF2B5EF4-FFF2-40B4-BE49-F238E27FC236}">
                            <a16:creationId xmlns:a16="http://schemas.microsoft.com/office/drawing/2014/main" id="{E3A54669-E1EA-DD49-2D72-211B78761ABF}"/>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8" name="Rectangle 44">
                      <a:extLst>
                        <a:ext uri="{FF2B5EF4-FFF2-40B4-BE49-F238E27FC236}">
                          <a16:creationId xmlns:a16="http://schemas.microsoft.com/office/drawing/2014/main" id="{7EE5A177-B9AB-EA80-E328-A92A010CCF49}"/>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6" name="Rectangle 45">
                    <a:extLst>
                      <a:ext uri="{FF2B5EF4-FFF2-40B4-BE49-F238E27FC236}">
                        <a16:creationId xmlns:a16="http://schemas.microsoft.com/office/drawing/2014/main" id="{A6A137E6-97C4-A612-313A-A4BE7F242123}"/>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3" name="Rectangle 46">
                  <a:extLst>
                    <a:ext uri="{FF2B5EF4-FFF2-40B4-BE49-F238E27FC236}">
                      <a16:creationId xmlns:a16="http://schemas.microsoft.com/office/drawing/2014/main" id="{200067AF-6436-6FFC-1311-38E4F87F8076}"/>
                    </a:ext>
                  </a:extLst>
                </p:cNvPr>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4" name="Rectangle 47">
                  <a:extLst>
                    <a:ext uri="{FF2B5EF4-FFF2-40B4-BE49-F238E27FC236}">
                      <a16:creationId xmlns:a16="http://schemas.microsoft.com/office/drawing/2014/main" id="{8EBB492C-C835-0A0C-B0D9-55504F8EF967}"/>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5" name="Line 48">
                <a:extLst>
                  <a:ext uri="{FF2B5EF4-FFF2-40B4-BE49-F238E27FC236}">
                    <a16:creationId xmlns:a16="http://schemas.microsoft.com/office/drawing/2014/main" id="{5D951A7D-24F8-3C3E-2BE3-980262DBB514}"/>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6" name="Line 49">
                <a:extLst>
                  <a:ext uri="{FF2B5EF4-FFF2-40B4-BE49-F238E27FC236}">
                    <a16:creationId xmlns:a16="http://schemas.microsoft.com/office/drawing/2014/main" id="{BE8FBF8A-6D21-9335-88AE-74661F699611}"/>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7" name="Line 50">
                <a:extLst>
                  <a:ext uri="{FF2B5EF4-FFF2-40B4-BE49-F238E27FC236}">
                    <a16:creationId xmlns:a16="http://schemas.microsoft.com/office/drawing/2014/main" id="{BFE09510-9A93-8A58-2016-B43FE628E3FA}"/>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8" name="Line 51">
                <a:extLst>
                  <a:ext uri="{FF2B5EF4-FFF2-40B4-BE49-F238E27FC236}">
                    <a16:creationId xmlns:a16="http://schemas.microsoft.com/office/drawing/2014/main" id="{9AEF756B-4C1C-32E6-87D4-CD19DA94CCE3}"/>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8" name="Line 52">
              <a:extLst>
                <a:ext uri="{FF2B5EF4-FFF2-40B4-BE49-F238E27FC236}">
                  <a16:creationId xmlns:a16="http://schemas.microsoft.com/office/drawing/2014/main" id="{E35DFB47-DDC2-741C-C593-47FB3AB9A409}"/>
                </a:ext>
              </a:extLst>
            </p:cNvPr>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9" name="Line 53">
              <a:extLst>
                <a:ext uri="{FF2B5EF4-FFF2-40B4-BE49-F238E27FC236}">
                  <a16:creationId xmlns:a16="http://schemas.microsoft.com/office/drawing/2014/main" id="{8EF8056E-32FE-AEBA-F20D-62EA07DB23E8}"/>
                </a:ext>
              </a:extLst>
            </p:cNvPr>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Freeform 54">
              <a:extLst>
                <a:ext uri="{FF2B5EF4-FFF2-40B4-BE49-F238E27FC236}">
                  <a16:creationId xmlns:a16="http://schemas.microsoft.com/office/drawing/2014/main" id="{F0427A63-3CDE-7498-8AC9-67CA6289C225}"/>
                </a:ext>
              </a:extLst>
            </p:cNvPr>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Freeform 55">
              <a:extLst>
                <a:ext uri="{FF2B5EF4-FFF2-40B4-BE49-F238E27FC236}">
                  <a16:creationId xmlns:a16="http://schemas.microsoft.com/office/drawing/2014/main" id="{45B0C18F-72A5-C644-1E66-A57F0D5993A5}"/>
                </a:ext>
              </a:extLst>
            </p:cNvPr>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2" name="Freeform 56">
              <a:extLst>
                <a:ext uri="{FF2B5EF4-FFF2-40B4-BE49-F238E27FC236}">
                  <a16:creationId xmlns:a16="http://schemas.microsoft.com/office/drawing/2014/main" id="{5E9656EA-68E0-46D6-ED25-602FFE46E884}"/>
                </a:ext>
              </a:extLst>
            </p:cNvPr>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3" name="Freeform 57">
              <a:extLst>
                <a:ext uri="{FF2B5EF4-FFF2-40B4-BE49-F238E27FC236}">
                  <a16:creationId xmlns:a16="http://schemas.microsoft.com/office/drawing/2014/main" id="{77B08D5E-1200-DD06-C686-A83775109278}"/>
                </a:ext>
              </a:extLst>
            </p:cNvPr>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0" name="AutoShape 61">
            <a:extLst>
              <a:ext uri="{FF2B5EF4-FFF2-40B4-BE49-F238E27FC236}">
                <a16:creationId xmlns:a16="http://schemas.microsoft.com/office/drawing/2014/main" id="{714A7B5E-FF2D-6924-04CC-31C96ED8053C}"/>
              </a:ext>
            </a:extLst>
          </p:cNvPr>
          <p:cNvSpPr>
            <a:spLocks noChangeArrowheads="1"/>
          </p:cNvSpPr>
          <p:nvPr/>
        </p:nvSpPr>
        <p:spPr bwMode="auto">
          <a:xfrm>
            <a:off x="1165249" y="2037286"/>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4223665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C6FF95-8541-8680-4C4B-74C12D330387}"/>
              </a:ext>
            </a:extLst>
          </p:cNvPr>
          <p:cNvSpPr>
            <a:spLocks noGrp="1"/>
          </p:cNvSpPr>
          <p:nvPr>
            <p:ph type="body" sz="quarter" idx="38"/>
          </p:nvPr>
        </p:nvSpPr>
        <p:spPr/>
        <p:txBody>
          <a:bodyPr/>
          <a:lstStyle/>
          <a:p>
            <a:r>
              <a:rPr lang="en-US" sz="3200" dirty="0"/>
              <a:t>Inelastic Response of EBFs</a:t>
            </a:r>
          </a:p>
        </p:txBody>
      </p:sp>
      <p:sp>
        <p:nvSpPr>
          <p:cNvPr id="4" name="Slide Number Placeholder 3">
            <a:extLst>
              <a:ext uri="{FF2B5EF4-FFF2-40B4-BE49-F238E27FC236}">
                <a16:creationId xmlns:a16="http://schemas.microsoft.com/office/drawing/2014/main" id="{AAC8FE69-DDCE-7593-57D6-EA791619D4B9}"/>
              </a:ext>
            </a:extLst>
          </p:cNvPr>
          <p:cNvSpPr>
            <a:spLocks noGrp="1"/>
          </p:cNvSpPr>
          <p:nvPr>
            <p:ph type="sldNum" sz="quarter" idx="40"/>
          </p:nvPr>
        </p:nvSpPr>
        <p:spPr/>
        <p:txBody>
          <a:bodyPr/>
          <a:lstStyle/>
          <a:p>
            <a:pPr>
              <a:defRPr/>
            </a:pPr>
            <a:fld id="{6E117181-2254-4C4E-B84D-C4647DF99217}" type="slidenum">
              <a:rPr lang="en-US" altLang="en-US" smtClean="0"/>
              <a:pPr>
                <a:defRPr/>
              </a:pPr>
              <a:t>63</a:t>
            </a:fld>
            <a:endParaRPr lang="en-US" altLang="en-US" dirty="0"/>
          </a:p>
        </p:txBody>
      </p:sp>
      <p:grpSp>
        <p:nvGrpSpPr>
          <p:cNvPr id="2" name="Group 2">
            <a:extLst>
              <a:ext uri="{FF2B5EF4-FFF2-40B4-BE49-F238E27FC236}">
                <a16:creationId xmlns:a16="http://schemas.microsoft.com/office/drawing/2014/main" id="{27B0CB28-B046-FD30-BF9B-04CA48AF1D34}"/>
              </a:ext>
            </a:extLst>
          </p:cNvPr>
          <p:cNvGrpSpPr>
            <a:grpSpLocks noChangeAspect="1"/>
          </p:cNvGrpSpPr>
          <p:nvPr/>
        </p:nvGrpSpPr>
        <p:grpSpPr bwMode="auto">
          <a:xfrm flipH="1">
            <a:off x="2398205" y="1786698"/>
            <a:ext cx="7148513" cy="4024313"/>
            <a:chOff x="1114" y="740"/>
            <a:chExt cx="3683" cy="2073"/>
          </a:xfrm>
        </p:grpSpPr>
        <p:sp>
          <p:nvSpPr>
            <p:cNvPr id="65" name="Freeform 3">
              <a:extLst>
                <a:ext uri="{FF2B5EF4-FFF2-40B4-BE49-F238E27FC236}">
                  <a16:creationId xmlns:a16="http://schemas.microsoft.com/office/drawing/2014/main" id="{5F6BF4F8-A70C-6D3B-8596-0A458A0EBAED}"/>
                </a:ext>
              </a:extLst>
            </p:cNvPr>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66" name="Group 4">
              <a:extLst>
                <a:ext uri="{FF2B5EF4-FFF2-40B4-BE49-F238E27FC236}">
                  <a16:creationId xmlns:a16="http://schemas.microsoft.com/office/drawing/2014/main" id="{67B45316-3AA9-EFAE-1275-CEB51977AA1E}"/>
                </a:ext>
              </a:extLst>
            </p:cNvPr>
            <p:cNvGrpSpPr>
              <a:grpSpLocks noChangeAspect="1"/>
            </p:cNvGrpSpPr>
            <p:nvPr/>
          </p:nvGrpSpPr>
          <p:grpSpPr bwMode="auto">
            <a:xfrm rot="320937" flipH="1">
              <a:off x="3170" y="817"/>
              <a:ext cx="1627" cy="1871"/>
              <a:chOff x="1063" y="869"/>
              <a:chExt cx="1627" cy="1871"/>
            </a:xfrm>
          </p:grpSpPr>
          <p:grpSp>
            <p:nvGrpSpPr>
              <p:cNvPr id="97" name="Group 5">
                <a:extLst>
                  <a:ext uri="{FF2B5EF4-FFF2-40B4-BE49-F238E27FC236}">
                    <a16:creationId xmlns:a16="http://schemas.microsoft.com/office/drawing/2014/main" id="{1025CD45-2F94-F0C6-9706-9B5AD840BA2F}"/>
                  </a:ext>
                </a:extLst>
              </p:cNvPr>
              <p:cNvGrpSpPr>
                <a:grpSpLocks noChangeAspect="1"/>
              </p:cNvGrpSpPr>
              <p:nvPr/>
            </p:nvGrpSpPr>
            <p:grpSpPr bwMode="auto">
              <a:xfrm>
                <a:off x="1063" y="869"/>
                <a:ext cx="1627" cy="1871"/>
                <a:chOff x="1063" y="869"/>
                <a:chExt cx="1627" cy="1871"/>
              </a:xfrm>
            </p:grpSpPr>
            <p:sp>
              <p:nvSpPr>
                <p:cNvPr id="102" name="Freeform 6">
                  <a:extLst>
                    <a:ext uri="{FF2B5EF4-FFF2-40B4-BE49-F238E27FC236}">
                      <a16:creationId xmlns:a16="http://schemas.microsoft.com/office/drawing/2014/main" id="{443C42FD-81FF-00A9-B3F2-ADAC5768A4C9}"/>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03" name="Group 7">
                  <a:extLst>
                    <a:ext uri="{FF2B5EF4-FFF2-40B4-BE49-F238E27FC236}">
                      <a16:creationId xmlns:a16="http://schemas.microsoft.com/office/drawing/2014/main" id="{F3615AC0-479F-44F2-9CDA-95DC4E45239C}"/>
                    </a:ext>
                  </a:extLst>
                </p:cNvPr>
                <p:cNvGrpSpPr>
                  <a:grpSpLocks noChangeAspect="1"/>
                </p:cNvGrpSpPr>
                <p:nvPr/>
              </p:nvGrpSpPr>
              <p:grpSpPr bwMode="auto">
                <a:xfrm>
                  <a:off x="2334" y="1156"/>
                  <a:ext cx="355" cy="242"/>
                  <a:chOff x="2334" y="1156"/>
                  <a:chExt cx="355" cy="242"/>
                </a:xfrm>
              </p:grpSpPr>
              <p:sp>
                <p:nvSpPr>
                  <p:cNvPr id="118" name="Freeform 8">
                    <a:extLst>
                      <a:ext uri="{FF2B5EF4-FFF2-40B4-BE49-F238E27FC236}">
                        <a16:creationId xmlns:a16="http://schemas.microsoft.com/office/drawing/2014/main" id="{D80D0FE1-3AFD-11A7-CE96-C7CDC37778B5}"/>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9" name="Rectangle 9">
                    <a:extLst>
                      <a:ext uri="{FF2B5EF4-FFF2-40B4-BE49-F238E27FC236}">
                        <a16:creationId xmlns:a16="http://schemas.microsoft.com/office/drawing/2014/main" id="{13EF94AB-BEE2-8DEB-005D-02671835094B}"/>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04" name="Group 10">
                  <a:extLst>
                    <a:ext uri="{FF2B5EF4-FFF2-40B4-BE49-F238E27FC236}">
                      <a16:creationId xmlns:a16="http://schemas.microsoft.com/office/drawing/2014/main" id="{2D5D19B0-E6D3-241D-46EB-9AF648C209BD}"/>
                    </a:ext>
                  </a:extLst>
                </p:cNvPr>
                <p:cNvGrpSpPr>
                  <a:grpSpLocks noChangeAspect="1"/>
                </p:cNvGrpSpPr>
                <p:nvPr/>
              </p:nvGrpSpPr>
              <p:grpSpPr bwMode="auto">
                <a:xfrm>
                  <a:off x="1063" y="869"/>
                  <a:ext cx="192" cy="1865"/>
                  <a:chOff x="1063" y="1013"/>
                  <a:chExt cx="192" cy="1721"/>
                </a:xfrm>
              </p:grpSpPr>
              <p:sp>
                <p:nvSpPr>
                  <p:cNvPr id="115" name="Rectangle 11">
                    <a:extLst>
                      <a:ext uri="{FF2B5EF4-FFF2-40B4-BE49-F238E27FC236}">
                        <a16:creationId xmlns:a16="http://schemas.microsoft.com/office/drawing/2014/main" id="{75B7CE9A-EA2A-FB00-739A-2627C8D1C83C}"/>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6" name="Line 12">
                    <a:extLst>
                      <a:ext uri="{FF2B5EF4-FFF2-40B4-BE49-F238E27FC236}">
                        <a16:creationId xmlns:a16="http://schemas.microsoft.com/office/drawing/2014/main" id="{6E0034A7-95D3-DD9B-36AF-DEECABBDF962}"/>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7" name="Line 13">
                    <a:extLst>
                      <a:ext uri="{FF2B5EF4-FFF2-40B4-BE49-F238E27FC236}">
                        <a16:creationId xmlns:a16="http://schemas.microsoft.com/office/drawing/2014/main" id="{3EF6EC9B-813E-0E7B-4DFF-C0F196033EC6}"/>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05" name="Group 14">
                  <a:extLst>
                    <a:ext uri="{FF2B5EF4-FFF2-40B4-BE49-F238E27FC236}">
                      <a16:creationId xmlns:a16="http://schemas.microsoft.com/office/drawing/2014/main" id="{F96867E9-2810-B312-F2E7-DB2BC5E85B43}"/>
                    </a:ext>
                  </a:extLst>
                </p:cNvPr>
                <p:cNvGrpSpPr>
                  <a:grpSpLocks noChangeAspect="1"/>
                </p:cNvGrpSpPr>
                <p:nvPr/>
              </p:nvGrpSpPr>
              <p:grpSpPr bwMode="auto">
                <a:xfrm>
                  <a:off x="1255" y="869"/>
                  <a:ext cx="1435" cy="287"/>
                  <a:chOff x="1255" y="869"/>
                  <a:chExt cx="1435" cy="287"/>
                </a:xfrm>
              </p:grpSpPr>
              <p:grpSp>
                <p:nvGrpSpPr>
                  <p:cNvPr id="108" name="Group 15">
                    <a:extLst>
                      <a:ext uri="{FF2B5EF4-FFF2-40B4-BE49-F238E27FC236}">
                        <a16:creationId xmlns:a16="http://schemas.microsoft.com/office/drawing/2014/main" id="{9866DE3B-B2EF-FD91-C48C-F590F391935F}"/>
                      </a:ext>
                    </a:extLst>
                  </p:cNvPr>
                  <p:cNvGrpSpPr>
                    <a:grpSpLocks noChangeAspect="1"/>
                  </p:cNvGrpSpPr>
                  <p:nvPr/>
                </p:nvGrpSpPr>
                <p:grpSpPr bwMode="auto">
                  <a:xfrm>
                    <a:off x="1255" y="869"/>
                    <a:ext cx="1434" cy="287"/>
                    <a:chOff x="1255" y="869"/>
                    <a:chExt cx="1434" cy="287"/>
                  </a:xfrm>
                </p:grpSpPr>
                <p:grpSp>
                  <p:nvGrpSpPr>
                    <p:cNvPr id="110" name="Group 16">
                      <a:extLst>
                        <a:ext uri="{FF2B5EF4-FFF2-40B4-BE49-F238E27FC236}">
                          <a16:creationId xmlns:a16="http://schemas.microsoft.com/office/drawing/2014/main" id="{864F6BD8-B310-6E0B-FB2F-248573A735D1}"/>
                        </a:ext>
                      </a:extLst>
                    </p:cNvPr>
                    <p:cNvGrpSpPr>
                      <a:grpSpLocks noChangeAspect="1"/>
                    </p:cNvGrpSpPr>
                    <p:nvPr/>
                  </p:nvGrpSpPr>
                  <p:grpSpPr bwMode="auto">
                    <a:xfrm>
                      <a:off x="1255" y="869"/>
                      <a:ext cx="1434" cy="287"/>
                      <a:chOff x="1255" y="869"/>
                      <a:chExt cx="1434" cy="287"/>
                    </a:xfrm>
                  </p:grpSpPr>
                  <p:sp>
                    <p:nvSpPr>
                      <p:cNvPr id="112" name="Rectangle 17">
                        <a:extLst>
                          <a:ext uri="{FF2B5EF4-FFF2-40B4-BE49-F238E27FC236}">
                            <a16:creationId xmlns:a16="http://schemas.microsoft.com/office/drawing/2014/main" id="{8A88974C-3252-AB32-DBA4-4A86AB79806A}"/>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3" name="Line 18">
                        <a:extLst>
                          <a:ext uri="{FF2B5EF4-FFF2-40B4-BE49-F238E27FC236}">
                            <a16:creationId xmlns:a16="http://schemas.microsoft.com/office/drawing/2014/main" id="{856B3E72-5B30-D718-5501-35DC7657B7CC}"/>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4" name="Line 19">
                        <a:extLst>
                          <a:ext uri="{FF2B5EF4-FFF2-40B4-BE49-F238E27FC236}">
                            <a16:creationId xmlns:a16="http://schemas.microsoft.com/office/drawing/2014/main" id="{E6FD108C-D3F4-4692-85AA-C03DE0D79FCA}"/>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11" name="Rectangle 20">
                      <a:extLst>
                        <a:ext uri="{FF2B5EF4-FFF2-40B4-BE49-F238E27FC236}">
                          <a16:creationId xmlns:a16="http://schemas.microsoft.com/office/drawing/2014/main" id="{3F8D7BE6-3AC7-304F-6981-2C064ECCCE1D}"/>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9" name="Rectangle 21">
                    <a:extLst>
                      <a:ext uri="{FF2B5EF4-FFF2-40B4-BE49-F238E27FC236}">
                        <a16:creationId xmlns:a16="http://schemas.microsoft.com/office/drawing/2014/main" id="{01B30E92-DC4F-7662-BE00-33ED4828FB42}"/>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06" name="Rectangle 22">
                  <a:extLst>
                    <a:ext uri="{FF2B5EF4-FFF2-40B4-BE49-F238E27FC236}">
                      <a16:creationId xmlns:a16="http://schemas.microsoft.com/office/drawing/2014/main" id="{FBFBC63F-DD51-23B2-E925-3F5FD4F3D5AB}"/>
                    </a:ext>
                  </a:extLst>
                </p:cNvPr>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7" name="Rectangle 23">
                  <a:extLst>
                    <a:ext uri="{FF2B5EF4-FFF2-40B4-BE49-F238E27FC236}">
                      <a16:creationId xmlns:a16="http://schemas.microsoft.com/office/drawing/2014/main" id="{29D9B71F-3292-84FF-15A0-D5C97567D155}"/>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98" name="Line 24">
                <a:extLst>
                  <a:ext uri="{FF2B5EF4-FFF2-40B4-BE49-F238E27FC236}">
                    <a16:creationId xmlns:a16="http://schemas.microsoft.com/office/drawing/2014/main" id="{6C1ECD36-66D8-0D39-252D-2E59C2676C67}"/>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9" name="Line 25">
                <a:extLst>
                  <a:ext uri="{FF2B5EF4-FFF2-40B4-BE49-F238E27FC236}">
                    <a16:creationId xmlns:a16="http://schemas.microsoft.com/office/drawing/2014/main" id="{67A552CB-014F-728B-438C-059F2CE24653}"/>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0" name="Line 26">
                <a:extLst>
                  <a:ext uri="{FF2B5EF4-FFF2-40B4-BE49-F238E27FC236}">
                    <a16:creationId xmlns:a16="http://schemas.microsoft.com/office/drawing/2014/main" id="{D886BF4F-917C-B00E-4421-7EBFDD4B0765}"/>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1" name="Line 27">
                <a:extLst>
                  <a:ext uri="{FF2B5EF4-FFF2-40B4-BE49-F238E27FC236}">
                    <a16:creationId xmlns:a16="http://schemas.microsoft.com/office/drawing/2014/main" id="{944CD855-3942-5A02-8936-C25A6E43E82F}"/>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67" name="Group 28">
              <a:extLst>
                <a:ext uri="{FF2B5EF4-FFF2-40B4-BE49-F238E27FC236}">
                  <a16:creationId xmlns:a16="http://schemas.microsoft.com/office/drawing/2014/main" id="{6A61AF07-ABF7-0CA9-A6BD-5247FA63858B}"/>
                </a:ext>
              </a:extLst>
            </p:cNvPr>
            <p:cNvGrpSpPr>
              <a:grpSpLocks noChangeAspect="1"/>
            </p:cNvGrpSpPr>
            <p:nvPr/>
          </p:nvGrpSpPr>
          <p:grpSpPr bwMode="auto">
            <a:xfrm rot="290398">
              <a:off x="1114" y="942"/>
              <a:ext cx="1627" cy="1871"/>
              <a:chOff x="1063" y="869"/>
              <a:chExt cx="1627" cy="1871"/>
            </a:xfrm>
          </p:grpSpPr>
          <p:grpSp>
            <p:nvGrpSpPr>
              <p:cNvPr id="74" name="Group 29">
                <a:extLst>
                  <a:ext uri="{FF2B5EF4-FFF2-40B4-BE49-F238E27FC236}">
                    <a16:creationId xmlns:a16="http://schemas.microsoft.com/office/drawing/2014/main" id="{0B619E62-9D8F-C6F4-5D9A-124774E06515}"/>
                  </a:ext>
                </a:extLst>
              </p:cNvPr>
              <p:cNvGrpSpPr>
                <a:grpSpLocks noChangeAspect="1"/>
              </p:cNvGrpSpPr>
              <p:nvPr/>
            </p:nvGrpSpPr>
            <p:grpSpPr bwMode="auto">
              <a:xfrm>
                <a:off x="1063" y="869"/>
                <a:ext cx="1627" cy="1871"/>
                <a:chOff x="1063" y="869"/>
                <a:chExt cx="1627" cy="1871"/>
              </a:xfrm>
            </p:grpSpPr>
            <p:sp>
              <p:nvSpPr>
                <p:cNvPr id="79" name="Freeform 30">
                  <a:extLst>
                    <a:ext uri="{FF2B5EF4-FFF2-40B4-BE49-F238E27FC236}">
                      <a16:creationId xmlns:a16="http://schemas.microsoft.com/office/drawing/2014/main" id="{A652EB44-4EA8-C0D9-9A9E-658C896B164A}"/>
                    </a:ext>
                  </a:extLst>
                </p:cNvPr>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80" name="Group 31">
                  <a:extLst>
                    <a:ext uri="{FF2B5EF4-FFF2-40B4-BE49-F238E27FC236}">
                      <a16:creationId xmlns:a16="http://schemas.microsoft.com/office/drawing/2014/main" id="{18C04A07-D344-1E74-0E11-BD51830BB035}"/>
                    </a:ext>
                  </a:extLst>
                </p:cNvPr>
                <p:cNvGrpSpPr>
                  <a:grpSpLocks noChangeAspect="1"/>
                </p:cNvGrpSpPr>
                <p:nvPr/>
              </p:nvGrpSpPr>
              <p:grpSpPr bwMode="auto">
                <a:xfrm>
                  <a:off x="2334" y="1156"/>
                  <a:ext cx="355" cy="242"/>
                  <a:chOff x="2334" y="1156"/>
                  <a:chExt cx="355" cy="242"/>
                </a:xfrm>
              </p:grpSpPr>
              <p:sp>
                <p:nvSpPr>
                  <p:cNvPr id="95" name="Freeform 32">
                    <a:extLst>
                      <a:ext uri="{FF2B5EF4-FFF2-40B4-BE49-F238E27FC236}">
                        <a16:creationId xmlns:a16="http://schemas.microsoft.com/office/drawing/2014/main" id="{DB996502-92AE-7A29-4742-3204AD2041FC}"/>
                      </a:ext>
                    </a:extLst>
                  </p:cNvPr>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6" name="Rectangle 33">
                    <a:extLst>
                      <a:ext uri="{FF2B5EF4-FFF2-40B4-BE49-F238E27FC236}">
                        <a16:creationId xmlns:a16="http://schemas.microsoft.com/office/drawing/2014/main" id="{4308D650-CBDE-84BB-B623-6160DF0B61F9}"/>
                      </a:ext>
                    </a:extLst>
                  </p:cNvPr>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1" name="Group 34">
                  <a:extLst>
                    <a:ext uri="{FF2B5EF4-FFF2-40B4-BE49-F238E27FC236}">
                      <a16:creationId xmlns:a16="http://schemas.microsoft.com/office/drawing/2014/main" id="{A88984A4-23C3-FABC-8D2F-4ED12C320F20}"/>
                    </a:ext>
                  </a:extLst>
                </p:cNvPr>
                <p:cNvGrpSpPr>
                  <a:grpSpLocks noChangeAspect="1"/>
                </p:cNvGrpSpPr>
                <p:nvPr/>
              </p:nvGrpSpPr>
              <p:grpSpPr bwMode="auto">
                <a:xfrm>
                  <a:off x="1063" y="869"/>
                  <a:ext cx="192" cy="1865"/>
                  <a:chOff x="1063" y="1013"/>
                  <a:chExt cx="192" cy="1721"/>
                </a:xfrm>
              </p:grpSpPr>
              <p:sp>
                <p:nvSpPr>
                  <p:cNvPr id="92" name="Rectangle 35">
                    <a:extLst>
                      <a:ext uri="{FF2B5EF4-FFF2-40B4-BE49-F238E27FC236}">
                        <a16:creationId xmlns:a16="http://schemas.microsoft.com/office/drawing/2014/main" id="{511030CD-036C-FD20-E709-8B74DDDB50BB}"/>
                      </a:ext>
                    </a:extLst>
                  </p:cNvPr>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3" name="Line 36">
                    <a:extLst>
                      <a:ext uri="{FF2B5EF4-FFF2-40B4-BE49-F238E27FC236}">
                        <a16:creationId xmlns:a16="http://schemas.microsoft.com/office/drawing/2014/main" id="{99DD06FC-0904-F86D-2607-922A0B771A3F}"/>
                      </a:ext>
                    </a:extLst>
                  </p:cNvPr>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4" name="Line 37">
                    <a:extLst>
                      <a:ext uri="{FF2B5EF4-FFF2-40B4-BE49-F238E27FC236}">
                        <a16:creationId xmlns:a16="http://schemas.microsoft.com/office/drawing/2014/main" id="{7D27D497-D49B-0AA2-E6DF-A6216B92795C}"/>
                      </a:ext>
                    </a:extLst>
                  </p:cNvPr>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82" name="Group 38">
                  <a:extLst>
                    <a:ext uri="{FF2B5EF4-FFF2-40B4-BE49-F238E27FC236}">
                      <a16:creationId xmlns:a16="http://schemas.microsoft.com/office/drawing/2014/main" id="{BF193FED-18AB-1672-FF1F-368276C5435F}"/>
                    </a:ext>
                  </a:extLst>
                </p:cNvPr>
                <p:cNvGrpSpPr>
                  <a:grpSpLocks noChangeAspect="1"/>
                </p:cNvGrpSpPr>
                <p:nvPr/>
              </p:nvGrpSpPr>
              <p:grpSpPr bwMode="auto">
                <a:xfrm>
                  <a:off x="1255" y="869"/>
                  <a:ext cx="1435" cy="287"/>
                  <a:chOff x="1255" y="869"/>
                  <a:chExt cx="1435" cy="287"/>
                </a:xfrm>
              </p:grpSpPr>
              <p:grpSp>
                <p:nvGrpSpPr>
                  <p:cNvPr id="85" name="Group 39">
                    <a:extLst>
                      <a:ext uri="{FF2B5EF4-FFF2-40B4-BE49-F238E27FC236}">
                        <a16:creationId xmlns:a16="http://schemas.microsoft.com/office/drawing/2014/main" id="{A0D951E2-E17E-F73B-9E8A-F3DD8B1D69AA}"/>
                      </a:ext>
                    </a:extLst>
                  </p:cNvPr>
                  <p:cNvGrpSpPr>
                    <a:grpSpLocks noChangeAspect="1"/>
                  </p:cNvGrpSpPr>
                  <p:nvPr/>
                </p:nvGrpSpPr>
                <p:grpSpPr bwMode="auto">
                  <a:xfrm>
                    <a:off x="1255" y="869"/>
                    <a:ext cx="1434" cy="287"/>
                    <a:chOff x="1255" y="869"/>
                    <a:chExt cx="1434" cy="287"/>
                  </a:xfrm>
                </p:grpSpPr>
                <p:grpSp>
                  <p:nvGrpSpPr>
                    <p:cNvPr id="87" name="Group 40">
                      <a:extLst>
                        <a:ext uri="{FF2B5EF4-FFF2-40B4-BE49-F238E27FC236}">
                          <a16:creationId xmlns:a16="http://schemas.microsoft.com/office/drawing/2014/main" id="{46A1754B-7795-894B-53F2-56897AC62B66}"/>
                        </a:ext>
                      </a:extLst>
                    </p:cNvPr>
                    <p:cNvGrpSpPr>
                      <a:grpSpLocks noChangeAspect="1"/>
                    </p:cNvGrpSpPr>
                    <p:nvPr/>
                  </p:nvGrpSpPr>
                  <p:grpSpPr bwMode="auto">
                    <a:xfrm>
                      <a:off x="1255" y="869"/>
                      <a:ext cx="1434" cy="287"/>
                      <a:chOff x="1255" y="869"/>
                      <a:chExt cx="1434" cy="287"/>
                    </a:xfrm>
                  </p:grpSpPr>
                  <p:sp>
                    <p:nvSpPr>
                      <p:cNvPr id="89" name="Rectangle 41">
                        <a:extLst>
                          <a:ext uri="{FF2B5EF4-FFF2-40B4-BE49-F238E27FC236}">
                            <a16:creationId xmlns:a16="http://schemas.microsoft.com/office/drawing/2014/main" id="{426C0767-05CF-9A27-7BCD-73CA4D415A66}"/>
                          </a:ext>
                        </a:extLst>
                      </p:cNvPr>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0" name="Line 42">
                        <a:extLst>
                          <a:ext uri="{FF2B5EF4-FFF2-40B4-BE49-F238E27FC236}">
                            <a16:creationId xmlns:a16="http://schemas.microsoft.com/office/drawing/2014/main" id="{C042CC80-8DC0-46E5-B5AF-B15CA4B68E00}"/>
                          </a:ext>
                        </a:extLst>
                      </p:cNvPr>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91" name="Line 43">
                        <a:extLst>
                          <a:ext uri="{FF2B5EF4-FFF2-40B4-BE49-F238E27FC236}">
                            <a16:creationId xmlns:a16="http://schemas.microsoft.com/office/drawing/2014/main" id="{153C8F4E-7D2F-2DC9-4C35-B22D10BF4A9A}"/>
                          </a:ext>
                        </a:extLst>
                      </p:cNvPr>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8" name="Rectangle 44">
                      <a:extLst>
                        <a:ext uri="{FF2B5EF4-FFF2-40B4-BE49-F238E27FC236}">
                          <a16:creationId xmlns:a16="http://schemas.microsoft.com/office/drawing/2014/main" id="{C4815739-4B4F-2689-30A4-2F61A9AAF374}"/>
                        </a:ext>
                      </a:extLst>
                    </p:cNvPr>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6" name="Rectangle 45">
                    <a:extLst>
                      <a:ext uri="{FF2B5EF4-FFF2-40B4-BE49-F238E27FC236}">
                        <a16:creationId xmlns:a16="http://schemas.microsoft.com/office/drawing/2014/main" id="{7773E12E-2B8F-54B7-2FAE-CFA88A868B9D}"/>
                      </a:ext>
                    </a:extLst>
                  </p:cNvPr>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83" name="Rectangle 46">
                  <a:extLst>
                    <a:ext uri="{FF2B5EF4-FFF2-40B4-BE49-F238E27FC236}">
                      <a16:creationId xmlns:a16="http://schemas.microsoft.com/office/drawing/2014/main" id="{D8218B6B-B410-9086-672F-D70CC7F36514}"/>
                    </a:ext>
                  </a:extLst>
                </p:cNvPr>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4" name="Rectangle 47">
                  <a:extLst>
                    <a:ext uri="{FF2B5EF4-FFF2-40B4-BE49-F238E27FC236}">
                      <a16:creationId xmlns:a16="http://schemas.microsoft.com/office/drawing/2014/main" id="{37B9A60B-C0F8-E708-E9FD-C60CE3DFA66E}"/>
                    </a:ext>
                  </a:extLst>
                </p:cNvPr>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5" name="Line 48">
                <a:extLst>
                  <a:ext uri="{FF2B5EF4-FFF2-40B4-BE49-F238E27FC236}">
                    <a16:creationId xmlns:a16="http://schemas.microsoft.com/office/drawing/2014/main" id="{A7F8B82B-CD05-76D4-E194-F2A823D21B31}"/>
                  </a:ext>
                </a:extLst>
              </p:cNvPr>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6" name="Line 49">
                <a:extLst>
                  <a:ext uri="{FF2B5EF4-FFF2-40B4-BE49-F238E27FC236}">
                    <a16:creationId xmlns:a16="http://schemas.microsoft.com/office/drawing/2014/main" id="{4C0ED46B-D44A-B90F-EA4D-A0DBA995940B}"/>
                  </a:ext>
                </a:extLst>
              </p:cNvPr>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7" name="Line 50">
                <a:extLst>
                  <a:ext uri="{FF2B5EF4-FFF2-40B4-BE49-F238E27FC236}">
                    <a16:creationId xmlns:a16="http://schemas.microsoft.com/office/drawing/2014/main" id="{0C20D389-8D22-9062-2A1E-A74A6BEB87A9}"/>
                  </a:ext>
                </a:extLst>
              </p:cNvPr>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8" name="Line 51">
                <a:extLst>
                  <a:ext uri="{FF2B5EF4-FFF2-40B4-BE49-F238E27FC236}">
                    <a16:creationId xmlns:a16="http://schemas.microsoft.com/office/drawing/2014/main" id="{1B5B8B3E-67C7-899A-D071-CF6597A4A717}"/>
                  </a:ext>
                </a:extLst>
              </p:cNvPr>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8" name="Line 52">
              <a:extLst>
                <a:ext uri="{FF2B5EF4-FFF2-40B4-BE49-F238E27FC236}">
                  <a16:creationId xmlns:a16="http://schemas.microsoft.com/office/drawing/2014/main" id="{2BD0F1A3-0F9B-0559-6F84-297475B70BE8}"/>
                </a:ext>
              </a:extLst>
            </p:cNvPr>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9" name="Line 53">
              <a:extLst>
                <a:ext uri="{FF2B5EF4-FFF2-40B4-BE49-F238E27FC236}">
                  <a16:creationId xmlns:a16="http://schemas.microsoft.com/office/drawing/2014/main" id="{AF47DC1E-2915-9628-0FC7-E21DEFA4AEFE}"/>
                </a:ext>
              </a:extLst>
            </p:cNvPr>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Freeform 54">
              <a:extLst>
                <a:ext uri="{FF2B5EF4-FFF2-40B4-BE49-F238E27FC236}">
                  <a16:creationId xmlns:a16="http://schemas.microsoft.com/office/drawing/2014/main" id="{D3F942B1-AA56-F6F9-08C8-4527A2286E65}"/>
                </a:ext>
              </a:extLst>
            </p:cNvPr>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Freeform 55">
              <a:extLst>
                <a:ext uri="{FF2B5EF4-FFF2-40B4-BE49-F238E27FC236}">
                  <a16:creationId xmlns:a16="http://schemas.microsoft.com/office/drawing/2014/main" id="{4D57D8CC-CD68-B0BE-EBAD-6307954417A0}"/>
                </a:ext>
              </a:extLst>
            </p:cNvPr>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2" name="Freeform 56">
              <a:extLst>
                <a:ext uri="{FF2B5EF4-FFF2-40B4-BE49-F238E27FC236}">
                  <a16:creationId xmlns:a16="http://schemas.microsoft.com/office/drawing/2014/main" id="{227B51E6-F6FF-DAAE-0EE0-E454D5089991}"/>
                </a:ext>
              </a:extLst>
            </p:cNvPr>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3" name="Freeform 57">
              <a:extLst>
                <a:ext uri="{FF2B5EF4-FFF2-40B4-BE49-F238E27FC236}">
                  <a16:creationId xmlns:a16="http://schemas.microsoft.com/office/drawing/2014/main" id="{DA7E666D-C4AF-ECD1-3B2B-6CE17313B521}"/>
                </a:ext>
              </a:extLst>
            </p:cNvPr>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0" name="AutoShape 61">
            <a:extLst>
              <a:ext uri="{FF2B5EF4-FFF2-40B4-BE49-F238E27FC236}">
                <a16:creationId xmlns:a16="http://schemas.microsoft.com/office/drawing/2014/main" id="{5183F684-CBB7-5AE8-9F22-D2551D394A52}"/>
              </a:ext>
            </a:extLst>
          </p:cNvPr>
          <p:cNvSpPr>
            <a:spLocks noChangeArrowheads="1"/>
          </p:cNvSpPr>
          <p:nvPr/>
        </p:nvSpPr>
        <p:spPr bwMode="auto">
          <a:xfrm rot="10800000">
            <a:off x="1165249" y="2037286"/>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3205272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DBB22-0A24-B5F1-4A7F-7087E1DC4C6C}"/>
              </a:ext>
            </a:extLst>
          </p:cNvPr>
          <p:cNvSpPr>
            <a:spLocks noGrp="1"/>
          </p:cNvSpPr>
          <p:nvPr>
            <p:ph type="body" sz="quarter" idx="12"/>
          </p:nvPr>
        </p:nvSpPr>
        <p:spPr/>
        <p:txBody>
          <a:bodyPr/>
          <a:lstStyle/>
          <a:p>
            <a:pPr marL="342900" indent="-342900">
              <a:spcBef>
                <a:spcPct val="50000"/>
              </a:spcBef>
              <a:buClrTx/>
              <a:buSzPct val="120000"/>
              <a:buFont typeface="Arial" panose="020B0604020202020204" pitchFamily="34" charset="0"/>
              <a:buChar char="•"/>
            </a:pPr>
            <a:r>
              <a:rPr lang="en-US" altLang="en-US" sz="2800" dirty="0">
                <a:latin typeface="+mn-lt"/>
              </a:rPr>
              <a:t>Type of concentrically braced frame.</a:t>
            </a:r>
          </a:p>
          <a:p>
            <a:pPr marL="342900" indent="-342900">
              <a:spcBef>
                <a:spcPct val="50000"/>
              </a:spcBef>
              <a:buClrTx/>
              <a:buSzPct val="120000"/>
              <a:buFont typeface="Arial" panose="020B0604020202020204" pitchFamily="34" charset="0"/>
              <a:buChar char="•"/>
            </a:pPr>
            <a:r>
              <a:rPr lang="en-US" altLang="en-US" sz="2800" dirty="0">
                <a:latin typeface="+mn-lt"/>
              </a:rPr>
              <a:t>Beams, columns and braces arranged to form a vertical </a:t>
            </a:r>
            <a:r>
              <a:rPr lang="en-US" altLang="en-US" sz="2800" b="1" i="1" dirty="0">
                <a:solidFill>
                  <a:schemeClr val="tx2"/>
                </a:solidFill>
                <a:latin typeface="+mn-lt"/>
              </a:rPr>
              <a:t>truss</a:t>
            </a:r>
            <a:r>
              <a:rPr lang="en-US" altLang="en-US" sz="2800" dirty="0">
                <a:latin typeface="+mn-lt"/>
              </a:rPr>
              <a:t>.  Resist lateral earthquake forces by truss action.</a:t>
            </a:r>
          </a:p>
          <a:p>
            <a:pPr marL="342900" indent="-342900">
              <a:spcBef>
                <a:spcPct val="50000"/>
              </a:spcBef>
              <a:buClrTx/>
              <a:buSzPct val="120000"/>
              <a:buFont typeface="Arial" panose="020B0604020202020204" pitchFamily="34" charset="0"/>
              <a:buChar char="•"/>
            </a:pPr>
            <a:r>
              <a:rPr lang="en-US" altLang="en-US" sz="2800" dirty="0">
                <a:latin typeface="+mn-lt"/>
              </a:rPr>
              <a:t>Special type of brace members used: </a:t>
            </a:r>
            <a:r>
              <a:rPr lang="en-US" altLang="en-US" sz="2800" b="1" i="1" dirty="0">
                <a:solidFill>
                  <a:schemeClr val="tx2"/>
                </a:solidFill>
                <a:latin typeface="+mn-lt"/>
              </a:rPr>
              <a:t>Buckling-Restrained Braces</a:t>
            </a:r>
            <a:r>
              <a:rPr lang="en-US" altLang="en-US" sz="2800" b="1" i="1" dirty="0">
                <a:latin typeface="+mn-lt"/>
              </a:rPr>
              <a:t> </a:t>
            </a:r>
            <a:r>
              <a:rPr lang="en-US" altLang="en-US" sz="2800" b="1" i="1" dirty="0">
                <a:solidFill>
                  <a:schemeClr val="tx2"/>
                </a:solidFill>
                <a:latin typeface="+mn-lt"/>
              </a:rPr>
              <a:t>(BRBs</a:t>
            </a:r>
            <a:r>
              <a:rPr lang="en-US" altLang="en-US" sz="2800" i="1" dirty="0">
                <a:solidFill>
                  <a:schemeClr val="tx2"/>
                </a:solidFill>
                <a:latin typeface="+mn-lt"/>
              </a:rPr>
              <a:t>)</a:t>
            </a:r>
            <a:r>
              <a:rPr lang="en-US" altLang="en-US" sz="2800" dirty="0">
                <a:latin typeface="+mn-lt"/>
              </a:rPr>
              <a:t>. BRBS yield both in tension and compression - </a:t>
            </a:r>
            <a:r>
              <a:rPr lang="en-US" altLang="en-US" sz="2800" i="1" dirty="0">
                <a:latin typeface="+mn-lt"/>
              </a:rPr>
              <a:t>no buckling !!</a:t>
            </a:r>
          </a:p>
          <a:p>
            <a:pPr marL="342900" indent="-342900">
              <a:spcBef>
                <a:spcPct val="50000"/>
              </a:spcBef>
              <a:buSzPct val="120000"/>
              <a:buFont typeface="Arial" panose="020B0604020202020204" pitchFamily="34" charset="0"/>
              <a:buChar char="•"/>
            </a:pPr>
            <a:r>
              <a:rPr lang="en-US" altLang="en-US" sz="2800" dirty="0">
                <a:latin typeface="+mn-lt"/>
              </a:rPr>
              <a:t>Develop ductility through inelastic action (cyclic tension and compression yielding) in BRBs. </a:t>
            </a:r>
          </a:p>
          <a:p>
            <a:pPr marL="342900" indent="-342900">
              <a:spcBef>
                <a:spcPct val="50000"/>
              </a:spcBef>
              <a:buSzPct val="120000"/>
              <a:buFont typeface="Arial" panose="020B0604020202020204" pitchFamily="34" charset="0"/>
              <a:buChar char="•"/>
            </a:pPr>
            <a:r>
              <a:rPr lang="en-US" altLang="en-US" sz="2800" dirty="0">
                <a:latin typeface="+mn-lt"/>
              </a:rPr>
              <a:t>System combines high stiffness with high ductility.</a:t>
            </a:r>
          </a:p>
        </p:txBody>
      </p:sp>
      <p:sp>
        <p:nvSpPr>
          <p:cNvPr id="3" name="Text Placeholder 2">
            <a:extLst>
              <a:ext uri="{FF2B5EF4-FFF2-40B4-BE49-F238E27FC236}">
                <a16:creationId xmlns:a16="http://schemas.microsoft.com/office/drawing/2014/main" id="{3C82765D-79F7-29D0-646E-138C6C42BCFD}"/>
              </a:ext>
            </a:extLst>
          </p:cNvPr>
          <p:cNvSpPr>
            <a:spLocks noGrp="1"/>
          </p:cNvSpPr>
          <p:nvPr>
            <p:ph type="body" sz="quarter" idx="38"/>
          </p:nvPr>
        </p:nvSpPr>
        <p:spPr/>
        <p:txBody>
          <a:bodyPr/>
          <a:lstStyle/>
          <a:p>
            <a:r>
              <a:rPr lang="en-US" sz="3200" dirty="0"/>
              <a:t>Buckling-Restrained Braced Frames (BRBFs)</a:t>
            </a:r>
          </a:p>
        </p:txBody>
      </p:sp>
      <p:sp>
        <p:nvSpPr>
          <p:cNvPr id="4" name="Slide Number Placeholder 3">
            <a:extLst>
              <a:ext uri="{FF2B5EF4-FFF2-40B4-BE49-F238E27FC236}">
                <a16:creationId xmlns:a16="http://schemas.microsoft.com/office/drawing/2014/main" id="{FDB2A7B3-548B-39D2-A65A-370C99F94323}"/>
              </a:ext>
            </a:extLst>
          </p:cNvPr>
          <p:cNvSpPr>
            <a:spLocks noGrp="1"/>
          </p:cNvSpPr>
          <p:nvPr>
            <p:ph type="sldNum" sz="quarter" idx="40"/>
          </p:nvPr>
        </p:nvSpPr>
        <p:spPr/>
        <p:txBody>
          <a:bodyPr/>
          <a:lstStyle/>
          <a:p>
            <a:pPr>
              <a:defRPr/>
            </a:pPr>
            <a:fld id="{6E117181-2254-4C4E-B84D-C4647DF99217}" type="slidenum">
              <a:rPr lang="en-US" altLang="en-US" smtClean="0"/>
              <a:pPr>
                <a:defRPr/>
              </a:pPr>
              <a:t>64</a:t>
            </a:fld>
            <a:endParaRPr lang="en-US" altLang="en-US" dirty="0"/>
          </a:p>
        </p:txBody>
      </p:sp>
    </p:spTree>
    <p:extLst>
      <p:ext uri="{BB962C8B-B14F-4D97-AF65-F5344CB8AC3E}">
        <p14:creationId xmlns:p14="http://schemas.microsoft.com/office/powerpoint/2010/main" val="23682175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761A5-38C3-1A5C-3225-DD0A4E1C33FD}"/>
              </a:ext>
            </a:extLst>
          </p:cNvPr>
          <p:cNvSpPr>
            <a:spLocks noGrp="1"/>
          </p:cNvSpPr>
          <p:nvPr>
            <p:ph type="body" sz="quarter" idx="38"/>
          </p:nvPr>
        </p:nvSpPr>
        <p:spPr/>
        <p:txBody>
          <a:bodyPr/>
          <a:lstStyle/>
          <a:p>
            <a:r>
              <a:rPr lang="en-US" sz="3200" dirty="0"/>
              <a:t>Buckling-Restrained Brace </a:t>
            </a:r>
          </a:p>
        </p:txBody>
      </p:sp>
      <p:sp>
        <p:nvSpPr>
          <p:cNvPr id="4" name="Slide Number Placeholder 3">
            <a:extLst>
              <a:ext uri="{FF2B5EF4-FFF2-40B4-BE49-F238E27FC236}">
                <a16:creationId xmlns:a16="http://schemas.microsoft.com/office/drawing/2014/main" id="{0B885147-640F-5017-3E61-9C94938E2C7F}"/>
              </a:ext>
            </a:extLst>
          </p:cNvPr>
          <p:cNvSpPr>
            <a:spLocks noGrp="1"/>
          </p:cNvSpPr>
          <p:nvPr>
            <p:ph type="sldNum" sz="quarter" idx="40"/>
          </p:nvPr>
        </p:nvSpPr>
        <p:spPr/>
        <p:txBody>
          <a:bodyPr/>
          <a:lstStyle/>
          <a:p>
            <a:pPr>
              <a:defRPr/>
            </a:pPr>
            <a:fld id="{6E117181-2254-4C4E-B84D-C4647DF99217}" type="slidenum">
              <a:rPr lang="en-US" altLang="en-US" smtClean="0"/>
              <a:pPr>
                <a:defRPr/>
              </a:pPr>
              <a:t>65</a:t>
            </a:fld>
            <a:endParaRPr lang="en-US" altLang="en-US" dirty="0"/>
          </a:p>
        </p:txBody>
      </p:sp>
      <p:grpSp>
        <p:nvGrpSpPr>
          <p:cNvPr id="5" name="Group 3">
            <a:extLst>
              <a:ext uri="{FF2B5EF4-FFF2-40B4-BE49-F238E27FC236}">
                <a16:creationId xmlns:a16="http://schemas.microsoft.com/office/drawing/2014/main" id="{9D8540C1-47B8-5994-E5C5-40D5839D7556}"/>
              </a:ext>
            </a:extLst>
          </p:cNvPr>
          <p:cNvGrpSpPr>
            <a:grpSpLocks/>
          </p:cNvGrpSpPr>
          <p:nvPr/>
        </p:nvGrpSpPr>
        <p:grpSpPr bwMode="auto">
          <a:xfrm>
            <a:off x="2207568" y="5445224"/>
            <a:ext cx="6070600" cy="288925"/>
            <a:chOff x="968" y="2067"/>
            <a:chExt cx="3824" cy="182"/>
          </a:xfrm>
        </p:grpSpPr>
        <p:grpSp>
          <p:nvGrpSpPr>
            <p:cNvPr id="6" name="Group 4">
              <a:extLst>
                <a:ext uri="{FF2B5EF4-FFF2-40B4-BE49-F238E27FC236}">
                  <a16:creationId xmlns:a16="http://schemas.microsoft.com/office/drawing/2014/main" id="{897D32F6-099A-B7D1-4DD4-A1BFF5D984A6}"/>
                </a:ext>
              </a:extLst>
            </p:cNvPr>
            <p:cNvGrpSpPr>
              <a:grpSpLocks/>
            </p:cNvGrpSpPr>
            <p:nvPr/>
          </p:nvGrpSpPr>
          <p:grpSpPr bwMode="auto">
            <a:xfrm>
              <a:off x="968" y="2067"/>
              <a:ext cx="1912" cy="182"/>
              <a:chOff x="968" y="2070"/>
              <a:chExt cx="1912" cy="182"/>
            </a:xfrm>
          </p:grpSpPr>
          <p:grpSp>
            <p:nvGrpSpPr>
              <p:cNvPr id="26" name="Group 5">
                <a:extLst>
                  <a:ext uri="{FF2B5EF4-FFF2-40B4-BE49-F238E27FC236}">
                    <a16:creationId xmlns:a16="http://schemas.microsoft.com/office/drawing/2014/main" id="{6647B3F9-44F1-1024-4A9B-D2946E729444}"/>
                  </a:ext>
                </a:extLst>
              </p:cNvPr>
              <p:cNvGrpSpPr>
                <a:grpSpLocks/>
              </p:cNvGrpSpPr>
              <p:nvPr/>
            </p:nvGrpSpPr>
            <p:grpSpPr bwMode="auto">
              <a:xfrm>
                <a:off x="968" y="2070"/>
                <a:ext cx="1912" cy="182"/>
                <a:chOff x="968" y="2070"/>
                <a:chExt cx="1912" cy="182"/>
              </a:xfrm>
            </p:grpSpPr>
            <p:sp>
              <p:nvSpPr>
                <p:cNvPr id="40" name="Rectangle 6">
                  <a:extLst>
                    <a:ext uri="{FF2B5EF4-FFF2-40B4-BE49-F238E27FC236}">
                      <a16:creationId xmlns:a16="http://schemas.microsoft.com/office/drawing/2014/main" id="{7E11F79F-88E3-04BD-4032-E9750B4BA38B}"/>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AutoShape 7">
                  <a:extLst>
                    <a:ext uri="{FF2B5EF4-FFF2-40B4-BE49-F238E27FC236}">
                      <a16:creationId xmlns:a16="http://schemas.microsoft.com/office/drawing/2014/main" id="{E91A8AE0-21BF-EC4B-1C12-C5719D2D9BC9}"/>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Rectangle 8">
                  <a:extLst>
                    <a:ext uri="{FF2B5EF4-FFF2-40B4-BE49-F238E27FC236}">
                      <a16:creationId xmlns:a16="http://schemas.microsoft.com/office/drawing/2014/main" id="{6432CE6E-61E3-14C4-AACB-D0113BA4CF44}"/>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Rectangle 9">
                  <a:extLst>
                    <a:ext uri="{FF2B5EF4-FFF2-40B4-BE49-F238E27FC236}">
                      <a16:creationId xmlns:a16="http://schemas.microsoft.com/office/drawing/2014/main" id="{FB31ABD1-8C3F-0D35-951F-FB7FF94FAA6F}"/>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7" name="Group 10">
                <a:extLst>
                  <a:ext uri="{FF2B5EF4-FFF2-40B4-BE49-F238E27FC236}">
                    <a16:creationId xmlns:a16="http://schemas.microsoft.com/office/drawing/2014/main" id="{2A3F6685-CFC7-D735-D76B-7D5BFA7D7437}"/>
                  </a:ext>
                </a:extLst>
              </p:cNvPr>
              <p:cNvGrpSpPr>
                <a:grpSpLocks/>
              </p:cNvGrpSpPr>
              <p:nvPr/>
            </p:nvGrpSpPr>
            <p:grpSpPr bwMode="auto">
              <a:xfrm>
                <a:off x="1016" y="2088"/>
                <a:ext cx="320" cy="144"/>
                <a:chOff x="1016" y="2088"/>
                <a:chExt cx="320" cy="144"/>
              </a:xfrm>
            </p:grpSpPr>
            <p:grpSp>
              <p:nvGrpSpPr>
                <p:cNvPr id="28" name="Group 11">
                  <a:extLst>
                    <a:ext uri="{FF2B5EF4-FFF2-40B4-BE49-F238E27FC236}">
                      <a16:creationId xmlns:a16="http://schemas.microsoft.com/office/drawing/2014/main" id="{B6A50EC2-6827-57B2-33D3-912F5C9B7A40}"/>
                    </a:ext>
                  </a:extLst>
                </p:cNvPr>
                <p:cNvGrpSpPr>
                  <a:grpSpLocks/>
                </p:cNvGrpSpPr>
                <p:nvPr/>
              </p:nvGrpSpPr>
              <p:grpSpPr bwMode="auto">
                <a:xfrm>
                  <a:off x="1016" y="2088"/>
                  <a:ext cx="320" cy="36"/>
                  <a:chOff x="1016" y="2088"/>
                  <a:chExt cx="320" cy="36"/>
                </a:xfrm>
              </p:grpSpPr>
              <p:sp>
                <p:nvSpPr>
                  <p:cNvPr id="35" name="Oval 12">
                    <a:extLst>
                      <a:ext uri="{FF2B5EF4-FFF2-40B4-BE49-F238E27FC236}">
                        <a16:creationId xmlns:a16="http://schemas.microsoft.com/office/drawing/2014/main" id="{0FD1B4DC-5101-1DEC-B453-720BB86EDC70}"/>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Oval 13">
                    <a:extLst>
                      <a:ext uri="{FF2B5EF4-FFF2-40B4-BE49-F238E27FC236}">
                        <a16:creationId xmlns:a16="http://schemas.microsoft.com/office/drawing/2014/main" id="{A8A2DB11-D4F7-3BE4-9D19-E0E0A9A66D9A}"/>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Oval 14">
                    <a:extLst>
                      <a:ext uri="{FF2B5EF4-FFF2-40B4-BE49-F238E27FC236}">
                        <a16:creationId xmlns:a16="http://schemas.microsoft.com/office/drawing/2014/main" id="{12434193-C1F0-01EA-ED46-434DF5F93492}"/>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Oval 15">
                    <a:extLst>
                      <a:ext uri="{FF2B5EF4-FFF2-40B4-BE49-F238E27FC236}">
                        <a16:creationId xmlns:a16="http://schemas.microsoft.com/office/drawing/2014/main" id="{EA9927F6-85AB-87D3-739F-AC95DFCFA972}"/>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Oval 16">
                    <a:extLst>
                      <a:ext uri="{FF2B5EF4-FFF2-40B4-BE49-F238E27FC236}">
                        <a16:creationId xmlns:a16="http://schemas.microsoft.com/office/drawing/2014/main" id="{87852C50-0F59-9DA7-2149-457B456F168A}"/>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 name="Group 17">
                  <a:extLst>
                    <a:ext uri="{FF2B5EF4-FFF2-40B4-BE49-F238E27FC236}">
                      <a16:creationId xmlns:a16="http://schemas.microsoft.com/office/drawing/2014/main" id="{92E7ACF8-F094-A3A6-F2D8-5A7372EC63CD}"/>
                    </a:ext>
                  </a:extLst>
                </p:cNvPr>
                <p:cNvGrpSpPr>
                  <a:grpSpLocks/>
                </p:cNvGrpSpPr>
                <p:nvPr/>
              </p:nvGrpSpPr>
              <p:grpSpPr bwMode="auto">
                <a:xfrm>
                  <a:off x="1016" y="2196"/>
                  <a:ext cx="320" cy="36"/>
                  <a:chOff x="1016" y="2088"/>
                  <a:chExt cx="320" cy="36"/>
                </a:xfrm>
              </p:grpSpPr>
              <p:sp>
                <p:nvSpPr>
                  <p:cNvPr id="30" name="Oval 18">
                    <a:extLst>
                      <a:ext uri="{FF2B5EF4-FFF2-40B4-BE49-F238E27FC236}">
                        <a16:creationId xmlns:a16="http://schemas.microsoft.com/office/drawing/2014/main" id="{CACA0899-7C88-D8C7-5E12-BE885AC2CCF1}"/>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Oval 19">
                    <a:extLst>
                      <a:ext uri="{FF2B5EF4-FFF2-40B4-BE49-F238E27FC236}">
                        <a16:creationId xmlns:a16="http://schemas.microsoft.com/office/drawing/2014/main" id="{2B5F366B-AED3-CB66-C422-CF1AB5BA9E72}"/>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Oval 20">
                    <a:extLst>
                      <a:ext uri="{FF2B5EF4-FFF2-40B4-BE49-F238E27FC236}">
                        <a16:creationId xmlns:a16="http://schemas.microsoft.com/office/drawing/2014/main" id="{E231F4B9-59FC-086C-42DF-C838AD2F0A3E}"/>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Oval 21">
                    <a:extLst>
                      <a:ext uri="{FF2B5EF4-FFF2-40B4-BE49-F238E27FC236}">
                        <a16:creationId xmlns:a16="http://schemas.microsoft.com/office/drawing/2014/main" id="{30CD49AC-3F86-5D92-7AF6-59B94BE04301}"/>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Oval 22">
                    <a:extLst>
                      <a:ext uri="{FF2B5EF4-FFF2-40B4-BE49-F238E27FC236}">
                        <a16:creationId xmlns:a16="http://schemas.microsoft.com/office/drawing/2014/main" id="{DB20FD2C-498C-89E0-2A11-AB996788481E}"/>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7" name="Group 23">
              <a:extLst>
                <a:ext uri="{FF2B5EF4-FFF2-40B4-BE49-F238E27FC236}">
                  <a16:creationId xmlns:a16="http://schemas.microsoft.com/office/drawing/2014/main" id="{27EFF1DF-7FFF-826B-9441-1162FE1B58AE}"/>
                </a:ext>
              </a:extLst>
            </p:cNvPr>
            <p:cNvGrpSpPr>
              <a:grpSpLocks/>
            </p:cNvGrpSpPr>
            <p:nvPr/>
          </p:nvGrpSpPr>
          <p:grpSpPr bwMode="auto">
            <a:xfrm flipH="1">
              <a:off x="2880" y="2067"/>
              <a:ext cx="1912" cy="182"/>
              <a:chOff x="968" y="2070"/>
              <a:chExt cx="1912" cy="182"/>
            </a:xfrm>
          </p:grpSpPr>
          <p:grpSp>
            <p:nvGrpSpPr>
              <p:cNvPr id="8" name="Group 24">
                <a:extLst>
                  <a:ext uri="{FF2B5EF4-FFF2-40B4-BE49-F238E27FC236}">
                    <a16:creationId xmlns:a16="http://schemas.microsoft.com/office/drawing/2014/main" id="{62759C2A-280D-ACD9-34C6-FABA16CDA877}"/>
                  </a:ext>
                </a:extLst>
              </p:cNvPr>
              <p:cNvGrpSpPr>
                <a:grpSpLocks/>
              </p:cNvGrpSpPr>
              <p:nvPr/>
            </p:nvGrpSpPr>
            <p:grpSpPr bwMode="auto">
              <a:xfrm>
                <a:off x="968" y="2070"/>
                <a:ext cx="1912" cy="182"/>
                <a:chOff x="968" y="2070"/>
                <a:chExt cx="1912" cy="182"/>
              </a:xfrm>
            </p:grpSpPr>
            <p:sp>
              <p:nvSpPr>
                <p:cNvPr id="22" name="Rectangle 25">
                  <a:extLst>
                    <a:ext uri="{FF2B5EF4-FFF2-40B4-BE49-F238E27FC236}">
                      <a16:creationId xmlns:a16="http://schemas.microsoft.com/office/drawing/2014/main" id="{E80E406E-2329-F3C9-B1F8-BC22C45924DF}"/>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AutoShape 26">
                  <a:extLst>
                    <a:ext uri="{FF2B5EF4-FFF2-40B4-BE49-F238E27FC236}">
                      <a16:creationId xmlns:a16="http://schemas.microsoft.com/office/drawing/2014/main" id="{D0B93098-094E-1855-D151-0F6731E54230}"/>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Rectangle 27">
                  <a:extLst>
                    <a:ext uri="{FF2B5EF4-FFF2-40B4-BE49-F238E27FC236}">
                      <a16:creationId xmlns:a16="http://schemas.microsoft.com/office/drawing/2014/main" id="{17D21C10-A336-742E-43CB-6B2C69E3CC79}"/>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Rectangle 28">
                  <a:extLst>
                    <a:ext uri="{FF2B5EF4-FFF2-40B4-BE49-F238E27FC236}">
                      <a16:creationId xmlns:a16="http://schemas.microsoft.com/office/drawing/2014/main" id="{7516A725-B672-E800-A5F7-CD50C62B8E61}"/>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 name="Group 29">
                <a:extLst>
                  <a:ext uri="{FF2B5EF4-FFF2-40B4-BE49-F238E27FC236}">
                    <a16:creationId xmlns:a16="http://schemas.microsoft.com/office/drawing/2014/main" id="{CC6B6B37-FC82-C22E-79D4-6B332544F3EC}"/>
                  </a:ext>
                </a:extLst>
              </p:cNvPr>
              <p:cNvGrpSpPr>
                <a:grpSpLocks/>
              </p:cNvGrpSpPr>
              <p:nvPr/>
            </p:nvGrpSpPr>
            <p:grpSpPr bwMode="auto">
              <a:xfrm>
                <a:off x="1016" y="2088"/>
                <a:ext cx="320" cy="144"/>
                <a:chOff x="1016" y="2088"/>
                <a:chExt cx="320" cy="144"/>
              </a:xfrm>
            </p:grpSpPr>
            <p:grpSp>
              <p:nvGrpSpPr>
                <p:cNvPr id="10" name="Group 30">
                  <a:extLst>
                    <a:ext uri="{FF2B5EF4-FFF2-40B4-BE49-F238E27FC236}">
                      <a16:creationId xmlns:a16="http://schemas.microsoft.com/office/drawing/2014/main" id="{9A1D2C77-BD29-8974-9532-A6D2127F7821}"/>
                    </a:ext>
                  </a:extLst>
                </p:cNvPr>
                <p:cNvGrpSpPr>
                  <a:grpSpLocks/>
                </p:cNvGrpSpPr>
                <p:nvPr/>
              </p:nvGrpSpPr>
              <p:grpSpPr bwMode="auto">
                <a:xfrm>
                  <a:off x="1016" y="2088"/>
                  <a:ext cx="320" cy="36"/>
                  <a:chOff x="1016" y="2088"/>
                  <a:chExt cx="320" cy="36"/>
                </a:xfrm>
              </p:grpSpPr>
              <p:sp>
                <p:nvSpPr>
                  <p:cNvPr id="17" name="Oval 31">
                    <a:extLst>
                      <a:ext uri="{FF2B5EF4-FFF2-40B4-BE49-F238E27FC236}">
                        <a16:creationId xmlns:a16="http://schemas.microsoft.com/office/drawing/2014/main" id="{8EF79014-3A14-986B-7B56-9B239561254B}"/>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Oval 32">
                    <a:extLst>
                      <a:ext uri="{FF2B5EF4-FFF2-40B4-BE49-F238E27FC236}">
                        <a16:creationId xmlns:a16="http://schemas.microsoft.com/office/drawing/2014/main" id="{BF691000-7F1C-F14A-2FEC-1E19ED33FE47}"/>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Oval 33">
                    <a:extLst>
                      <a:ext uri="{FF2B5EF4-FFF2-40B4-BE49-F238E27FC236}">
                        <a16:creationId xmlns:a16="http://schemas.microsoft.com/office/drawing/2014/main" id="{938A63BD-7106-64D9-7B0A-407272938CCE}"/>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Oval 34">
                    <a:extLst>
                      <a:ext uri="{FF2B5EF4-FFF2-40B4-BE49-F238E27FC236}">
                        <a16:creationId xmlns:a16="http://schemas.microsoft.com/office/drawing/2014/main" id="{BD39F254-4C41-473D-C8FD-01144C30519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Oval 35">
                    <a:extLst>
                      <a:ext uri="{FF2B5EF4-FFF2-40B4-BE49-F238E27FC236}">
                        <a16:creationId xmlns:a16="http://schemas.microsoft.com/office/drawing/2014/main" id="{AB5C4CEB-901C-592C-5DA9-64E648E24760}"/>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36">
                  <a:extLst>
                    <a:ext uri="{FF2B5EF4-FFF2-40B4-BE49-F238E27FC236}">
                      <a16:creationId xmlns:a16="http://schemas.microsoft.com/office/drawing/2014/main" id="{8B5C114A-9D81-CA16-E96A-5BEADC157C49}"/>
                    </a:ext>
                  </a:extLst>
                </p:cNvPr>
                <p:cNvGrpSpPr>
                  <a:grpSpLocks/>
                </p:cNvGrpSpPr>
                <p:nvPr/>
              </p:nvGrpSpPr>
              <p:grpSpPr bwMode="auto">
                <a:xfrm>
                  <a:off x="1016" y="2196"/>
                  <a:ext cx="320" cy="36"/>
                  <a:chOff x="1016" y="2088"/>
                  <a:chExt cx="320" cy="36"/>
                </a:xfrm>
              </p:grpSpPr>
              <p:sp>
                <p:nvSpPr>
                  <p:cNvPr id="12" name="Oval 37">
                    <a:extLst>
                      <a:ext uri="{FF2B5EF4-FFF2-40B4-BE49-F238E27FC236}">
                        <a16:creationId xmlns:a16="http://schemas.microsoft.com/office/drawing/2014/main" id="{320CA039-AE1D-1545-6FE8-EE62798B5311}"/>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Oval 38">
                    <a:extLst>
                      <a:ext uri="{FF2B5EF4-FFF2-40B4-BE49-F238E27FC236}">
                        <a16:creationId xmlns:a16="http://schemas.microsoft.com/office/drawing/2014/main" id="{949EB435-ADA8-264C-CE1B-796FA2104C5F}"/>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Oval 39">
                    <a:extLst>
                      <a:ext uri="{FF2B5EF4-FFF2-40B4-BE49-F238E27FC236}">
                        <a16:creationId xmlns:a16="http://schemas.microsoft.com/office/drawing/2014/main" id="{2A66614D-E56A-FDF1-926D-756399D283DC}"/>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Oval 40">
                    <a:extLst>
                      <a:ext uri="{FF2B5EF4-FFF2-40B4-BE49-F238E27FC236}">
                        <a16:creationId xmlns:a16="http://schemas.microsoft.com/office/drawing/2014/main" id="{463C0578-E844-E550-0787-E0F72E450BE2}"/>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Oval 41">
                    <a:extLst>
                      <a:ext uri="{FF2B5EF4-FFF2-40B4-BE49-F238E27FC236}">
                        <a16:creationId xmlns:a16="http://schemas.microsoft.com/office/drawing/2014/main" id="{97B6D43F-A180-5184-A692-4D13EAA3C6E9}"/>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grpSp>
        <p:nvGrpSpPr>
          <p:cNvPr id="44" name="Group 42">
            <a:extLst>
              <a:ext uri="{FF2B5EF4-FFF2-40B4-BE49-F238E27FC236}">
                <a16:creationId xmlns:a16="http://schemas.microsoft.com/office/drawing/2014/main" id="{A2BA9DEA-B304-910E-CDA3-5C84D85514B6}"/>
              </a:ext>
            </a:extLst>
          </p:cNvPr>
          <p:cNvGrpSpPr>
            <a:grpSpLocks/>
          </p:cNvGrpSpPr>
          <p:nvPr/>
        </p:nvGrpSpPr>
        <p:grpSpPr bwMode="auto">
          <a:xfrm>
            <a:off x="2207568" y="1878111"/>
            <a:ext cx="6070600" cy="365125"/>
            <a:chOff x="624" y="1138"/>
            <a:chExt cx="3824" cy="230"/>
          </a:xfrm>
        </p:grpSpPr>
        <p:grpSp>
          <p:nvGrpSpPr>
            <p:cNvPr id="45" name="Group 43">
              <a:extLst>
                <a:ext uri="{FF2B5EF4-FFF2-40B4-BE49-F238E27FC236}">
                  <a16:creationId xmlns:a16="http://schemas.microsoft.com/office/drawing/2014/main" id="{2A49CD10-242B-D05C-E4B1-C8CADE57B6C4}"/>
                </a:ext>
              </a:extLst>
            </p:cNvPr>
            <p:cNvGrpSpPr>
              <a:grpSpLocks/>
            </p:cNvGrpSpPr>
            <p:nvPr/>
          </p:nvGrpSpPr>
          <p:grpSpPr bwMode="auto">
            <a:xfrm>
              <a:off x="624" y="1162"/>
              <a:ext cx="3824" cy="182"/>
              <a:chOff x="968" y="2067"/>
              <a:chExt cx="3824" cy="182"/>
            </a:xfrm>
          </p:grpSpPr>
          <p:grpSp>
            <p:nvGrpSpPr>
              <p:cNvPr id="47" name="Group 44">
                <a:extLst>
                  <a:ext uri="{FF2B5EF4-FFF2-40B4-BE49-F238E27FC236}">
                    <a16:creationId xmlns:a16="http://schemas.microsoft.com/office/drawing/2014/main" id="{324BBEC3-5533-32A2-866D-7EA0BDDA8E38}"/>
                  </a:ext>
                </a:extLst>
              </p:cNvPr>
              <p:cNvGrpSpPr>
                <a:grpSpLocks/>
              </p:cNvGrpSpPr>
              <p:nvPr/>
            </p:nvGrpSpPr>
            <p:grpSpPr bwMode="auto">
              <a:xfrm>
                <a:off x="968" y="2067"/>
                <a:ext cx="1912" cy="182"/>
                <a:chOff x="968" y="2070"/>
                <a:chExt cx="1912" cy="182"/>
              </a:xfrm>
            </p:grpSpPr>
            <p:grpSp>
              <p:nvGrpSpPr>
                <p:cNvPr id="67" name="Group 45">
                  <a:extLst>
                    <a:ext uri="{FF2B5EF4-FFF2-40B4-BE49-F238E27FC236}">
                      <a16:creationId xmlns:a16="http://schemas.microsoft.com/office/drawing/2014/main" id="{9249DB8E-F948-5FD2-949A-F2F57BFB847E}"/>
                    </a:ext>
                  </a:extLst>
                </p:cNvPr>
                <p:cNvGrpSpPr>
                  <a:grpSpLocks/>
                </p:cNvGrpSpPr>
                <p:nvPr/>
              </p:nvGrpSpPr>
              <p:grpSpPr bwMode="auto">
                <a:xfrm>
                  <a:off x="968" y="2070"/>
                  <a:ext cx="1912" cy="182"/>
                  <a:chOff x="968" y="2070"/>
                  <a:chExt cx="1912" cy="182"/>
                </a:xfrm>
              </p:grpSpPr>
              <p:sp>
                <p:nvSpPr>
                  <p:cNvPr id="81" name="Rectangle 46">
                    <a:extLst>
                      <a:ext uri="{FF2B5EF4-FFF2-40B4-BE49-F238E27FC236}">
                        <a16:creationId xmlns:a16="http://schemas.microsoft.com/office/drawing/2014/main" id="{ABF5A515-C443-0423-51E9-C3DFB6A372E1}"/>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AutoShape 47">
                    <a:extLst>
                      <a:ext uri="{FF2B5EF4-FFF2-40B4-BE49-F238E27FC236}">
                        <a16:creationId xmlns:a16="http://schemas.microsoft.com/office/drawing/2014/main" id="{812E7EB5-AEF0-3D78-E580-ED1571C97BDB}"/>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Rectangle 48">
                    <a:extLst>
                      <a:ext uri="{FF2B5EF4-FFF2-40B4-BE49-F238E27FC236}">
                        <a16:creationId xmlns:a16="http://schemas.microsoft.com/office/drawing/2014/main" id="{C58FE2F5-BB32-D178-1080-6244F7BE2C4D}"/>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Rectangle 49">
                    <a:extLst>
                      <a:ext uri="{FF2B5EF4-FFF2-40B4-BE49-F238E27FC236}">
                        <a16:creationId xmlns:a16="http://schemas.microsoft.com/office/drawing/2014/main" id="{4A858BDB-9245-7629-BC51-3D38AC27FB98}"/>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8" name="Group 50">
                  <a:extLst>
                    <a:ext uri="{FF2B5EF4-FFF2-40B4-BE49-F238E27FC236}">
                      <a16:creationId xmlns:a16="http://schemas.microsoft.com/office/drawing/2014/main" id="{26C3C263-401E-B0D2-CD30-AA902F519C62}"/>
                    </a:ext>
                  </a:extLst>
                </p:cNvPr>
                <p:cNvGrpSpPr>
                  <a:grpSpLocks/>
                </p:cNvGrpSpPr>
                <p:nvPr/>
              </p:nvGrpSpPr>
              <p:grpSpPr bwMode="auto">
                <a:xfrm>
                  <a:off x="1016" y="2088"/>
                  <a:ext cx="320" cy="144"/>
                  <a:chOff x="1016" y="2088"/>
                  <a:chExt cx="320" cy="144"/>
                </a:xfrm>
              </p:grpSpPr>
              <p:grpSp>
                <p:nvGrpSpPr>
                  <p:cNvPr id="69" name="Group 51">
                    <a:extLst>
                      <a:ext uri="{FF2B5EF4-FFF2-40B4-BE49-F238E27FC236}">
                        <a16:creationId xmlns:a16="http://schemas.microsoft.com/office/drawing/2014/main" id="{490FAD57-EE86-B011-4A47-7308B857129D}"/>
                      </a:ext>
                    </a:extLst>
                  </p:cNvPr>
                  <p:cNvGrpSpPr>
                    <a:grpSpLocks/>
                  </p:cNvGrpSpPr>
                  <p:nvPr/>
                </p:nvGrpSpPr>
                <p:grpSpPr bwMode="auto">
                  <a:xfrm>
                    <a:off x="1016" y="2088"/>
                    <a:ext cx="320" cy="36"/>
                    <a:chOff x="1016" y="2088"/>
                    <a:chExt cx="320" cy="36"/>
                  </a:xfrm>
                </p:grpSpPr>
                <p:sp>
                  <p:nvSpPr>
                    <p:cNvPr id="76" name="Oval 52">
                      <a:extLst>
                        <a:ext uri="{FF2B5EF4-FFF2-40B4-BE49-F238E27FC236}">
                          <a16:creationId xmlns:a16="http://schemas.microsoft.com/office/drawing/2014/main" id="{F8CA24DA-EB04-F9F9-3C32-3269D568F067}"/>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Oval 53">
                      <a:extLst>
                        <a:ext uri="{FF2B5EF4-FFF2-40B4-BE49-F238E27FC236}">
                          <a16:creationId xmlns:a16="http://schemas.microsoft.com/office/drawing/2014/main" id="{37764F0F-1A47-465E-A97F-CC7DFB89EDFE}"/>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Oval 54">
                      <a:extLst>
                        <a:ext uri="{FF2B5EF4-FFF2-40B4-BE49-F238E27FC236}">
                          <a16:creationId xmlns:a16="http://schemas.microsoft.com/office/drawing/2014/main" id="{42CF324D-416F-1F21-A74E-710ADF14BE22}"/>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Oval 55">
                      <a:extLst>
                        <a:ext uri="{FF2B5EF4-FFF2-40B4-BE49-F238E27FC236}">
                          <a16:creationId xmlns:a16="http://schemas.microsoft.com/office/drawing/2014/main" id="{B0135554-0D55-06CD-C035-A038BCAF9DA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 name="Oval 56">
                      <a:extLst>
                        <a:ext uri="{FF2B5EF4-FFF2-40B4-BE49-F238E27FC236}">
                          <a16:creationId xmlns:a16="http://schemas.microsoft.com/office/drawing/2014/main" id="{9C9D3FC2-3DD3-2194-1E10-F5076671060B}"/>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 name="Group 57">
                    <a:extLst>
                      <a:ext uri="{FF2B5EF4-FFF2-40B4-BE49-F238E27FC236}">
                        <a16:creationId xmlns:a16="http://schemas.microsoft.com/office/drawing/2014/main" id="{D19714FB-A015-3883-9DAE-3446B21374B0}"/>
                      </a:ext>
                    </a:extLst>
                  </p:cNvPr>
                  <p:cNvGrpSpPr>
                    <a:grpSpLocks/>
                  </p:cNvGrpSpPr>
                  <p:nvPr/>
                </p:nvGrpSpPr>
                <p:grpSpPr bwMode="auto">
                  <a:xfrm>
                    <a:off x="1016" y="2196"/>
                    <a:ext cx="320" cy="36"/>
                    <a:chOff x="1016" y="2088"/>
                    <a:chExt cx="320" cy="36"/>
                  </a:xfrm>
                </p:grpSpPr>
                <p:sp>
                  <p:nvSpPr>
                    <p:cNvPr id="71" name="Oval 58">
                      <a:extLst>
                        <a:ext uri="{FF2B5EF4-FFF2-40B4-BE49-F238E27FC236}">
                          <a16:creationId xmlns:a16="http://schemas.microsoft.com/office/drawing/2014/main" id="{58EF8142-89C4-AE38-D92F-18363E4048C8}"/>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Oval 59">
                      <a:extLst>
                        <a:ext uri="{FF2B5EF4-FFF2-40B4-BE49-F238E27FC236}">
                          <a16:creationId xmlns:a16="http://schemas.microsoft.com/office/drawing/2014/main" id="{492453BD-A6BD-D20A-DBEE-BC6DBC434F25}"/>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Oval 60">
                      <a:extLst>
                        <a:ext uri="{FF2B5EF4-FFF2-40B4-BE49-F238E27FC236}">
                          <a16:creationId xmlns:a16="http://schemas.microsoft.com/office/drawing/2014/main" id="{39BC09BD-A95F-D898-2A31-B6875C7AF6DC}"/>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Oval 61">
                      <a:extLst>
                        <a:ext uri="{FF2B5EF4-FFF2-40B4-BE49-F238E27FC236}">
                          <a16:creationId xmlns:a16="http://schemas.microsoft.com/office/drawing/2014/main" id="{E995BE4C-941D-A6F0-7318-4446A49CAB4F}"/>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Oval 62">
                      <a:extLst>
                        <a:ext uri="{FF2B5EF4-FFF2-40B4-BE49-F238E27FC236}">
                          <a16:creationId xmlns:a16="http://schemas.microsoft.com/office/drawing/2014/main" id="{0B80B8B7-09CA-44E8-DB8F-7A934D0A5086}"/>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48" name="Group 63">
                <a:extLst>
                  <a:ext uri="{FF2B5EF4-FFF2-40B4-BE49-F238E27FC236}">
                    <a16:creationId xmlns:a16="http://schemas.microsoft.com/office/drawing/2014/main" id="{4F19E498-A038-03F7-4619-DD9F215234A4}"/>
                  </a:ext>
                </a:extLst>
              </p:cNvPr>
              <p:cNvGrpSpPr>
                <a:grpSpLocks/>
              </p:cNvGrpSpPr>
              <p:nvPr/>
            </p:nvGrpSpPr>
            <p:grpSpPr bwMode="auto">
              <a:xfrm flipH="1">
                <a:off x="2880" y="2067"/>
                <a:ext cx="1912" cy="182"/>
                <a:chOff x="968" y="2070"/>
                <a:chExt cx="1912" cy="182"/>
              </a:xfrm>
            </p:grpSpPr>
            <p:grpSp>
              <p:nvGrpSpPr>
                <p:cNvPr id="49" name="Group 64">
                  <a:extLst>
                    <a:ext uri="{FF2B5EF4-FFF2-40B4-BE49-F238E27FC236}">
                      <a16:creationId xmlns:a16="http://schemas.microsoft.com/office/drawing/2014/main" id="{4F57C0EA-16F4-8AB0-DBF6-C8FFBA1FA96C}"/>
                    </a:ext>
                  </a:extLst>
                </p:cNvPr>
                <p:cNvGrpSpPr>
                  <a:grpSpLocks/>
                </p:cNvGrpSpPr>
                <p:nvPr/>
              </p:nvGrpSpPr>
              <p:grpSpPr bwMode="auto">
                <a:xfrm>
                  <a:off x="968" y="2070"/>
                  <a:ext cx="1912" cy="182"/>
                  <a:chOff x="968" y="2070"/>
                  <a:chExt cx="1912" cy="182"/>
                </a:xfrm>
              </p:grpSpPr>
              <p:sp>
                <p:nvSpPr>
                  <p:cNvPr id="63" name="Rectangle 65">
                    <a:extLst>
                      <a:ext uri="{FF2B5EF4-FFF2-40B4-BE49-F238E27FC236}">
                        <a16:creationId xmlns:a16="http://schemas.microsoft.com/office/drawing/2014/main" id="{9C1ECDF4-3B15-C76E-8DC7-3ECA704EFD90}"/>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AutoShape 66">
                    <a:extLst>
                      <a:ext uri="{FF2B5EF4-FFF2-40B4-BE49-F238E27FC236}">
                        <a16:creationId xmlns:a16="http://schemas.microsoft.com/office/drawing/2014/main" id="{BF60616D-479B-4B1E-B1A1-0F76B30298FF}"/>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Rectangle 67">
                    <a:extLst>
                      <a:ext uri="{FF2B5EF4-FFF2-40B4-BE49-F238E27FC236}">
                        <a16:creationId xmlns:a16="http://schemas.microsoft.com/office/drawing/2014/main" id="{71E9881E-72C2-48DA-A7BF-6D7BCB09F6A5}"/>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Rectangle 68">
                    <a:extLst>
                      <a:ext uri="{FF2B5EF4-FFF2-40B4-BE49-F238E27FC236}">
                        <a16:creationId xmlns:a16="http://schemas.microsoft.com/office/drawing/2014/main" id="{5563CE91-CA98-1CAE-5ADA-9400E7CD36A9}"/>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0" name="Group 69">
                  <a:extLst>
                    <a:ext uri="{FF2B5EF4-FFF2-40B4-BE49-F238E27FC236}">
                      <a16:creationId xmlns:a16="http://schemas.microsoft.com/office/drawing/2014/main" id="{3205288E-F6BD-AC80-FD41-6D57276CD1ED}"/>
                    </a:ext>
                  </a:extLst>
                </p:cNvPr>
                <p:cNvGrpSpPr>
                  <a:grpSpLocks/>
                </p:cNvGrpSpPr>
                <p:nvPr/>
              </p:nvGrpSpPr>
              <p:grpSpPr bwMode="auto">
                <a:xfrm>
                  <a:off x="1016" y="2088"/>
                  <a:ext cx="320" cy="144"/>
                  <a:chOff x="1016" y="2088"/>
                  <a:chExt cx="320" cy="144"/>
                </a:xfrm>
              </p:grpSpPr>
              <p:grpSp>
                <p:nvGrpSpPr>
                  <p:cNvPr id="51" name="Group 70">
                    <a:extLst>
                      <a:ext uri="{FF2B5EF4-FFF2-40B4-BE49-F238E27FC236}">
                        <a16:creationId xmlns:a16="http://schemas.microsoft.com/office/drawing/2014/main" id="{13A75DC3-3155-CE7C-DFC5-9D94C21301CA}"/>
                      </a:ext>
                    </a:extLst>
                  </p:cNvPr>
                  <p:cNvGrpSpPr>
                    <a:grpSpLocks/>
                  </p:cNvGrpSpPr>
                  <p:nvPr/>
                </p:nvGrpSpPr>
                <p:grpSpPr bwMode="auto">
                  <a:xfrm>
                    <a:off x="1016" y="2088"/>
                    <a:ext cx="320" cy="36"/>
                    <a:chOff x="1016" y="2088"/>
                    <a:chExt cx="320" cy="36"/>
                  </a:xfrm>
                </p:grpSpPr>
                <p:sp>
                  <p:nvSpPr>
                    <p:cNvPr id="58" name="Oval 71">
                      <a:extLst>
                        <a:ext uri="{FF2B5EF4-FFF2-40B4-BE49-F238E27FC236}">
                          <a16:creationId xmlns:a16="http://schemas.microsoft.com/office/drawing/2014/main" id="{4D1D294F-C4CB-5996-5879-1B3657103053}"/>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Oval 72">
                      <a:extLst>
                        <a:ext uri="{FF2B5EF4-FFF2-40B4-BE49-F238E27FC236}">
                          <a16:creationId xmlns:a16="http://schemas.microsoft.com/office/drawing/2014/main" id="{80943A6D-C3CC-B332-537D-4069F1C37CFC}"/>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Oval 73">
                      <a:extLst>
                        <a:ext uri="{FF2B5EF4-FFF2-40B4-BE49-F238E27FC236}">
                          <a16:creationId xmlns:a16="http://schemas.microsoft.com/office/drawing/2014/main" id="{2738552D-7687-9C8A-6C30-F43D6AD90548}"/>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Oval 74">
                      <a:extLst>
                        <a:ext uri="{FF2B5EF4-FFF2-40B4-BE49-F238E27FC236}">
                          <a16:creationId xmlns:a16="http://schemas.microsoft.com/office/drawing/2014/main" id="{4394B637-ADA1-7D88-1CF2-6B430C7589FB}"/>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Oval 75">
                      <a:extLst>
                        <a:ext uri="{FF2B5EF4-FFF2-40B4-BE49-F238E27FC236}">
                          <a16:creationId xmlns:a16="http://schemas.microsoft.com/office/drawing/2014/main" id="{C25EBD58-9D8F-387E-5525-C23CD55616EF}"/>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2" name="Group 76">
                    <a:extLst>
                      <a:ext uri="{FF2B5EF4-FFF2-40B4-BE49-F238E27FC236}">
                        <a16:creationId xmlns:a16="http://schemas.microsoft.com/office/drawing/2014/main" id="{A8E8EA80-9B0E-2211-02CD-DBF624947282}"/>
                      </a:ext>
                    </a:extLst>
                  </p:cNvPr>
                  <p:cNvGrpSpPr>
                    <a:grpSpLocks/>
                  </p:cNvGrpSpPr>
                  <p:nvPr/>
                </p:nvGrpSpPr>
                <p:grpSpPr bwMode="auto">
                  <a:xfrm>
                    <a:off x="1016" y="2196"/>
                    <a:ext cx="320" cy="36"/>
                    <a:chOff x="1016" y="2088"/>
                    <a:chExt cx="320" cy="36"/>
                  </a:xfrm>
                </p:grpSpPr>
                <p:sp>
                  <p:nvSpPr>
                    <p:cNvPr id="53" name="Oval 77">
                      <a:extLst>
                        <a:ext uri="{FF2B5EF4-FFF2-40B4-BE49-F238E27FC236}">
                          <a16:creationId xmlns:a16="http://schemas.microsoft.com/office/drawing/2014/main" id="{9A804A4A-F4DA-264C-E436-C138FAB8E0BA}"/>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Oval 78">
                      <a:extLst>
                        <a:ext uri="{FF2B5EF4-FFF2-40B4-BE49-F238E27FC236}">
                          <a16:creationId xmlns:a16="http://schemas.microsoft.com/office/drawing/2014/main" id="{B4C2D7D1-38DE-19D5-81DF-FC7EA7CA4874}"/>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Oval 79">
                      <a:extLst>
                        <a:ext uri="{FF2B5EF4-FFF2-40B4-BE49-F238E27FC236}">
                          <a16:creationId xmlns:a16="http://schemas.microsoft.com/office/drawing/2014/main" id="{51820C5C-F318-550B-465D-FC18AEFA5E21}"/>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Oval 80">
                      <a:extLst>
                        <a:ext uri="{FF2B5EF4-FFF2-40B4-BE49-F238E27FC236}">
                          <a16:creationId xmlns:a16="http://schemas.microsoft.com/office/drawing/2014/main" id="{D04C6B45-6A0B-A66A-A9DD-B882662BED05}"/>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Oval 81">
                      <a:extLst>
                        <a:ext uri="{FF2B5EF4-FFF2-40B4-BE49-F238E27FC236}">
                          <a16:creationId xmlns:a16="http://schemas.microsoft.com/office/drawing/2014/main" id="{C3CDC7EB-8FEA-A036-4ED5-A8D36E3F88D3}"/>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46" name="Rectangle 82">
              <a:extLst>
                <a:ext uri="{FF2B5EF4-FFF2-40B4-BE49-F238E27FC236}">
                  <a16:creationId xmlns:a16="http://schemas.microsoft.com/office/drawing/2014/main" id="{118BCEFC-9E05-AF9B-F188-3BEE532EA17D}"/>
                </a:ext>
              </a:extLst>
            </p:cNvPr>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5" name="Rectangle 83">
            <a:extLst>
              <a:ext uri="{FF2B5EF4-FFF2-40B4-BE49-F238E27FC236}">
                <a16:creationId xmlns:a16="http://schemas.microsoft.com/office/drawing/2014/main" id="{4735DB93-6E0D-AEBD-71A0-EE71B83B5722}"/>
              </a:ext>
            </a:extLst>
          </p:cNvPr>
          <p:cNvSpPr>
            <a:spLocks noChangeArrowheads="1"/>
          </p:cNvSpPr>
          <p:nvPr/>
        </p:nvSpPr>
        <p:spPr bwMode="auto">
          <a:xfrm>
            <a:off x="2964806" y="4306986"/>
            <a:ext cx="4554537" cy="365125"/>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Text Box 84">
            <a:extLst>
              <a:ext uri="{FF2B5EF4-FFF2-40B4-BE49-F238E27FC236}">
                <a16:creationId xmlns:a16="http://schemas.microsoft.com/office/drawing/2014/main" id="{127869EB-9CAC-D11F-03F6-D2C93C1E4532}"/>
              </a:ext>
            </a:extLst>
          </p:cNvPr>
          <p:cNvSpPr txBox="1">
            <a:spLocks noChangeArrowheads="1"/>
          </p:cNvSpPr>
          <p:nvPr/>
        </p:nvSpPr>
        <p:spPr bwMode="auto">
          <a:xfrm>
            <a:off x="8430568" y="1182885"/>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sp>
        <p:nvSpPr>
          <p:cNvPr id="87" name="AutoShape 85">
            <a:extLst>
              <a:ext uri="{FF2B5EF4-FFF2-40B4-BE49-F238E27FC236}">
                <a16:creationId xmlns:a16="http://schemas.microsoft.com/office/drawing/2014/main" id="{C64EBC15-AD31-708F-2B66-2AE15CB8F345}"/>
              </a:ext>
            </a:extLst>
          </p:cNvPr>
          <p:cNvSpPr>
            <a:spLocks noChangeArrowheads="1"/>
          </p:cNvSpPr>
          <p:nvPr/>
        </p:nvSpPr>
        <p:spPr bwMode="auto">
          <a:xfrm>
            <a:off x="5395268" y="3078261"/>
            <a:ext cx="227013" cy="606425"/>
          </a:xfrm>
          <a:prstGeom prst="downArrow">
            <a:avLst>
              <a:gd name="adj1" fmla="val 50000"/>
              <a:gd name="adj2" fmla="val 66783"/>
            </a:avLst>
          </a:prstGeom>
          <a:solidFill>
            <a:schemeClr val="tx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b="1">
              <a:latin typeface="Arial Narrow" pitchFamily="34" charset="0"/>
            </a:endParaRPr>
          </a:p>
        </p:txBody>
      </p:sp>
      <p:sp>
        <p:nvSpPr>
          <p:cNvPr id="88" name="Text Box 86">
            <a:extLst>
              <a:ext uri="{FF2B5EF4-FFF2-40B4-BE49-F238E27FC236}">
                <a16:creationId xmlns:a16="http://schemas.microsoft.com/office/drawing/2014/main" id="{13F1C618-4C18-9866-6BE6-E290EFF33022}"/>
              </a:ext>
            </a:extLst>
          </p:cNvPr>
          <p:cNvSpPr txBox="1">
            <a:spLocks noChangeArrowheads="1"/>
          </p:cNvSpPr>
          <p:nvPr/>
        </p:nvSpPr>
        <p:spPr bwMode="auto">
          <a:xfrm>
            <a:off x="8354368" y="4308672"/>
            <a:ext cx="2147888"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Casing</a:t>
            </a:r>
          </a:p>
        </p:txBody>
      </p:sp>
      <p:sp>
        <p:nvSpPr>
          <p:cNvPr id="89" name="Text Box 87">
            <a:extLst>
              <a:ext uri="{FF2B5EF4-FFF2-40B4-BE49-F238E27FC236}">
                <a16:creationId xmlns:a16="http://schemas.microsoft.com/office/drawing/2014/main" id="{E388ECE9-227A-1B13-D99D-652BF9433E59}"/>
              </a:ext>
            </a:extLst>
          </p:cNvPr>
          <p:cNvSpPr txBox="1">
            <a:spLocks noChangeArrowheads="1"/>
          </p:cNvSpPr>
          <p:nvPr/>
        </p:nvSpPr>
        <p:spPr bwMode="auto">
          <a:xfrm>
            <a:off x="8359131" y="5370710"/>
            <a:ext cx="2147887"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Steel Core</a:t>
            </a:r>
          </a:p>
        </p:txBody>
      </p:sp>
    </p:spTree>
    <p:extLst>
      <p:ext uri="{BB962C8B-B14F-4D97-AF65-F5344CB8AC3E}">
        <p14:creationId xmlns:p14="http://schemas.microsoft.com/office/powerpoint/2010/main" val="14275630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761A5-38C3-1A5C-3225-DD0A4E1C33FD}"/>
              </a:ext>
            </a:extLst>
          </p:cNvPr>
          <p:cNvSpPr>
            <a:spLocks noGrp="1"/>
          </p:cNvSpPr>
          <p:nvPr>
            <p:ph type="body" sz="quarter" idx="38"/>
          </p:nvPr>
        </p:nvSpPr>
        <p:spPr/>
        <p:txBody>
          <a:bodyPr/>
          <a:lstStyle/>
          <a:p>
            <a:r>
              <a:rPr lang="en-US" sz="3200" dirty="0"/>
              <a:t>Buckling-Restrained Brace </a:t>
            </a:r>
          </a:p>
        </p:txBody>
      </p:sp>
      <p:sp>
        <p:nvSpPr>
          <p:cNvPr id="4" name="Slide Number Placeholder 3">
            <a:extLst>
              <a:ext uri="{FF2B5EF4-FFF2-40B4-BE49-F238E27FC236}">
                <a16:creationId xmlns:a16="http://schemas.microsoft.com/office/drawing/2014/main" id="{0B885147-640F-5017-3E61-9C94938E2C7F}"/>
              </a:ext>
            </a:extLst>
          </p:cNvPr>
          <p:cNvSpPr>
            <a:spLocks noGrp="1"/>
          </p:cNvSpPr>
          <p:nvPr>
            <p:ph type="sldNum" sz="quarter" idx="40"/>
          </p:nvPr>
        </p:nvSpPr>
        <p:spPr/>
        <p:txBody>
          <a:bodyPr/>
          <a:lstStyle/>
          <a:p>
            <a:pPr>
              <a:defRPr/>
            </a:pPr>
            <a:fld id="{6E117181-2254-4C4E-B84D-C4647DF99217}" type="slidenum">
              <a:rPr lang="en-US" altLang="en-US" smtClean="0"/>
              <a:pPr>
                <a:defRPr/>
              </a:pPr>
              <a:t>66</a:t>
            </a:fld>
            <a:endParaRPr lang="en-US" altLang="en-US" dirty="0"/>
          </a:p>
        </p:txBody>
      </p:sp>
      <p:grpSp>
        <p:nvGrpSpPr>
          <p:cNvPr id="44" name="Group 42">
            <a:extLst>
              <a:ext uri="{FF2B5EF4-FFF2-40B4-BE49-F238E27FC236}">
                <a16:creationId xmlns:a16="http://schemas.microsoft.com/office/drawing/2014/main" id="{A2BA9DEA-B304-910E-CDA3-5C84D85514B6}"/>
              </a:ext>
            </a:extLst>
          </p:cNvPr>
          <p:cNvGrpSpPr>
            <a:grpSpLocks/>
          </p:cNvGrpSpPr>
          <p:nvPr/>
        </p:nvGrpSpPr>
        <p:grpSpPr bwMode="auto">
          <a:xfrm>
            <a:off x="2207568" y="1878111"/>
            <a:ext cx="6070600" cy="365125"/>
            <a:chOff x="624" y="1138"/>
            <a:chExt cx="3824" cy="230"/>
          </a:xfrm>
        </p:grpSpPr>
        <p:grpSp>
          <p:nvGrpSpPr>
            <p:cNvPr id="45" name="Group 43">
              <a:extLst>
                <a:ext uri="{FF2B5EF4-FFF2-40B4-BE49-F238E27FC236}">
                  <a16:creationId xmlns:a16="http://schemas.microsoft.com/office/drawing/2014/main" id="{2A49CD10-242B-D05C-E4B1-C8CADE57B6C4}"/>
                </a:ext>
              </a:extLst>
            </p:cNvPr>
            <p:cNvGrpSpPr>
              <a:grpSpLocks/>
            </p:cNvGrpSpPr>
            <p:nvPr/>
          </p:nvGrpSpPr>
          <p:grpSpPr bwMode="auto">
            <a:xfrm>
              <a:off x="624" y="1162"/>
              <a:ext cx="3824" cy="182"/>
              <a:chOff x="968" y="2067"/>
              <a:chExt cx="3824" cy="182"/>
            </a:xfrm>
          </p:grpSpPr>
          <p:grpSp>
            <p:nvGrpSpPr>
              <p:cNvPr id="47" name="Group 44">
                <a:extLst>
                  <a:ext uri="{FF2B5EF4-FFF2-40B4-BE49-F238E27FC236}">
                    <a16:creationId xmlns:a16="http://schemas.microsoft.com/office/drawing/2014/main" id="{324BBEC3-5533-32A2-866D-7EA0BDDA8E38}"/>
                  </a:ext>
                </a:extLst>
              </p:cNvPr>
              <p:cNvGrpSpPr>
                <a:grpSpLocks/>
              </p:cNvGrpSpPr>
              <p:nvPr/>
            </p:nvGrpSpPr>
            <p:grpSpPr bwMode="auto">
              <a:xfrm>
                <a:off x="968" y="2067"/>
                <a:ext cx="1912" cy="182"/>
                <a:chOff x="968" y="2070"/>
                <a:chExt cx="1912" cy="182"/>
              </a:xfrm>
            </p:grpSpPr>
            <p:grpSp>
              <p:nvGrpSpPr>
                <p:cNvPr id="67" name="Group 45">
                  <a:extLst>
                    <a:ext uri="{FF2B5EF4-FFF2-40B4-BE49-F238E27FC236}">
                      <a16:creationId xmlns:a16="http://schemas.microsoft.com/office/drawing/2014/main" id="{9249DB8E-F948-5FD2-949A-F2F57BFB847E}"/>
                    </a:ext>
                  </a:extLst>
                </p:cNvPr>
                <p:cNvGrpSpPr>
                  <a:grpSpLocks/>
                </p:cNvGrpSpPr>
                <p:nvPr/>
              </p:nvGrpSpPr>
              <p:grpSpPr bwMode="auto">
                <a:xfrm>
                  <a:off x="968" y="2070"/>
                  <a:ext cx="1912" cy="182"/>
                  <a:chOff x="968" y="2070"/>
                  <a:chExt cx="1912" cy="182"/>
                </a:xfrm>
              </p:grpSpPr>
              <p:sp>
                <p:nvSpPr>
                  <p:cNvPr id="81" name="Rectangle 46">
                    <a:extLst>
                      <a:ext uri="{FF2B5EF4-FFF2-40B4-BE49-F238E27FC236}">
                        <a16:creationId xmlns:a16="http://schemas.microsoft.com/office/drawing/2014/main" id="{ABF5A515-C443-0423-51E9-C3DFB6A372E1}"/>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AutoShape 47">
                    <a:extLst>
                      <a:ext uri="{FF2B5EF4-FFF2-40B4-BE49-F238E27FC236}">
                        <a16:creationId xmlns:a16="http://schemas.microsoft.com/office/drawing/2014/main" id="{812E7EB5-AEF0-3D78-E580-ED1571C97BDB}"/>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Rectangle 48">
                    <a:extLst>
                      <a:ext uri="{FF2B5EF4-FFF2-40B4-BE49-F238E27FC236}">
                        <a16:creationId xmlns:a16="http://schemas.microsoft.com/office/drawing/2014/main" id="{C58FE2F5-BB32-D178-1080-6244F7BE2C4D}"/>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Rectangle 49">
                    <a:extLst>
                      <a:ext uri="{FF2B5EF4-FFF2-40B4-BE49-F238E27FC236}">
                        <a16:creationId xmlns:a16="http://schemas.microsoft.com/office/drawing/2014/main" id="{4A858BDB-9245-7629-BC51-3D38AC27FB98}"/>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8" name="Group 50">
                  <a:extLst>
                    <a:ext uri="{FF2B5EF4-FFF2-40B4-BE49-F238E27FC236}">
                      <a16:creationId xmlns:a16="http://schemas.microsoft.com/office/drawing/2014/main" id="{26C3C263-401E-B0D2-CD30-AA902F519C62}"/>
                    </a:ext>
                  </a:extLst>
                </p:cNvPr>
                <p:cNvGrpSpPr>
                  <a:grpSpLocks/>
                </p:cNvGrpSpPr>
                <p:nvPr/>
              </p:nvGrpSpPr>
              <p:grpSpPr bwMode="auto">
                <a:xfrm>
                  <a:off x="1016" y="2088"/>
                  <a:ext cx="320" cy="144"/>
                  <a:chOff x="1016" y="2088"/>
                  <a:chExt cx="320" cy="144"/>
                </a:xfrm>
              </p:grpSpPr>
              <p:grpSp>
                <p:nvGrpSpPr>
                  <p:cNvPr id="69" name="Group 51">
                    <a:extLst>
                      <a:ext uri="{FF2B5EF4-FFF2-40B4-BE49-F238E27FC236}">
                        <a16:creationId xmlns:a16="http://schemas.microsoft.com/office/drawing/2014/main" id="{490FAD57-EE86-B011-4A47-7308B857129D}"/>
                      </a:ext>
                    </a:extLst>
                  </p:cNvPr>
                  <p:cNvGrpSpPr>
                    <a:grpSpLocks/>
                  </p:cNvGrpSpPr>
                  <p:nvPr/>
                </p:nvGrpSpPr>
                <p:grpSpPr bwMode="auto">
                  <a:xfrm>
                    <a:off x="1016" y="2088"/>
                    <a:ext cx="320" cy="36"/>
                    <a:chOff x="1016" y="2088"/>
                    <a:chExt cx="320" cy="36"/>
                  </a:xfrm>
                </p:grpSpPr>
                <p:sp>
                  <p:nvSpPr>
                    <p:cNvPr id="76" name="Oval 52">
                      <a:extLst>
                        <a:ext uri="{FF2B5EF4-FFF2-40B4-BE49-F238E27FC236}">
                          <a16:creationId xmlns:a16="http://schemas.microsoft.com/office/drawing/2014/main" id="{F8CA24DA-EB04-F9F9-3C32-3269D568F067}"/>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Oval 53">
                      <a:extLst>
                        <a:ext uri="{FF2B5EF4-FFF2-40B4-BE49-F238E27FC236}">
                          <a16:creationId xmlns:a16="http://schemas.microsoft.com/office/drawing/2014/main" id="{37764F0F-1A47-465E-A97F-CC7DFB89EDFE}"/>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Oval 54">
                      <a:extLst>
                        <a:ext uri="{FF2B5EF4-FFF2-40B4-BE49-F238E27FC236}">
                          <a16:creationId xmlns:a16="http://schemas.microsoft.com/office/drawing/2014/main" id="{42CF324D-416F-1F21-A74E-710ADF14BE22}"/>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Oval 55">
                      <a:extLst>
                        <a:ext uri="{FF2B5EF4-FFF2-40B4-BE49-F238E27FC236}">
                          <a16:creationId xmlns:a16="http://schemas.microsoft.com/office/drawing/2014/main" id="{B0135554-0D55-06CD-C035-A038BCAF9DA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 name="Oval 56">
                      <a:extLst>
                        <a:ext uri="{FF2B5EF4-FFF2-40B4-BE49-F238E27FC236}">
                          <a16:creationId xmlns:a16="http://schemas.microsoft.com/office/drawing/2014/main" id="{9C9D3FC2-3DD3-2194-1E10-F5076671060B}"/>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 name="Group 57">
                    <a:extLst>
                      <a:ext uri="{FF2B5EF4-FFF2-40B4-BE49-F238E27FC236}">
                        <a16:creationId xmlns:a16="http://schemas.microsoft.com/office/drawing/2014/main" id="{D19714FB-A015-3883-9DAE-3446B21374B0}"/>
                      </a:ext>
                    </a:extLst>
                  </p:cNvPr>
                  <p:cNvGrpSpPr>
                    <a:grpSpLocks/>
                  </p:cNvGrpSpPr>
                  <p:nvPr/>
                </p:nvGrpSpPr>
                <p:grpSpPr bwMode="auto">
                  <a:xfrm>
                    <a:off x="1016" y="2196"/>
                    <a:ext cx="320" cy="36"/>
                    <a:chOff x="1016" y="2088"/>
                    <a:chExt cx="320" cy="36"/>
                  </a:xfrm>
                </p:grpSpPr>
                <p:sp>
                  <p:nvSpPr>
                    <p:cNvPr id="71" name="Oval 58">
                      <a:extLst>
                        <a:ext uri="{FF2B5EF4-FFF2-40B4-BE49-F238E27FC236}">
                          <a16:creationId xmlns:a16="http://schemas.microsoft.com/office/drawing/2014/main" id="{58EF8142-89C4-AE38-D92F-18363E4048C8}"/>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Oval 59">
                      <a:extLst>
                        <a:ext uri="{FF2B5EF4-FFF2-40B4-BE49-F238E27FC236}">
                          <a16:creationId xmlns:a16="http://schemas.microsoft.com/office/drawing/2014/main" id="{492453BD-A6BD-D20A-DBEE-BC6DBC434F25}"/>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Oval 60">
                      <a:extLst>
                        <a:ext uri="{FF2B5EF4-FFF2-40B4-BE49-F238E27FC236}">
                          <a16:creationId xmlns:a16="http://schemas.microsoft.com/office/drawing/2014/main" id="{39BC09BD-A95F-D898-2A31-B6875C7AF6DC}"/>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Oval 61">
                      <a:extLst>
                        <a:ext uri="{FF2B5EF4-FFF2-40B4-BE49-F238E27FC236}">
                          <a16:creationId xmlns:a16="http://schemas.microsoft.com/office/drawing/2014/main" id="{E995BE4C-941D-A6F0-7318-4446A49CAB4F}"/>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Oval 62">
                      <a:extLst>
                        <a:ext uri="{FF2B5EF4-FFF2-40B4-BE49-F238E27FC236}">
                          <a16:creationId xmlns:a16="http://schemas.microsoft.com/office/drawing/2014/main" id="{0B80B8B7-09CA-44E8-DB8F-7A934D0A5086}"/>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48" name="Group 63">
                <a:extLst>
                  <a:ext uri="{FF2B5EF4-FFF2-40B4-BE49-F238E27FC236}">
                    <a16:creationId xmlns:a16="http://schemas.microsoft.com/office/drawing/2014/main" id="{4F19E498-A038-03F7-4619-DD9F215234A4}"/>
                  </a:ext>
                </a:extLst>
              </p:cNvPr>
              <p:cNvGrpSpPr>
                <a:grpSpLocks/>
              </p:cNvGrpSpPr>
              <p:nvPr/>
            </p:nvGrpSpPr>
            <p:grpSpPr bwMode="auto">
              <a:xfrm flipH="1">
                <a:off x="2880" y="2067"/>
                <a:ext cx="1912" cy="182"/>
                <a:chOff x="968" y="2070"/>
                <a:chExt cx="1912" cy="182"/>
              </a:xfrm>
            </p:grpSpPr>
            <p:grpSp>
              <p:nvGrpSpPr>
                <p:cNvPr id="49" name="Group 64">
                  <a:extLst>
                    <a:ext uri="{FF2B5EF4-FFF2-40B4-BE49-F238E27FC236}">
                      <a16:creationId xmlns:a16="http://schemas.microsoft.com/office/drawing/2014/main" id="{4F57C0EA-16F4-8AB0-DBF6-C8FFBA1FA96C}"/>
                    </a:ext>
                  </a:extLst>
                </p:cNvPr>
                <p:cNvGrpSpPr>
                  <a:grpSpLocks/>
                </p:cNvGrpSpPr>
                <p:nvPr/>
              </p:nvGrpSpPr>
              <p:grpSpPr bwMode="auto">
                <a:xfrm>
                  <a:off x="968" y="2070"/>
                  <a:ext cx="1912" cy="182"/>
                  <a:chOff x="968" y="2070"/>
                  <a:chExt cx="1912" cy="182"/>
                </a:xfrm>
              </p:grpSpPr>
              <p:sp>
                <p:nvSpPr>
                  <p:cNvPr id="63" name="Rectangle 65">
                    <a:extLst>
                      <a:ext uri="{FF2B5EF4-FFF2-40B4-BE49-F238E27FC236}">
                        <a16:creationId xmlns:a16="http://schemas.microsoft.com/office/drawing/2014/main" id="{9C1ECDF4-3B15-C76E-8DC7-3ECA704EFD90}"/>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AutoShape 66">
                    <a:extLst>
                      <a:ext uri="{FF2B5EF4-FFF2-40B4-BE49-F238E27FC236}">
                        <a16:creationId xmlns:a16="http://schemas.microsoft.com/office/drawing/2014/main" id="{BF60616D-479B-4B1E-B1A1-0F76B30298FF}"/>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Rectangle 67">
                    <a:extLst>
                      <a:ext uri="{FF2B5EF4-FFF2-40B4-BE49-F238E27FC236}">
                        <a16:creationId xmlns:a16="http://schemas.microsoft.com/office/drawing/2014/main" id="{71E9881E-72C2-48DA-A7BF-6D7BCB09F6A5}"/>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Rectangle 68">
                    <a:extLst>
                      <a:ext uri="{FF2B5EF4-FFF2-40B4-BE49-F238E27FC236}">
                        <a16:creationId xmlns:a16="http://schemas.microsoft.com/office/drawing/2014/main" id="{5563CE91-CA98-1CAE-5ADA-9400E7CD36A9}"/>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0" name="Group 69">
                  <a:extLst>
                    <a:ext uri="{FF2B5EF4-FFF2-40B4-BE49-F238E27FC236}">
                      <a16:creationId xmlns:a16="http://schemas.microsoft.com/office/drawing/2014/main" id="{3205288E-F6BD-AC80-FD41-6D57276CD1ED}"/>
                    </a:ext>
                  </a:extLst>
                </p:cNvPr>
                <p:cNvGrpSpPr>
                  <a:grpSpLocks/>
                </p:cNvGrpSpPr>
                <p:nvPr/>
              </p:nvGrpSpPr>
              <p:grpSpPr bwMode="auto">
                <a:xfrm>
                  <a:off x="1016" y="2088"/>
                  <a:ext cx="320" cy="144"/>
                  <a:chOff x="1016" y="2088"/>
                  <a:chExt cx="320" cy="144"/>
                </a:xfrm>
              </p:grpSpPr>
              <p:grpSp>
                <p:nvGrpSpPr>
                  <p:cNvPr id="51" name="Group 70">
                    <a:extLst>
                      <a:ext uri="{FF2B5EF4-FFF2-40B4-BE49-F238E27FC236}">
                        <a16:creationId xmlns:a16="http://schemas.microsoft.com/office/drawing/2014/main" id="{13A75DC3-3155-CE7C-DFC5-9D94C21301CA}"/>
                      </a:ext>
                    </a:extLst>
                  </p:cNvPr>
                  <p:cNvGrpSpPr>
                    <a:grpSpLocks/>
                  </p:cNvGrpSpPr>
                  <p:nvPr/>
                </p:nvGrpSpPr>
                <p:grpSpPr bwMode="auto">
                  <a:xfrm>
                    <a:off x="1016" y="2088"/>
                    <a:ext cx="320" cy="36"/>
                    <a:chOff x="1016" y="2088"/>
                    <a:chExt cx="320" cy="36"/>
                  </a:xfrm>
                </p:grpSpPr>
                <p:sp>
                  <p:nvSpPr>
                    <p:cNvPr id="58" name="Oval 71">
                      <a:extLst>
                        <a:ext uri="{FF2B5EF4-FFF2-40B4-BE49-F238E27FC236}">
                          <a16:creationId xmlns:a16="http://schemas.microsoft.com/office/drawing/2014/main" id="{4D1D294F-C4CB-5996-5879-1B3657103053}"/>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Oval 72">
                      <a:extLst>
                        <a:ext uri="{FF2B5EF4-FFF2-40B4-BE49-F238E27FC236}">
                          <a16:creationId xmlns:a16="http://schemas.microsoft.com/office/drawing/2014/main" id="{80943A6D-C3CC-B332-537D-4069F1C37CFC}"/>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Oval 73">
                      <a:extLst>
                        <a:ext uri="{FF2B5EF4-FFF2-40B4-BE49-F238E27FC236}">
                          <a16:creationId xmlns:a16="http://schemas.microsoft.com/office/drawing/2014/main" id="{2738552D-7687-9C8A-6C30-F43D6AD90548}"/>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Oval 74">
                      <a:extLst>
                        <a:ext uri="{FF2B5EF4-FFF2-40B4-BE49-F238E27FC236}">
                          <a16:creationId xmlns:a16="http://schemas.microsoft.com/office/drawing/2014/main" id="{4394B637-ADA1-7D88-1CF2-6B430C7589FB}"/>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Oval 75">
                      <a:extLst>
                        <a:ext uri="{FF2B5EF4-FFF2-40B4-BE49-F238E27FC236}">
                          <a16:creationId xmlns:a16="http://schemas.microsoft.com/office/drawing/2014/main" id="{C25EBD58-9D8F-387E-5525-C23CD55616EF}"/>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2" name="Group 76">
                    <a:extLst>
                      <a:ext uri="{FF2B5EF4-FFF2-40B4-BE49-F238E27FC236}">
                        <a16:creationId xmlns:a16="http://schemas.microsoft.com/office/drawing/2014/main" id="{A8E8EA80-9B0E-2211-02CD-DBF624947282}"/>
                      </a:ext>
                    </a:extLst>
                  </p:cNvPr>
                  <p:cNvGrpSpPr>
                    <a:grpSpLocks/>
                  </p:cNvGrpSpPr>
                  <p:nvPr/>
                </p:nvGrpSpPr>
                <p:grpSpPr bwMode="auto">
                  <a:xfrm>
                    <a:off x="1016" y="2196"/>
                    <a:ext cx="320" cy="36"/>
                    <a:chOff x="1016" y="2088"/>
                    <a:chExt cx="320" cy="36"/>
                  </a:xfrm>
                </p:grpSpPr>
                <p:sp>
                  <p:nvSpPr>
                    <p:cNvPr id="53" name="Oval 77">
                      <a:extLst>
                        <a:ext uri="{FF2B5EF4-FFF2-40B4-BE49-F238E27FC236}">
                          <a16:creationId xmlns:a16="http://schemas.microsoft.com/office/drawing/2014/main" id="{9A804A4A-F4DA-264C-E436-C138FAB8E0BA}"/>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Oval 78">
                      <a:extLst>
                        <a:ext uri="{FF2B5EF4-FFF2-40B4-BE49-F238E27FC236}">
                          <a16:creationId xmlns:a16="http://schemas.microsoft.com/office/drawing/2014/main" id="{B4C2D7D1-38DE-19D5-81DF-FC7EA7CA4874}"/>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Oval 79">
                      <a:extLst>
                        <a:ext uri="{FF2B5EF4-FFF2-40B4-BE49-F238E27FC236}">
                          <a16:creationId xmlns:a16="http://schemas.microsoft.com/office/drawing/2014/main" id="{51820C5C-F318-550B-465D-FC18AEFA5E21}"/>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Oval 80">
                      <a:extLst>
                        <a:ext uri="{FF2B5EF4-FFF2-40B4-BE49-F238E27FC236}">
                          <a16:creationId xmlns:a16="http://schemas.microsoft.com/office/drawing/2014/main" id="{D04C6B45-6A0B-A66A-A9DD-B882662BED05}"/>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Oval 81">
                      <a:extLst>
                        <a:ext uri="{FF2B5EF4-FFF2-40B4-BE49-F238E27FC236}">
                          <a16:creationId xmlns:a16="http://schemas.microsoft.com/office/drawing/2014/main" id="{C3CDC7EB-8FEA-A036-4ED5-A8D36E3F88D3}"/>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46" name="Rectangle 82">
              <a:extLst>
                <a:ext uri="{FF2B5EF4-FFF2-40B4-BE49-F238E27FC236}">
                  <a16:creationId xmlns:a16="http://schemas.microsoft.com/office/drawing/2014/main" id="{118BCEFC-9E05-AF9B-F188-3BEE532EA17D}"/>
                </a:ext>
              </a:extLst>
            </p:cNvPr>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6" name="Text Box 84">
            <a:extLst>
              <a:ext uri="{FF2B5EF4-FFF2-40B4-BE49-F238E27FC236}">
                <a16:creationId xmlns:a16="http://schemas.microsoft.com/office/drawing/2014/main" id="{127869EB-9CAC-D11F-03F6-D2C93C1E4532}"/>
              </a:ext>
            </a:extLst>
          </p:cNvPr>
          <p:cNvSpPr txBox="1">
            <a:spLocks noChangeArrowheads="1"/>
          </p:cNvSpPr>
          <p:nvPr/>
        </p:nvSpPr>
        <p:spPr bwMode="auto">
          <a:xfrm>
            <a:off x="8430568" y="1182885"/>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sp>
        <p:nvSpPr>
          <p:cNvPr id="131" name="Line 45">
            <a:extLst>
              <a:ext uri="{FF2B5EF4-FFF2-40B4-BE49-F238E27FC236}">
                <a16:creationId xmlns:a16="http://schemas.microsoft.com/office/drawing/2014/main" id="{CF04D958-FA51-3175-FB68-AC9ED097CC77}"/>
              </a:ext>
            </a:extLst>
          </p:cNvPr>
          <p:cNvSpPr>
            <a:spLocks noChangeShapeType="1"/>
          </p:cNvSpPr>
          <p:nvPr/>
        </p:nvSpPr>
        <p:spPr bwMode="auto">
          <a:xfrm flipH="1">
            <a:off x="5242869" y="1635224"/>
            <a:ext cx="455613"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2" name="Line 46">
            <a:extLst>
              <a:ext uri="{FF2B5EF4-FFF2-40B4-BE49-F238E27FC236}">
                <a16:creationId xmlns:a16="http://schemas.microsoft.com/office/drawing/2014/main" id="{BF31E5E3-8438-4A07-DC02-A510CA514D25}"/>
              </a:ext>
            </a:extLst>
          </p:cNvPr>
          <p:cNvSpPr>
            <a:spLocks noChangeShapeType="1"/>
          </p:cNvSpPr>
          <p:nvPr/>
        </p:nvSpPr>
        <p:spPr bwMode="auto">
          <a:xfrm flipH="1">
            <a:off x="5242869" y="2470249"/>
            <a:ext cx="455613"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3" name="Line 47">
            <a:extLst>
              <a:ext uri="{FF2B5EF4-FFF2-40B4-BE49-F238E27FC236}">
                <a16:creationId xmlns:a16="http://schemas.microsoft.com/office/drawing/2014/main" id="{3576A19B-7355-7EB2-94BC-8935BEF9B833}"/>
              </a:ext>
            </a:extLst>
          </p:cNvPr>
          <p:cNvSpPr>
            <a:spLocks noChangeShapeType="1"/>
          </p:cNvSpPr>
          <p:nvPr/>
        </p:nvSpPr>
        <p:spPr bwMode="auto">
          <a:xfrm>
            <a:off x="5698482" y="1635224"/>
            <a:ext cx="0" cy="8350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34" name="Group 48">
            <a:extLst>
              <a:ext uri="{FF2B5EF4-FFF2-40B4-BE49-F238E27FC236}">
                <a16:creationId xmlns:a16="http://schemas.microsoft.com/office/drawing/2014/main" id="{4A424C9E-AAE7-F91A-C557-F246ABC2F652}"/>
              </a:ext>
            </a:extLst>
          </p:cNvPr>
          <p:cNvGrpSpPr>
            <a:grpSpLocks/>
          </p:cNvGrpSpPr>
          <p:nvPr/>
        </p:nvGrpSpPr>
        <p:grpSpPr bwMode="auto">
          <a:xfrm>
            <a:off x="4949380" y="3861048"/>
            <a:ext cx="1973262" cy="1593850"/>
            <a:chOff x="2067" y="2351"/>
            <a:chExt cx="1243" cy="1004"/>
          </a:xfrm>
        </p:grpSpPr>
        <p:sp>
          <p:nvSpPr>
            <p:cNvPr id="135" name="AutoShape 49">
              <a:extLst>
                <a:ext uri="{FF2B5EF4-FFF2-40B4-BE49-F238E27FC236}">
                  <a16:creationId xmlns:a16="http://schemas.microsoft.com/office/drawing/2014/main" id="{BE3EE8D0-94CE-FFDF-D3B7-F7E58C5E24F8}"/>
                </a:ext>
              </a:extLst>
            </p:cNvPr>
            <p:cNvSpPr>
              <a:spLocks noChangeArrowheads="1"/>
            </p:cNvSpPr>
            <p:nvPr/>
          </p:nvSpPr>
          <p:spPr bwMode="auto">
            <a:xfrm>
              <a:off x="2067" y="2351"/>
              <a:ext cx="1243" cy="1004"/>
            </a:xfrm>
            <a:prstGeom prst="roundRect">
              <a:avLst>
                <a:gd name="adj" fmla="val 16667"/>
              </a:avLst>
            </a:prstGeom>
            <a:blipFill dpi="0" rotWithShape="1">
              <a:blip r:embed="rId3">
                <a:alphaModFix amt="70000"/>
              </a:blip>
              <a:srcRect/>
              <a:tile tx="0" ty="0" sx="100000" sy="100000" flip="none" algn="tl"/>
            </a:blip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6" name="Rectangle 50">
              <a:extLst>
                <a:ext uri="{FF2B5EF4-FFF2-40B4-BE49-F238E27FC236}">
                  <a16:creationId xmlns:a16="http://schemas.microsoft.com/office/drawing/2014/main" id="{21B334DA-A8B7-EF7F-EF6A-089A8000335F}"/>
                </a:ext>
              </a:extLst>
            </p:cNvPr>
            <p:cNvSpPr>
              <a:spLocks noChangeArrowheads="1"/>
            </p:cNvSpPr>
            <p:nvPr/>
          </p:nvSpPr>
          <p:spPr bwMode="auto">
            <a:xfrm>
              <a:off x="2282" y="2781"/>
              <a:ext cx="812" cy="144"/>
            </a:xfrm>
            <a:prstGeom prst="rect">
              <a:avLst/>
            </a:prstGeom>
            <a:gradFill rotWithShape="1">
              <a:gsLst>
                <a:gs pos="0">
                  <a:srgbClr val="C0C0C0">
                    <a:alpha val="80000"/>
                  </a:srgbClr>
                </a:gs>
                <a:gs pos="50000">
                  <a:srgbClr val="C0C0C0">
                    <a:gamma/>
                    <a:shade val="46275"/>
                    <a:invGamma/>
                  </a:srgbClr>
                </a:gs>
                <a:gs pos="100000">
                  <a:srgbClr val="C0C0C0">
                    <a:alpha val="80000"/>
                  </a:srgbClr>
                </a:gs>
              </a:gsLst>
              <a:lin ang="2700000" scaled="1"/>
            </a:gradFill>
            <a:ln w="412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7" name="Text Box 51">
            <a:extLst>
              <a:ext uri="{FF2B5EF4-FFF2-40B4-BE49-F238E27FC236}">
                <a16:creationId xmlns:a16="http://schemas.microsoft.com/office/drawing/2014/main" id="{4175FA27-4DE0-3012-5BB4-63AF55F38149}"/>
              </a:ext>
            </a:extLst>
          </p:cNvPr>
          <p:cNvSpPr txBox="1">
            <a:spLocks noChangeArrowheads="1"/>
          </p:cNvSpPr>
          <p:nvPr/>
        </p:nvSpPr>
        <p:spPr bwMode="auto">
          <a:xfrm rot="-5400000">
            <a:off x="4758681" y="2285583"/>
            <a:ext cx="682625"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latin typeface="Arial Narrow" pitchFamily="34" charset="0"/>
              </a:rPr>
              <a:t>A</a:t>
            </a:r>
          </a:p>
        </p:txBody>
      </p:sp>
      <p:sp>
        <p:nvSpPr>
          <p:cNvPr id="138" name="Text Box 52">
            <a:extLst>
              <a:ext uri="{FF2B5EF4-FFF2-40B4-BE49-F238E27FC236}">
                <a16:creationId xmlns:a16="http://schemas.microsoft.com/office/drawing/2014/main" id="{DD502AC9-17F8-5D4D-D8D1-37C4DB332AF0}"/>
              </a:ext>
            </a:extLst>
          </p:cNvPr>
          <p:cNvSpPr txBox="1">
            <a:spLocks noChangeArrowheads="1"/>
          </p:cNvSpPr>
          <p:nvPr/>
        </p:nvSpPr>
        <p:spPr bwMode="auto">
          <a:xfrm rot="-5400000">
            <a:off x="4750744" y="1488658"/>
            <a:ext cx="682625"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latin typeface="Arial Narrow" pitchFamily="34" charset="0"/>
              </a:rPr>
              <a:t>A</a:t>
            </a:r>
          </a:p>
        </p:txBody>
      </p:sp>
      <p:sp>
        <p:nvSpPr>
          <p:cNvPr id="139" name="Text Box 53">
            <a:extLst>
              <a:ext uri="{FF2B5EF4-FFF2-40B4-BE49-F238E27FC236}">
                <a16:creationId xmlns:a16="http://schemas.microsoft.com/office/drawing/2014/main" id="{6261AAF3-3EDB-ACD9-8972-3BA77A2BF003}"/>
              </a:ext>
            </a:extLst>
          </p:cNvPr>
          <p:cNvSpPr txBox="1">
            <a:spLocks noChangeArrowheads="1"/>
          </p:cNvSpPr>
          <p:nvPr/>
        </p:nvSpPr>
        <p:spPr bwMode="auto">
          <a:xfrm>
            <a:off x="3736530" y="5864473"/>
            <a:ext cx="440213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u="sng" dirty="0">
                <a:latin typeface="Arial Narrow" pitchFamily="34" charset="0"/>
              </a:rPr>
              <a:t>Section A-A</a:t>
            </a:r>
          </a:p>
        </p:txBody>
      </p:sp>
      <p:sp>
        <p:nvSpPr>
          <p:cNvPr id="140" name="Line 54">
            <a:extLst>
              <a:ext uri="{FF2B5EF4-FFF2-40B4-BE49-F238E27FC236}">
                <a16:creationId xmlns:a16="http://schemas.microsoft.com/office/drawing/2014/main" id="{BC9B5E9F-BEA0-3A02-FD39-E58BFA1CD7AD}"/>
              </a:ext>
            </a:extLst>
          </p:cNvPr>
          <p:cNvSpPr>
            <a:spLocks noChangeShapeType="1"/>
          </p:cNvSpPr>
          <p:nvPr/>
        </p:nvSpPr>
        <p:spPr bwMode="auto">
          <a:xfrm flipV="1">
            <a:off x="6316217" y="4130923"/>
            <a:ext cx="1366838" cy="565150"/>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1" name="Text Box 55">
            <a:extLst>
              <a:ext uri="{FF2B5EF4-FFF2-40B4-BE49-F238E27FC236}">
                <a16:creationId xmlns:a16="http://schemas.microsoft.com/office/drawing/2014/main" id="{1C30A799-DB56-691D-3514-65E31984464B}"/>
              </a:ext>
            </a:extLst>
          </p:cNvPr>
          <p:cNvSpPr txBox="1">
            <a:spLocks noChangeArrowheads="1"/>
          </p:cNvSpPr>
          <p:nvPr/>
        </p:nvSpPr>
        <p:spPr bwMode="auto">
          <a:xfrm>
            <a:off x="7683055" y="3932485"/>
            <a:ext cx="204628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u="sng">
                <a:latin typeface="Arial Narrow" pitchFamily="34" charset="0"/>
              </a:rPr>
              <a:t>Steel Core</a:t>
            </a:r>
          </a:p>
        </p:txBody>
      </p:sp>
      <p:sp>
        <p:nvSpPr>
          <p:cNvPr id="142" name="Freeform 56">
            <a:extLst>
              <a:ext uri="{FF2B5EF4-FFF2-40B4-BE49-F238E27FC236}">
                <a16:creationId xmlns:a16="http://schemas.microsoft.com/office/drawing/2014/main" id="{A23FBACF-8BA2-73E2-E577-33A43E344633}"/>
              </a:ext>
            </a:extLst>
          </p:cNvPr>
          <p:cNvSpPr>
            <a:spLocks/>
          </p:cNvSpPr>
          <p:nvPr/>
        </p:nvSpPr>
        <p:spPr bwMode="auto">
          <a:xfrm>
            <a:off x="6468617" y="4786560"/>
            <a:ext cx="1190625" cy="419100"/>
          </a:xfrm>
          <a:custGeom>
            <a:avLst/>
            <a:gdLst>
              <a:gd name="T0" fmla="*/ 0 w 750"/>
              <a:gd name="T1" fmla="*/ 0 h 264"/>
              <a:gd name="T2" fmla="*/ 750 w 750"/>
              <a:gd name="T3" fmla="*/ 264 h 264"/>
            </a:gdLst>
            <a:ahLst/>
            <a:cxnLst>
              <a:cxn ang="0">
                <a:pos x="T0" y="T1"/>
              </a:cxn>
              <a:cxn ang="0">
                <a:pos x="T2" y="T3"/>
              </a:cxn>
            </a:cxnLst>
            <a:rect l="0" t="0" r="r" b="b"/>
            <a:pathLst>
              <a:path w="750" h="264">
                <a:moveTo>
                  <a:pt x="0" y="0"/>
                </a:moveTo>
                <a:lnTo>
                  <a:pt x="750" y="264"/>
                </a:lnTo>
              </a:path>
            </a:pathLst>
          </a:custGeom>
          <a:noFill/>
          <a:ln w="38100"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3" name="Text Box 57">
            <a:extLst>
              <a:ext uri="{FF2B5EF4-FFF2-40B4-BE49-F238E27FC236}">
                <a16:creationId xmlns:a16="http://schemas.microsoft.com/office/drawing/2014/main" id="{B146C185-1114-D09F-0EFC-981AFA01EA62}"/>
              </a:ext>
            </a:extLst>
          </p:cNvPr>
          <p:cNvSpPr txBox="1">
            <a:spLocks noChangeArrowheads="1"/>
          </p:cNvSpPr>
          <p:nvPr/>
        </p:nvSpPr>
        <p:spPr bwMode="auto">
          <a:xfrm>
            <a:off x="7683055" y="5075485"/>
            <a:ext cx="250348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u="sng">
                <a:latin typeface="Arial Narrow" pitchFamily="34" charset="0"/>
              </a:rPr>
              <a:t>Debonding material</a:t>
            </a:r>
          </a:p>
        </p:txBody>
      </p:sp>
      <p:sp>
        <p:nvSpPr>
          <p:cNvPr id="144" name="Text Box 58">
            <a:extLst>
              <a:ext uri="{FF2B5EF4-FFF2-40B4-BE49-F238E27FC236}">
                <a16:creationId xmlns:a16="http://schemas.microsoft.com/office/drawing/2014/main" id="{226F92A2-A4F1-3F2F-6A89-6B84ABA5CBF9}"/>
              </a:ext>
            </a:extLst>
          </p:cNvPr>
          <p:cNvSpPr txBox="1">
            <a:spLocks noChangeArrowheads="1"/>
          </p:cNvSpPr>
          <p:nvPr/>
        </p:nvSpPr>
        <p:spPr bwMode="auto">
          <a:xfrm>
            <a:off x="2369692" y="3861048"/>
            <a:ext cx="1897063"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b="1" u="sng" dirty="0">
                <a:latin typeface="Arial Narrow" pitchFamily="34" charset="0"/>
              </a:rPr>
              <a:t>Casing</a:t>
            </a:r>
          </a:p>
        </p:txBody>
      </p:sp>
      <p:sp>
        <p:nvSpPr>
          <p:cNvPr id="145" name="Text Box 59">
            <a:extLst>
              <a:ext uri="{FF2B5EF4-FFF2-40B4-BE49-F238E27FC236}">
                <a16:creationId xmlns:a16="http://schemas.microsoft.com/office/drawing/2014/main" id="{BB03EF77-5C40-1E55-7069-373C57ECADE6}"/>
              </a:ext>
            </a:extLst>
          </p:cNvPr>
          <p:cNvSpPr txBox="1">
            <a:spLocks noChangeArrowheads="1"/>
          </p:cNvSpPr>
          <p:nvPr/>
        </p:nvSpPr>
        <p:spPr bwMode="auto">
          <a:xfrm>
            <a:off x="2445892" y="4329360"/>
            <a:ext cx="1820863" cy="8540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b="1" dirty="0">
                <a:latin typeface="Arial Narrow" pitchFamily="34" charset="0"/>
              </a:rPr>
              <a:t>Steel jacket</a:t>
            </a:r>
          </a:p>
          <a:p>
            <a:pPr algn="r"/>
            <a:r>
              <a:rPr lang="en-US" altLang="en-US" sz="2000" b="1" dirty="0">
                <a:latin typeface="Arial Narrow" pitchFamily="34" charset="0"/>
              </a:rPr>
              <a:t>Mortar</a:t>
            </a:r>
          </a:p>
        </p:txBody>
      </p:sp>
      <p:sp>
        <p:nvSpPr>
          <p:cNvPr id="146" name="Line 60">
            <a:extLst>
              <a:ext uri="{FF2B5EF4-FFF2-40B4-BE49-F238E27FC236}">
                <a16:creationId xmlns:a16="http://schemas.microsoft.com/office/drawing/2014/main" id="{2C998CED-45A4-E0C5-91C5-3C9AAC2663C2}"/>
              </a:ext>
            </a:extLst>
          </p:cNvPr>
          <p:cNvSpPr>
            <a:spLocks noChangeShapeType="1"/>
          </p:cNvSpPr>
          <p:nvPr/>
        </p:nvSpPr>
        <p:spPr bwMode="auto">
          <a:xfrm flipV="1">
            <a:off x="4266755" y="4257923"/>
            <a:ext cx="682625" cy="2857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7" name="Freeform 61">
            <a:extLst>
              <a:ext uri="{FF2B5EF4-FFF2-40B4-BE49-F238E27FC236}">
                <a16:creationId xmlns:a16="http://schemas.microsoft.com/office/drawing/2014/main" id="{72FFC281-8A82-06FB-27E9-971F93A9822F}"/>
              </a:ext>
            </a:extLst>
          </p:cNvPr>
          <p:cNvSpPr>
            <a:spLocks/>
          </p:cNvSpPr>
          <p:nvPr/>
        </p:nvSpPr>
        <p:spPr bwMode="auto">
          <a:xfrm>
            <a:off x="4266755" y="4657972"/>
            <a:ext cx="965149" cy="159543"/>
          </a:xfrm>
          <a:custGeom>
            <a:avLst/>
            <a:gdLst>
              <a:gd name="T0" fmla="*/ 0 w 561"/>
              <a:gd name="T1" fmla="*/ 219 h 219"/>
              <a:gd name="T2" fmla="*/ 561 w 561"/>
              <a:gd name="T3" fmla="*/ 0 h 219"/>
            </a:gdLst>
            <a:ahLst/>
            <a:cxnLst>
              <a:cxn ang="0">
                <a:pos x="T0" y="T1"/>
              </a:cxn>
              <a:cxn ang="0">
                <a:pos x="T2" y="T3"/>
              </a:cxn>
            </a:cxnLst>
            <a:rect l="0" t="0" r="r" b="b"/>
            <a:pathLst>
              <a:path w="561" h="219">
                <a:moveTo>
                  <a:pt x="0" y="219"/>
                </a:moveTo>
                <a:lnTo>
                  <a:pt x="561" y="0"/>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3672778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761A5-38C3-1A5C-3225-DD0A4E1C33FD}"/>
              </a:ext>
            </a:extLst>
          </p:cNvPr>
          <p:cNvSpPr>
            <a:spLocks noGrp="1"/>
          </p:cNvSpPr>
          <p:nvPr>
            <p:ph type="body" sz="quarter" idx="38"/>
          </p:nvPr>
        </p:nvSpPr>
        <p:spPr/>
        <p:txBody>
          <a:bodyPr/>
          <a:lstStyle/>
          <a:p>
            <a:r>
              <a:rPr lang="en-US" sz="3200" dirty="0"/>
              <a:t>Buckling-Restrained Brace </a:t>
            </a:r>
          </a:p>
        </p:txBody>
      </p:sp>
      <p:sp>
        <p:nvSpPr>
          <p:cNvPr id="4" name="Slide Number Placeholder 3">
            <a:extLst>
              <a:ext uri="{FF2B5EF4-FFF2-40B4-BE49-F238E27FC236}">
                <a16:creationId xmlns:a16="http://schemas.microsoft.com/office/drawing/2014/main" id="{0B885147-640F-5017-3E61-9C94938E2C7F}"/>
              </a:ext>
            </a:extLst>
          </p:cNvPr>
          <p:cNvSpPr>
            <a:spLocks noGrp="1"/>
          </p:cNvSpPr>
          <p:nvPr>
            <p:ph type="sldNum" sz="quarter" idx="40"/>
          </p:nvPr>
        </p:nvSpPr>
        <p:spPr/>
        <p:txBody>
          <a:bodyPr/>
          <a:lstStyle/>
          <a:p>
            <a:pPr>
              <a:defRPr/>
            </a:pPr>
            <a:fld id="{6E117181-2254-4C4E-B84D-C4647DF99217}" type="slidenum">
              <a:rPr lang="en-US" altLang="en-US" smtClean="0"/>
              <a:pPr>
                <a:defRPr/>
              </a:pPr>
              <a:t>67</a:t>
            </a:fld>
            <a:endParaRPr lang="en-US" altLang="en-US" dirty="0"/>
          </a:p>
        </p:txBody>
      </p:sp>
      <p:grpSp>
        <p:nvGrpSpPr>
          <p:cNvPr id="2" name="Group 3">
            <a:extLst>
              <a:ext uri="{FF2B5EF4-FFF2-40B4-BE49-F238E27FC236}">
                <a16:creationId xmlns:a16="http://schemas.microsoft.com/office/drawing/2014/main" id="{8C968EA7-6111-A334-A197-615D9562B4E9}"/>
              </a:ext>
            </a:extLst>
          </p:cNvPr>
          <p:cNvGrpSpPr>
            <a:grpSpLocks/>
          </p:cNvGrpSpPr>
          <p:nvPr/>
        </p:nvGrpSpPr>
        <p:grpSpPr bwMode="auto">
          <a:xfrm>
            <a:off x="3176935" y="2309887"/>
            <a:ext cx="6070600" cy="288925"/>
            <a:chOff x="968" y="2067"/>
            <a:chExt cx="3824" cy="182"/>
          </a:xfrm>
        </p:grpSpPr>
        <p:grpSp>
          <p:nvGrpSpPr>
            <p:cNvPr id="5" name="Group 4">
              <a:extLst>
                <a:ext uri="{FF2B5EF4-FFF2-40B4-BE49-F238E27FC236}">
                  <a16:creationId xmlns:a16="http://schemas.microsoft.com/office/drawing/2014/main" id="{7B4CBBC9-2E0F-A4BF-E3E2-5E1F54196E5E}"/>
                </a:ext>
              </a:extLst>
            </p:cNvPr>
            <p:cNvGrpSpPr>
              <a:grpSpLocks/>
            </p:cNvGrpSpPr>
            <p:nvPr/>
          </p:nvGrpSpPr>
          <p:grpSpPr bwMode="auto">
            <a:xfrm>
              <a:off x="968" y="2067"/>
              <a:ext cx="1912" cy="182"/>
              <a:chOff x="968" y="2070"/>
              <a:chExt cx="1912" cy="182"/>
            </a:xfrm>
          </p:grpSpPr>
          <p:grpSp>
            <p:nvGrpSpPr>
              <p:cNvPr id="25" name="Group 5">
                <a:extLst>
                  <a:ext uri="{FF2B5EF4-FFF2-40B4-BE49-F238E27FC236}">
                    <a16:creationId xmlns:a16="http://schemas.microsoft.com/office/drawing/2014/main" id="{0C855B91-454D-8645-F890-09C87D99A4CC}"/>
                  </a:ext>
                </a:extLst>
              </p:cNvPr>
              <p:cNvGrpSpPr>
                <a:grpSpLocks/>
              </p:cNvGrpSpPr>
              <p:nvPr/>
            </p:nvGrpSpPr>
            <p:grpSpPr bwMode="auto">
              <a:xfrm>
                <a:off x="968" y="2070"/>
                <a:ext cx="1912" cy="182"/>
                <a:chOff x="968" y="2070"/>
                <a:chExt cx="1912" cy="182"/>
              </a:xfrm>
            </p:grpSpPr>
            <p:sp>
              <p:nvSpPr>
                <p:cNvPr id="39" name="Rectangle 6">
                  <a:extLst>
                    <a:ext uri="{FF2B5EF4-FFF2-40B4-BE49-F238E27FC236}">
                      <a16:creationId xmlns:a16="http://schemas.microsoft.com/office/drawing/2014/main" id="{4327BBEA-0506-FA83-F23D-22AFD0661FA4}"/>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AutoShape 7">
                  <a:extLst>
                    <a:ext uri="{FF2B5EF4-FFF2-40B4-BE49-F238E27FC236}">
                      <a16:creationId xmlns:a16="http://schemas.microsoft.com/office/drawing/2014/main" id="{A9190753-EB94-DA32-D268-37F0D7D96FF5}"/>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Rectangle 8">
                  <a:extLst>
                    <a:ext uri="{FF2B5EF4-FFF2-40B4-BE49-F238E27FC236}">
                      <a16:creationId xmlns:a16="http://schemas.microsoft.com/office/drawing/2014/main" id="{F43D71E6-F28E-D7DD-586C-A638EE195292}"/>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Rectangle 9">
                  <a:extLst>
                    <a:ext uri="{FF2B5EF4-FFF2-40B4-BE49-F238E27FC236}">
                      <a16:creationId xmlns:a16="http://schemas.microsoft.com/office/drawing/2014/main" id="{9D389351-6EA5-5B9D-3AC5-95A2F3749097}"/>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6" name="Group 10">
                <a:extLst>
                  <a:ext uri="{FF2B5EF4-FFF2-40B4-BE49-F238E27FC236}">
                    <a16:creationId xmlns:a16="http://schemas.microsoft.com/office/drawing/2014/main" id="{13E3B659-1F8E-DE2D-FB01-BB229506FEB9}"/>
                  </a:ext>
                </a:extLst>
              </p:cNvPr>
              <p:cNvGrpSpPr>
                <a:grpSpLocks/>
              </p:cNvGrpSpPr>
              <p:nvPr/>
            </p:nvGrpSpPr>
            <p:grpSpPr bwMode="auto">
              <a:xfrm>
                <a:off x="1016" y="2088"/>
                <a:ext cx="320" cy="144"/>
                <a:chOff x="1016" y="2088"/>
                <a:chExt cx="320" cy="144"/>
              </a:xfrm>
            </p:grpSpPr>
            <p:grpSp>
              <p:nvGrpSpPr>
                <p:cNvPr id="27" name="Group 11">
                  <a:extLst>
                    <a:ext uri="{FF2B5EF4-FFF2-40B4-BE49-F238E27FC236}">
                      <a16:creationId xmlns:a16="http://schemas.microsoft.com/office/drawing/2014/main" id="{910C8149-F24B-BEFA-6B0A-C5995D885255}"/>
                    </a:ext>
                  </a:extLst>
                </p:cNvPr>
                <p:cNvGrpSpPr>
                  <a:grpSpLocks/>
                </p:cNvGrpSpPr>
                <p:nvPr/>
              </p:nvGrpSpPr>
              <p:grpSpPr bwMode="auto">
                <a:xfrm>
                  <a:off x="1016" y="2088"/>
                  <a:ext cx="320" cy="36"/>
                  <a:chOff x="1016" y="2088"/>
                  <a:chExt cx="320" cy="36"/>
                </a:xfrm>
              </p:grpSpPr>
              <p:sp>
                <p:nvSpPr>
                  <p:cNvPr id="34" name="Oval 12">
                    <a:extLst>
                      <a:ext uri="{FF2B5EF4-FFF2-40B4-BE49-F238E27FC236}">
                        <a16:creationId xmlns:a16="http://schemas.microsoft.com/office/drawing/2014/main" id="{497464AA-0E7D-CBF0-CAA8-0C75B46EF892}"/>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Oval 13">
                    <a:extLst>
                      <a:ext uri="{FF2B5EF4-FFF2-40B4-BE49-F238E27FC236}">
                        <a16:creationId xmlns:a16="http://schemas.microsoft.com/office/drawing/2014/main" id="{F016965B-0467-06AD-8EE5-C81209A711AD}"/>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Oval 14">
                    <a:extLst>
                      <a:ext uri="{FF2B5EF4-FFF2-40B4-BE49-F238E27FC236}">
                        <a16:creationId xmlns:a16="http://schemas.microsoft.com/office/drawing/2014/main" id="{2A2D8F53-E1AF-F277-6501-073F2AD167A1}"/>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Oval 15">
                    <a:extLst>
                      <a:ext uri="{FF2B5EF4-FFF2-40B4-BE49-F238E27FC236}">
                        <a16:creationId xmlns:a16="http://schemas.microsoft.com/office/drawing/2014/main" id="{5ECF75AE-2B2C-90D7-4963-68058E7C41F1}"/>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Oval 16">
                    <a:extLst>
                      <a:ext uri="{FF2B5EF4-FFF2-40B4-BE49-F238E27FC236}">
                        <a16:creationId xmlns:a16="http://schemas.microsoft.com/office/drawing/2014/main" id="{D0FE3D69-821E-6B2E-7D2F-BC02A5958821}"/>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8" name="Group 17">
                  <a:extLst>
                    <a:ext uri="{FF2B5EF4-FFF2-40B4-BE49-F238E27FC236}">
                      <a16:creationId xmlns:a16="http://schemas.microsoft.com/office/drawing/2014/main" id="{316A058F-2BB0-288A-E21E-1ACD1C1A8269}"/>
                    </a:ext>
                  </a:extLst>
                </p:cNvPr>
                <p:cNvGrpSpPr>
                  <a:grpSpLocks/>
                </p:cNvGrpSpPr>
                <p:nvPr/>
              </p:nvGrpSpPr>
              <p:grpSpPr bwMode="auto">
                <a:xfrm>
                  <a:off x="1016" y="2196"/>
                  <a:ext cx="320" cy="36"/>
                  <a:chOff x="1016" y="2088"/>
                  <a:chExt cx="320" cy="36"/>
                </a:xfrm>
              </p:grpSpPr>
              <p:sp>
                <p:nvSpPr>
                  <p:cNvPr id="29" name="Oval 18">
                    <a:extLst>
                      <a:ext uri="{FF2B5EF4-FFF2-40B4-BE49-F238E27FC236}">
                        <a16:creationId xmlns:a16="http://schemas.microsoft.com/office/drawing/2014/main" id="{9F5BD64B-58E0-B8A1-9634-D4B755442A0E}"/>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Oval 19">
                    <a:extLst>
                      <a:ext uri="{FF2B5EF4-FFF2-40B4-BE49-F238E27FC236}">
                        <a16:creationId xmlns:a16="http://schemas.microsoft.com/office/drawing/2014/main" id="{483D62CD-D2C5-EB7C-DB55-87ED5A11EE5C}"/>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Oval 20">
                    <a:extLst>
                      <a:ext uri="{FF2B5EF4-FFF2-40B4-BE49-F238E27FC236}">
                        <a16:creationId xmlns:a16="http://schemas.microsoft.com/office/drawing/2014/main" id="{A54C117B-0DDD-4689-2A25-F41206C24D71}"/>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Oval 21">
                    <a:extLst>
                      <a:ext uri="{FF2B5EF4-FFF2-40B4-BE49-F238E27FC236}">
                        <a16:creationId xmlns:a16="http://schemas.microsoft.com/office/drawing/2014/main" id="{65243C36-84F4-7D7F-3B1B-51AAB6DA97E0}"/>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Oval 22">
                    <a:extLst>
                      <a:ext uri="{FF2B5EF4-FFF2-40B4-BE49-F238E27FC236}">
                        <a16:creationId xmlns:a16="http://schemas.microsoft.com/office/drawing/2014/main" id="{26201D9C-8AB4-3BDC-E39C-FA620A84D938}"/>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6" name="Group 23">
              <a:extLst>
                <a:ext uri="{FF2B5EF4-FFF2-40B4-BE49-F238E27FC236}">
                  <a16:creationId xmlns:a16="http://schemas.microsoft.com/office/drawing/2014/main" id="{DD6A1C39-DCAC-4CFA-24DF-60E8870DC1C6}"/>
                </a:ext>
              </a:extLst>
            </p:cNvPr>
            <p:cNvGrpSpPr>
              <a:grpSpLocks/>
            </p:cNvGrpSpPr>
            <p:nvPr/>
          </p:nvGrpSpPr>
          <p:grpSpPr bwMode="auto">
            <a:xfrm flipH="1">
              <a:off x="2880" y="2067"/>
              <a:ext cx="1912" cy="182"/>
              <a:chOff x="968" y="2070"/>
              <a:chExt cx="1912" cy="182"/>
            </a:xfrm>
          </p:grpSpPr>
          <p:grpSp>
            <p:nvGrpSpPr>
              <p:cNvPr id="7" name="Group 24">
                <a:extLst>
                  <a:ext uri="{FF2B5EF4-FFF2-40B4-BE49-F238E27FC236}">
                    <a16:creationId xmlns:a16="http://schemas.microsoft.com/office/drawing/2014/main" id="{A618AD0E-63C0-6063-E508-0818B3217521}"/>
                  </a:ext>
                </a:extLst>
              </p:cNvPr>
              <p:cNvGrpSpPr>
                <a:grpSpLocks/>
              </p:cNvGrpSpPr>
              <p:nvPr/>
            </p:nvGrpSpPr>
            <p:grpSpPr bwMode="auto">
              <a:xfrm>
                <a:off x="968" y="2070"/>
                <a:ext cx="1912" cy="182"/>
                <a:chOff x="968" y="2070"/>
                <a:chExt cx="1912" cy="182"/>
              </a:xfrm>
            </p:grpSpPr>
            <p:sp>
              <p:nvSpPr>
                <p:cNvPr id="21" name="Rectangle 25">
                  <a:extLst>
                    <a:ext uri="{FF2B5EF4-FFF2-40B4-BE49-F238E27FC236}">
                      <a16:creationId xmlns:a16="http://schemas.microsoft.com/office/drawing/2014/main" id="{D697CD07-8C52-4EA6-8D00-32EA6A88C124}"/>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AutoShape 26">
                  <a:extLst>
                    <a:ext uri="{FF2B5EF4-FFF2-40B4-BE49-F238E27FC236}">
                      <a16:creationId xmlns:a16="http://schemas.microsoft.com/office/drawing/2014/main" id="{A5A4E327-9498-9ABC-03FD-CABFF65EE26C}"/>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Rectangle 27">
                  <a:extLst>
                    <a:ext uri="{FF2B5EF4-FFF2-40B4-BE49-F238E27FC236}">
                      <a16:creationId xmlns:a16="http://schemas.microsoft.com/office/drawing/2014/main" id="{78F27B88-E1AC-B5EC-F76F-5BAC1D1D9DE8}"/>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Rectangle 28">
                  <a:extLst>
                    <a:ext uri="{FF2B5EF4-FFF2-40B4-BE49-F238E27FC236}">
                      <a16:creationId xmlns:a16="http://schemas.microsoft.com/office/drawing/2014/main" id="{41D2ED4B-C33F-5306-6EFE-61BE39D62DAD}"/>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 name="Group 29">
                <a:extLst>
                  <a:ext uri="{FF2B5EF4-FFF2-40B4-BE49-F238E27FC236}">
                    <a16:creationId xmlns:a16="http://schemas.microsoft.com/office/drawing/2014/main" id="{EACCB5EB-95FC-4DA4-1208-395B6ACE206F}"/>
                  </a:ext>
                </a:extLst>
              </p:cNvPr>
              <p:cNvGrpSpPr>
                <a:grpSpLocks/>
              </p:cNvGrpSpPr>
              <p:nvPr/>
            </p:nvGrpSpPr>
            <p:grpSpPr bwMode="auto">
              <a:xfrm>
                <a:off x="1016" y="2088"/>
                <a:ext cx="320" cy="144"/>
                <a:chOff x="1016" y="2088"/>
                <a:chExt cx="320" cy="144"/>
              </a:xfrm>
            </p:grpSpPr>
            <p:grpSp>
              <p:nvGrpSpPr>
                <p:cNvPr id="9" name="Group 30">
                  <a:extLst>
                    <a:ext uri="{FF2B5EF4-FFF2-40B4-BE49-F238E27FC236}">
                      <a16:creationId xmlns:a16="http://schemas.microsoft.com/office/drawing/2014/main" id="{B52EF51C-CCCF-6349-F6E9-684451348DC0}"/>
                    </a:ext>
                  </a:extLst>
                </p:cNvPr>
                <p:cNvGrpSpPr>
                  <a:grpSpLocks/>
                </p:cNvGrpSpPr>
                <p:nvPr/>
              </p:nvGrpSpPr>
              <p:grpSpPr bwMode="auto">
                <a:xfrm>
                  <a:off x="1016" y="2088"/>
                  <a:ext cx="320" cy="36"/>
                  <a:chOff x="1016" y="2088"/>
                  <a:chExt cx="320" cy="36"/>
                </a:xfrm>
              </p:grpSpPr>
              <p:sp>
                <p:nvSpPr>
                  <p:cNvPr id="16" name="Oval 31">
                    <a:extLst>
                      <a:ext uri="{FF2B5EF4-FFF2-40B4-BE49-F238E27FC236}">
                        <a16:creationId xmlns:a16="http://schemas.microsoft.com/office/drawing/2014/main" id="{BD8F3884-3F06-9B03-7E01-955C83B2BB73}"/>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Oval 32">
                    <a:extLst>
                      <a:ext uri="{FF2B5EF4-FFF2-40B4-BE49-F238E27FC236}">
                        <a16:creationId xmlns:a16="http://schemas.microsoft.com/office/drawing/2014/main" id="{263BB11E-1640-EC1B-B7FA-F48834D20ECB}"/>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Oval 33">
                    <a:extLst>
                      <a:ext uri="{FF2B5EF4-FFF2-40B4-BE49-F238E27FC236}">
                        <a16:creationId xmlns:a16="http://schemas.microsoft.com/office/drawing/2014/main" id="{50143D02-9945-7838-75B8-C749E7D640DD}"/>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Oval 34">
                    <a:extLst>
                      <a:ext uri="{FF2B5EF4-FFF2-40B4-BE49-F238E27FC236}">
                        <a16:creationId xmlns:a16="http://schemas.microsoft.com/office/drawing/2014/main" id="{3802D80E-7494-8323-E71E-5F0DD0B92A03}"/>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Oval 35">
                    <a:extLst>
                      <a:ext uri="{FF2B5EF4-FFF2-40B4-BE49-F238E27FC236}">
                        <a16:creationId xmlns:a16="http://schemas.microsoft.com/office/drawing/2014/main" id="{39EE38A8-9670-02FA-C07C-5C425765308C}"/>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0" name="Group 36">
                  <a:extLst>
                    <a:ext uri="{FF2B5EF4-FFF2-40B4-BE49-F238E27FC236}">
                      <a16:creationId xmlns:a16="http://schemas.microsoft.com/office/drawing/2014/main" id="{4B85A917-91D9-1CCF-EE6C-C0ADABCD3E6C}"/>
                    </a:ext>
                  </a:extLst>
                </p:cNvPr>
                <p:cNvGrpSpPr>
                  <a:grpSpLocks/>
                </p:cNvGrpSpPr>
                <p:nvPr/>
              </p:nvGrpSpPr>
              <p:grpSpPr bwMode="auto">
                <a:xfrm>
                  <a:off x="1016" y="2196"/>
                  <a:ext cx="320" cy="36"/>
                  <a:chOff x="1016" y="2088"/>
                  <a:chExt cx="320" cy="36"/>
                </a:xfrm>
              </p:grpSpPr>
              <p:sp>
                <p:nvSpPr>
                  <p:cNvPr id="11" name="Oval 37">
                    <a:extLst>
                      <a:ext uri="{FF2B5EF4-FFF2-40B4-BE49-F238E27FC236}">
                        <a16:creationId xmlns:a16="http://schemas.microsoft.com/office/drawing/2014/main" id="{2F9FE12C-9E45-564C-0207-FD3ACA56941C}"/>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Oval 38">
                    <a:extLst>
                      <a:ext uri="{FF2B5EF4-FFF2-40B4-BE49-F238E27FC236}">
                        <a16:creationId xmlns:a16="http://schemas.microsoft.com/office/drawing/2014/main" id="{FB631B95-91C2-B685-E2B2-C6DCE6DA3636}"/>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Oval 39">
                    <a:extLst>
                      <a:ext uri="{FF2B5EF4-FFF2-40B4-BE49-F238E27FC236}">
                        <a16:creationId xmlns:a16="http://schemas.microsoft.com/office/drawing/2014/main" id="{9A19D8D8-39D7-9D3C-8FB5-1DC562BB7B8E}"/>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Oval 40">
                    <a:extLst>
                      <a:ext uri="{FF2B5EF4-FFF2-40B4-BE49-F238E27FC236}">
                        <a16:creationId xmlns:a16="http://schemas.microsoft.com/office/drawing/2014/main" id="{AC3CBAB3-01D0-E417-54DD-7E43EB761E9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Oval 41">
                    <a:extLst>
                      <a:ext uri="{FF2B5EF4-FFF2-40B4-BE49-F238E27FC236}">
                        <a16:creationId xmlns:a16="http://schemas.microsoft.com/office/drawing/2014/main" id="{B6BF370B-9288-DB7D-27AE-AA996A9406B4}"/>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43" name="AutoShape 42">
            <a:extLst>
              <a:ext uri="{FF2B5EF4-FFF2-40B4-BE49-F238E27FC236}">
                <a16:creationId xmlns:a16="http://schemas.microsoft.com/office/drawing/2014/main" id="{DF0AF297-073A-54A4-C485-9E6E209139F7}"/>
              </a:ext>
            </a:extLst>
          </p:cNvPr>
          <p:cNvSpPr>
            <a:spLocks noChangeArrowheads="1"/>
          </p:cNvSpPr>
          <p:nvPr/>
        </p:nvSpPr>
        <p:spPr bwMode="auto">
          <a:xfrm>
            <a:off x="9422160" y="2303537"/>
            <a:ext cx="835025" cy="227012"/>
          </a:xfrm>
          <a:prstGeom prst="leftArrow">
            <a:avLst>
              <a:gd name="adj1" fmla="val 50000"/>
              <a:gd name="adj2" fmla="val 91958"/>
            </a:avLst>
          </a:prstGeom>
          <a:solidFill>
            <a:schemeClr val="accent2"/>
          </a:solidFill>
          <a:ln w="15875" algn="ctr">
            <a:solidFill>
              <a:schemeClr val="tx2"/>
            </a:solidFill>
            <a:miter lim="800000"/>
            <a:headEnd/>
            <a:tailEnd/>
          </a:ln>
          <a:effectLst/>
        </p:spPr>
        <p:txBody>
          <a:bodyPr wrap="none" anchor="ctr">
            <a:spAutoFit/>
          </a:bodyPr>
          <a:lstStyle/>
          <a:p>
            <a:endParaRPr lang="en-US"/>
          </a:p>
        </p:txBody>
      </p:sp>
      <p:sp>
        <p:nvSpPr>
          <p:cNvPr id="85" name="AutoShape 43">
            <a:extLst>
              <a:ext uri="{FF2B5EF4-FFF2-40B4-BE49-F238E27FC236}">
                <a16:creationId xmlns:a16="http://schemas.microsoft.com/office/drawing/2014/main" id="{5F2109A9-44A3-D522-CA4F-97F1E473EAB8}"/>
              </a:ext>
            </a:extLst>
          </p:cNvPr>
          <p:cNvSpPr>
            <a:spLocks noChangeArrowheads="1"/>
          </p:cNvSpPr>
          <p:nvPr/>
        </p:nvSpPr>
        <p:spPr bwMode="auto">
          <a:xfrm flipH="1">
            <a:off x="2213323" y="2320999"/>
            <a:ext cx="835025" cy="227013"/>
          </a:xfrm>
          <a:prstGeom prst="leftArrow">
            <a:avLst>
              <a:gd name="adj1" fmla="val 50000"/>
              <a:gd name="adj2" fmla="val 91958"/>
            </a:avLst>
          </a:prstGeom>
          <a:solidFill>
            <a:schemeClr val="accent2"/>
          </a:solidFill>
          <a:ln w="15875" algn="ctr">
            <a:solidFill>
              <a:schemeClr val="tx2"/>
            </a:solidFill>
            <a:miter lim="800000"/>
            <a:headEnd/>
            <a:tailEnd/>
          </a:ln>
          <a:effectLst/>
        </p:spPr>
        <p:txBody>
          <a:bodyPr wrap="none" anchor="ctr">
            <a:spAutoFit/>
          </a:bodyPr>
          <a:lstStyle/>
          <a:p>
            <a:endParaRPr lang="en-US"/>
          </a:p>
        </p:txBody>
      </p:sp>
      <p:sp>
        <p:nvSpPr>
          <p:cNvPr id="87" name="Text Box 44">
            <a:extLst>
              <a:ext uri="{FF2B5EF4-FFF2-40B4-BE49-F238E27FC236}">
                <a16:creationId xmlns:a16="http://schemas.microsoft.com/office/drawing/2014/main" id="{1F747E4E-72E6-54F6-A38F-B58CEC153A8D}"/>
              </a:ext>
            </a:extLst>
          </p:cNvPr>
          <p:cNvSpPr txBox="1">
            <a:spLocks noChangeArrowheads="1"/>
          </p:cNvSpPr>
          <p:nvPr/>
        </p:nvSpPr>
        <p:spPr bwMode="auto">
          <a:xfrm>
            <a:off x="2199035" y="1852687"/>
            <a:ext cx="849313"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t>P</a:t>
            </a:r>
          </a:p>
        </p:txBody>
      </p:sp>
      <p:sp>
        <p:nvSpPr>
          <p:cNvPr id="88" name="Text Box 45">
            <a:extLst>
              <a:ext uri="{FF2B5EF4-FFF2-40B4-BE49-F238E27FC236}">
                <a16:creationId xmlns:a16="http://schemas.microsoft.com/office/drawing/2014/main" id="{970BD456-AE75-3B82-0C03-5080B31690C1}"/>
              </a:ext>
            </a:extLst>
          </p:cNvPr>
          <p:cNvSpPr txBox="1">
            <a:spLocks noChangeArrowheads="1"/>
          </p:cNvSpPr>
          <p:nvPr/>
        </p:nvSpPr>
        <p:spPr bwMode="auto">
          <a:xfrm>
            <a:off x="9484073" y="1852687"/>
            <a:ext cx="849312"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t>P</a:t>
            </a:r>
          </a:p>
        </p:txBody>
      </p:sp>
      <p:sp>
        <p:nvSpPr>
          <p:cNvPr id="89" name="Rectangle 46">
            <a:extLst>
              <a:ext uri="{FF2B5EF4-FFF2-40B4-BE49-F238E27FC236}">
                <a16:creationId xmlns:a16="http://schemas.microsoft.com/office/drawing/2014/main" id="{6B6038A4-CD64-CD4C-C36D-670A74130750}"/>
              </a:ext>
            </a:extLst>
          </p:cNvPr>
          <p:cNvSpPr>
            <a:spLocks noChangeArrowheads="1"/>
          </p:cNvSpPr>
          <p:nvPr/>
        </p:nvSpPr>
        <p:spPr bwMode="auto">
          <a:xfrm>
            <a:off x="3935760" y="2271787"/>
            <a:ext cx="4554538" cy="365125"/>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Text Box 47">
            <a:extLst>
              <a:ext uri="{FF2B5EF4-FFF2-40B4-BE49-F238E27FC236}">
                <a16:creationId xmlns:a16="http://schemas.microsoft.com/office/drawing/2014/main" id="{EB4BF50F-22BD-45D1-A68F-275888A75250}"/>
              </a:ext>
            </a:extLst>
          </p:cNvPr>
          <p:cNvSpPr txBox="1">
            <a:spLocks noChangeArrowheads="1"/>
          </p:cNvSpPr>
          <p:nvPr/>
        </p:nvSpPr>
        <p:spPr bwMode="auto">
          <a:xfrm>
            <a:off x="1919536" y="3577428"/>
            <a:ext cx="9327777" cy="2246769"/>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i="1" dirty="0">
                <a:solidFill>
                  <a:schemeClr val="tx2"/>
                </a:solidFill>
              </a:rPr>
              <a:t>Steel core</a:t>
            </a:r>
            <a:r>
              <a:rPr lang="en-US" altLang="en-US" sz="2800" b="1" i="1" dirty="0"/>
              <a:t> </a:t>
            </a:r>
            <a:r>
              <a:rPr lang="en-US" altLang="en-US" sz="2800" dirty="0"/>
              <a:t>resists entire axial force P</a:t>
            </a:r>
          </a:p>
          <a:p>
            <a:pPr algn="l"/>
            <a:endParaRPr lang="en-US" altLang="en-US" sz="2800" dirty="0"/>
          </a:p>
          <a:p>
            <a:r>
              <a:rPr lang="en-US" altLang="en-US" sz="2800" b="1" i="1" dirty="0">
                <a:solidFill>
                  <a:schemeClr val="tx2"/>
                </a:solidFill>
              </a:rPr>
              <a:t>Casing</a:t>
            </a:r>
            <a:r>
              <a:rPr lang="en-US" altLang="en-US" sz="2800" dirty="0"/>
              <a:t> is </a:t>
            </a:r>
            <a:r>
              <a:rPr lang="en-US" altLang="en-US" sz="2800" dirty="0" err="1"/>
              <a:t>debonded</a:t>
            </a:r>
            <a:r>
              <a:rPr lang="en-US" altLang="en-US" sz="2800" dirty="0"/>
              <a:t> from steel core</a:t>
            </a:r>
          </a:p>
          <a:p>
            <a:pPr marL="800100" lvl="1" indent="-342900">
              <a:buFont typeface="Arial" panose="020B0604020202020204" pitchFamily="34" charset="0"/>
              <a:buChar char="•"/>
            </a:pPr>
            <a:r>
              <a:rPr lang="en-US" altLang="en-US" sz="2800" dirty="0"/>
              <a:t>casing does not resist axial force P</a:t>
            </a:r>
          </a:p>
          <a:p>
            <a:pPr marL="800100" lvl="1" indent="-342900">
              <a:buFont typeface="Arial" panose="020B0604020202020204" pitchFamily="34" charset="0"/>
              <a:buChar char="•"/>
            </a:pPr>
            <a:r>
              <a:rPr lang="en-US" altLang="en-US" sz="2800" dirty="0"/>
              <a:t>flexural stiffness of casing restrains buckling of core</a:t>
            </a:r>
          </a:p>
        </p:txBody>
      </p:sp>
    </p:spTree>
    <p:extLst>
      <p:ext uri="{BB962C8B-B14F-4D97-AF65-F5344CB8AC3E}">
        <p14:creationId xmlns:p14="http://schemas.microsoft.com/office/powerpoint/2010/main" val="37404002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761A5-38C3-1A5C-3225-DD0A4E1C33FD}"/>
              </a:ext>
            </a:extLst>
          </p:cNvPr>
          <p:cNvSpPr>
            <a:spLocks noGrp="1"/>
          </p:cNvSpPr>
          <p:nvPr>
            <p:ph type="body" sz="quarter" idx="38"/>
          </p:nvPr>
        </p:nvSpPr>
        <p:spPr/>
        <p:txBody>
          <a:bodyPr/>
          <a:lstStyle/>
          <a:p>
            <a:r>
              <a:rPr lang="en-US" sz="3200" dirty="0"/>
              <a:t>Buckling-Restrained Brace </a:t>
            </a:r>
          </a:p>
        </p:txBody>
      </p:sp>
      <p:sp>
        <p:nvSpPr>
          <p:cNvPr id="4" name="Slide Number Placeholder 3">
            <a:extLst>
              <a:ext uri="{FF2B5EF4-FFF2-40B4-BE49-F238E27FC236}">
                <a16:creationId xmlns:a16="http://schemas.microsoft.com/office/drawing/2014/main" id="{0B885147-640F-5017-3E61-9C94938E2C7F}"/>
              </a:ext>
            </a:extLst>
          </p:cNvPr>
          <p:cNvSpPr>
            <a:spLocks noGrp="1"/>
          </p:cNvSpPr>
          <p:nvPr>
            <p:ph type="sldNum" sz="quarter" idx="40"/>
          </p:nvPr>
        </p:nvSpPr>
        <p:spPr/>
        <p:txBody>
          <a:bodyPr/>
          <a:lstStyle/>
          <a:p>
            <a:pPr>
              <a:defRPr/>
            </a:pPr>
            <a:fld id="{6E117181-2254-4C4E-B84D-C4647DF99217}" type="slidenum">
              <a:rPr lang="en-US" altLang="en-US" smtClean="0"/>
              <a:pPr>
                <a:defRPr/>
              </a:pPr>
              <a:t>68</a:t>
            </a:fld>
            <a:endParaRPr lang="en-US" altLang="en-US" dirty="0"/>
          </a:p>
        </p:txBody>
      </p:sp>
      <p:grpSp>
        <p:nvGrpSpPr>
          <p:cNvPr id="44" name="Group 42">
            <a:extLst>
              <a:ext uri="{FF2B5EF4-FFF2-40B4-BE49-F238E27FC236}">
                <a16:creationId xmlns:a16="http://schemas.microsoft.com/office/drawing/2014/main" id="{A2BA9DEA-B304-910E-CDA3-5C84D85514B6}"/>
              </a:ext>
            </a:extLst>
          </p:cNvPr>
          <p:cNvGrpSpPr>
            <a:grpSpLocks/>
          </p:cNvGrpSpPr>
          <p:nvPr/>
        </p:nvGrpSpPr>
        <p:grpSpPr bwMode="auto">
          <a:xfrm>
            <a:off x="2207568" y="1878111"/>
            <a:ext cx="6070600" cy="365125"/>
            <a:chOff x="624" y="1138"/>
            <a:chExt cx="3824" cy="230"/>
          </a:xfrm>
        </p:grpSpPr>
        <p:grpSp>
          <p:nvGrpSpPr>
            <p:cNvPr id="45" name="Group 43">
              <a:extLst>
                <a:ext uri="{FF2B5EF4-FFF2-40B4-BE49-F238E27FC236}">
                  <a16:creationId xmlns:a16="http://schemas.microsoft.com/office/drawing/2014/main" id="{2A49CD10-242B-D05C-E4B1-C8CADE57B6C4}"/>
                </a:ext>
              </a:extLst>
            </p:cNvPr>
            <p:cNvGrpSpPr>
              <a:grpSpLocks/>
            </p:cNvGrpSpPr>
            <p:nvPr/>
          </p:nvGrpSpPr>
          <p:grpSpPr bwMode="auto">
            <a:xfrm>
              <a:off x="624" y="1162"/>
              <a:ext cx="3824" cy="182"/>
              <a:chOff x="968" y="2067"/>
              <a:chExt cx="3824" cy="182"/>
            </a:xfrm>
          </p:grpSpPr>
          <p:grpSp>
            <p:nvGrpSpPr>
              <p:cNvPr id="47" name="Group 44">
                <a:extLst>
                  <a:ext uri="{FF2B5EF4-FFF2-40B4-BE49-F238E27FC236}">
                    <a16:creationId xmlns:a16="http://schemas.microsoft.com/office/drawing/2014/main" id="{324BBEC3-5533-32A2-866D-7EA0BDDA8E38}"/>
                  </a:ext>
                </a:extLst>
              </p:cNvPr>
              <p:cNvGrpSpPr>
                <a:grpSpLocks/>
              </p:cNvGrpSpPr>
              <p:nvPr/>
            </p:nvGrpSpPr>
            <p:grpSpPr bwMode="auto">
              <a:xfrm>
                <a:off x="968" y="2067"/>
                <a:ext cx="1912" cy="182"/>
                <a:chOff x="968" y="2070"/>
                <a:chExt cx="1912" cy="182"/>
              </a:xfrm>
            </p:grpSpPr>
            <p:grpSp>
              <p:nvGrpSpPr>
                <p:cNvPr id="67" name="Group 45">
                  <a:extLst>
                    <a:ext uri="{FF2B5EF4-FFF2-40B4-BE49-F238E27FC236}">
                      <a16:creationId xmlns:a16="http://schemas.microsoft.com/office/drawing/2014/main" id="{9249DB8E-F948-5FD2-949A-F2F57BFB847E}"/>
                    </a:ext>
                  </a:extLst>
                </p:cNvPr>
                <p:cNvGrpSpPr>
                  <a:grpSpLocks/>
                </p:cNvGrpSpPr>
                <p:nvPr/>
              </p:nvGrpSpPr>
              <p:grpSpPr bwMode="auto">
                <a:xfrm>
                  <a:off x="968" y="2070"/>
                  <a:ext cx="1912" cy="182"/>
                  <a:chOff x="968" y="2070"/>
                  <a:chExt cx="1912" cy="182"/>
                </a:xfrm>
              </p:grpSpPr>
              <p:sp>
                <p:nvSpPr>
                  <p:cNvPr id="81" name="Rectangle 46">
                    <a:extLst>
                      <a:ext uri="{FF2B5EF4-FFF2-40B4-BE49-F238E27FC236}">
                        <a16:creationId xmlns:a16="http://schemas.microsoft.com/office/drawing/2014/main" id="{ABF5A515-C443-0423-51E9-C3DFB6A372E1}"/>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AutoShape 47">
                    <a:extLst>
                      <a:ext uri="{FF2B5EF4-FFF2-40B4-BE49-F238E27FC236}">
                        <a16:creationId xmlns:a16="http://schemas.microsoft.com/office/drawing/2014/main" id="{812E7EB5-AEF0-3D78-E580-ED1571C97BDB}"/>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Rectangle 48">
                    <a:extLst>
                      <a:ext uri="{FF2B5EF4-FFF2-40B4-BE49-F238E27FC236}">
                        <a16:creationId xmlns:a16="http://schemas.microsoft.com/office/drawing/2014/main" id="{C58FE2F5-BB32-D178-1080-6244F7BE2C4D}"/>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Rectangle 49">
                    <a:extLst>
                      <a:ext uri="{FF2B5EF4-FFF2-40B4-BE49-F238E27FC236}">
                        <a16:creationId xmlns:a16="http://schemas.microsoft.com/office/drawing/2014/main" id="{4A858BDB-9245-7629-BC51-3D38AC27FB98}"/>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8" name="Group 50">
                  <a:extLst>
                    <a:ext uri="{FF2B5EF4-FFF2-40B4-BE49-F238E27FC236}">
                      <a16:creationId xmlns:a16="http://schemas.microsoft.com/office/drawing/2014/main" id="{26C3C263-401E-B0D2-CD30-AA902F519C62}"/>
                    </a:ext>
                  </a:extLst>
                </p:cNvPr>
                <p:cNvGrpSpPr>
                  <a:grpSpLocks/>
                </p:cNvGrpSpPr>
                <p:nvPr/>
              </p:nvGrpSpPr>
              <p:grpSpPr bwMode="auto">
                <a:xfrm>
                  <a:off x="1016" y="2088"/>
                  <a:ext cx="320" cy="144"/>
                  <a:chOff x="1016" y="2088"/>
                  <a:chExt cx="320" cy="144"/>
                </a:xfrm>
              </p:grpSpPr>
              <p:grpSp>
                <p:nvGrpSpPr>
                  <p:cNvPr id="69" name="Group 51">
                    <a:extLst>
                      <a:ext uri="{FF2B5EF4-FFF2-40B4-BE49-F238E27FC236}">
                        <a16:creationId xmlns:a16="http://schemas.microsoft.com/office/drawing/2014/main" id="{490FAD57-EE86-B011-4A47-7308B857129D}"/>
                      </a:ext>
                    </a:extLst>
                  </p:cNvPr>
                  <p:cNvGrpSpPr>
                    <a:grpSpLocks/>
                  </p:cNvGrpSpPr>
                  <p:nvPr/>
                </p:nvGrpSpPr>
                <p:grpSpPr bwMode="auto">
                  <a:xfrm>
                    <a:off x="1016" y="2088"/>
                    <a:ext cx="320" cy="36"/>
                    <a:chOff x="1016" y="2088"/>
                    <a:chExt cx="320" cy="36"/>
                  </a:xfrm>
                </p:grpSpPr>
                <p:sp>
                  <p:nvSpPr>
                    <p:cNvPr id="76" name="Oval 52">
                      <a:extLst>
                        <a:ext uri="{FF2B5EF4-FFF2-40B4-BE49-F238E27FC236}">
                          <a16:creationId xmlns:a16="http://schemas.microsoft.com/office/drawing/2014/main" id="{F8CA24DA-EB04-F9F9-3C32-3269D568F067}"/>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Oval 53">
                      <a:extLst>
                        <a:ext uri="{FF2B5EF4-FFF2-40B4-BE49-F238E27FC236}">
                          <a16:creationId xmlns:a16="http://schemas.microsoft.com/office/drawing/2014/main" id="{37764F0F-1A47-465E-A97F-CC7DFB89EDFE}"/>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Oval 54">
                      <a:extLst>
                        <a:ext uri="{FF2B5EF4-FFF2-40B4-BE49-F238E27FC236}">
                          <a16:creationId xmlns:a16="http://schemas.microsoft.com/office/drawing/2014/main" id="{42CF324D-416F-1F21-A74E-710ADF14BE22}"/>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Oval 55">
                      <a:extLst>
                        <a:ext uri="{FF2B5EF4-FFF2-40B4-BE49-F238E27FC236}">
                          <a16:creationId xmlns:a16="http://schemas.microsoft.com/office/drawing/2014/main" id="{B0135554-0D55-06CD-C035-A038BCAF9DA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 name="Oval 56">
                      <a:extLst>
                        <a:ext uri="{FF2B5EF4-FFF2-40B4-BE49-F238E27FC236}">
                          <a16:creationId xmlns:a16="http://schemas.microsoft.com/office/drawing/2014/main" id="{9C9D3FC2-3DD3-2194-1E10-F5076671060B}"/>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 name="Group 57">
                    <a:extLst>
                      <a:ext uri="{FF2B5EF4-FFF2-40B4-BE49-F238E27FC236}">
                        <a16:creationId xmlns:a16="http://schemas.microsoft.com/office/drawing/2014/main" id="{D19714FB-A015-3883-9DAE-3446B21374B0}"/>
                      </a:ext>
                    </a:extLst>
                  </p:cNvPr>
                  <p:cNvGrpSpPr>
                    <a:grpSpLocks/>
                  </p:cNvGrpSpPr>
                  <p:nvPr/>
                </p:nvGrpSpPr>
                <p:grpSpPr bwMode="auto">
                  <a:xfrm>
                    <a:off x="1016" y="2196"/>
                    <a:ext cx="320" cy="36"/>
                    <a:chOff x="1016" y="2088"/>
                    <a:chExt cx="320" cy="36"/>
                  </a:xfrm>
                </p:grpSpPr>
                <p:sp>
                  <p:nvSpPr>
                    <p:cNvPr id="71" name="Oval 58">
                      <a:extLst>
                        <a:ext uri="{FF2B5EF4-FFF2-40B4-BE49-F238E27FC236}">
                          <a16:creationId xmlns:a16="http://schemas.microsoft.com/office/drawing/2014/main" id="{58EF8142-89C4-AE38-D92F-18363E4048C8}"/>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Oval 59">
                      <a:extLst>
                        <a:ext uri="{FF2B5EF4-FFF2-40B4-BE49-F238E27FC236}">
                          <a16:creationId xmlns:a16="http://schemas.microsoft.com/office/drawing/2014/main" id="{492453BD-A6BD-D20A-DBEE-BC6DBC434F25}"/>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Oval 60">
                      <a:extLst>
                        <a:ext uri="{FF2B5EF4-FFF2-40B4-BE49-F238E27FC236}">
                          <a16:creationId xmlns:a16="http://schemas.microsoft.com/office/drawing/2014/main" id="{39BC09BD-A95F-D898-2A31-B6875C7AF6DC}"/>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Oval 61">
                      <a:extLst>
                        <a:ext uri="{FF2B5EF4-FFF2-40B4-BE49-F238E27FC236}">
                          <a16:creationId xmlns:a16="http://schemas.microsoft.com/office/drawing/2014/main" id="{E995BE4C-941D-A6F0-7318-4446A49CAB4F}"/>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Oval 62">
                      <a:extLst>
                        <a:ext uri="{FF2B5EF4-FFF2-40B4-BE49-F238E27FC236}">
                          <a16:creationId xmlns:a16="http://schemas.microsoft.com/office/drawing/2014/main" id="{0B80B8B7-09CA-44E8-DB8F-7A934D0A5086}"/>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48" name="Group 63">
                <a:extLst>
                  <a:ext uri="{FF2B5EF4-FFF2-40B4-BE49-F238E27FC236}">
                    <a16:creationId xmlns:a16="http://schemas.microsoft.com/office/drawing/2014/main" id="{4F19E498-A038-03F7-4619-DD9F215234A4}"/>
                  </a:ext>
                </a:extLst>
              </p:cNvPr>
              <p:cNvGrpSpPr>
                <a:grpSpLocks/>
              </p:cNvGrpSpPr>
              <p:nvPr/>
            </p:nvGrpSpPr>
            <p:grpSpPr bwMode="auto">
              <a:xfrm flipH="1">
                <a:off x="2880" y="2067"/>
                <a:ext cx="1912" cy="182"/>
                <a:chOff x="968" y="2070"/>
                <a:chExt cx="1912" cy="182"/>
              </a:xfrm>
            </p:grpSpPr>
            <p:grpSp>
              <p:nvGrpSpPr>
                <p:cNvPr id="49" name="Group 64">
                  <a:extLst>
                    <a:ext uri="{FF2B5EF4-FFF2-40B4-BE49-F238E27FC236}">
                      <a16:creationId xmlns:a16="http://schemas.microsoft.com/office/drawing/2014/main" id="{4F57C0EA-16F4-8AB0-DBF6-C8FFBA1FA96C}"/>
                    </a:ext>
                  </a:extLst>
                </p:cNvPr>
                <p:cNvGrpSpPr>
                  <a:grpSpLocks/>
                </p:cNvGrpSpPr>
                <p:nvPr/>
              </p:nvGrpSpPr>
              <p:grpSpPr bwMode="auto">
                <a:xfrm>
                  <a:off x="968" y="2070"/>
                  <a:ext cx="1912" cy="182"/>
                  <a:chOff x="968" y="2070"/>
                  <a:chExt cx="1912" cy="182"/>
                </a:xfrm>
              </p:grpSpPr>
              <p:sp>
                <p:nvSpPr>
                  <p:cNvPr id="63" name="Rectangle 65">
                    <a:extLst>
                      <a:ext uri="{FF2B5EF4-FFF2-40B4-BE49-F238E27FC236}">
                        <a16:creationId xmlns:a16="http://schemas.microsoft.com/office/drawing/2014/main" id="{9C1ECDF4-3B15-C76E-8DC7-3ECA704EFD90}"/>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AutoShape 66">
                    <a:extLst>
                      <a:ext uri="{FF2B5EF4-FFF2-40B4-BE49-F238E27FC236}">
                        <a16:creationId xmlns:a16="http://schemas.microsoft.com/office/drawing/2014/main" id="{BF60616D-479B-4B1E-B1A1-0F76B30298FF}"/>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Rectangle 67">
                    <a:extLst>
                      <a:ext uri="{FF2B5EF4-FFF2-40B4-BE49-F238E27FC236}">
                        <a16:creationId xmlns:a16="http://schemas.microsoft.com/office/drawing/2014/main" id="{71E9881E-72C2-48DA-A7BF-6D7BCB09F6A5}"/>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Rectangle 68">
                    <a:extLst>
                      <a:ext uri="{FF2B5EF4-FFF2-40B4-BE49-F238E27FC236}">
                        <a16:creationId xmlns:a16="http://schemas.microsoft.com/office/drawing/2014/main" id="{5563CE91-CA98-1CAE-5ADA-9400E7CD36A9}"/>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0" name="Group 69">
                  <a:extLst>
                    <a:ext uri="{FF2B5EF4-FFF2-40B4-BE49-F238E27FC236}">
                      <a16:creationId xmlns:a16="http://schemas.microsoft.com/office/drawing/2014/main" id="{3205288E-F6BD-AC80-FD41-6D57276CD1ED}"/>
                    </a:ext>
                  </a:extLst>
                </p:cNvPr>
                <p:cNvGrpSpPr>
                  <a:grpSpLocks/>
                </p:cNvGrpSpPr>
                <p:nvPr/>
              </p:nvGrpSpPr>
              <p:grpSpPr bwMode="auto">
                <a:xfrm>
                  <a:off x="1016" y="2088"/>
                  <a:ext cx="320" cy="144"/>
                  <a:chOff x="1016" y="2088"/>
                  <a:chExt cx="320" cy="144"/>
                </a:xfrm>
              </p:grpSpPr>
              <p:grpSp>
                <p:nvGrpSpPr>
                  <p:cNvPr id="51" name="Group 70">
                    <a:extLst>
                      <a:ext uri="{FF2B5EF4-FFF2-40B4-BE49-F238E27FC236}">
                        <a16:creationId xmlns:a16="http://schemas.microsoft.com/office/drawing/2014/main" id="{13A75DC3-3155-CE7C-DFC5-9D94C21301CA}"/>
                      </a:ext>
                    </a:extLst>
                  </p:cNvPr>
                  <p:cNvGrpSpPr>
                    <a:grpSpLocks/>
                  </p:cNvGrpSpPr>
                  <p:nvPr/>
                </p:nvGrpSpPr>
                <p:grpSpPr bwMode="auto">
                  <a:xfrm>
                    <a:off x="1016" y="2088"/>
                    <a:ext cx="320" cy="36"/>
                    <a:chOff x="1016" y="2088"/>
                    <a:chExt cx="320" cy="36"/>
                  </a:xfrm>
                </p:grpSpPr>
                <p:sp>
                  <p:nvSpPr>
                    <p:cNvPr id="58" name="Oval 71">
                      <a:extLst>
                        <a:ext uri="{FF2B5EF4-FFF2-40B4-BE49-F238E27FC236}">
                          <a16:creationId xmlns:a16="http://schemas.microsoft.com/office/drawing/2014/main" id="{4D1D294F-C4CB-5996-5879-1B3657103053}"/>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Oval 72">
                      <a:extLst>
                        <a:ext uri="{FF2B5EF4-FFF2-40B4-BE49-F238E27FC236}">
                          <a16:creationId xmlns:a16="http://schemas.microsoft.com/office/drawing/2014/main" id="{80943A6D-C3CC-B332-537D-4069F1C37CFC}"/>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Oval 73">
                      <a:extLst>
                        <a:ext uri="{FF2B5EF4-FFF2-40B4-BE49-F238E27FC236}">
                          <a16:creationId xmlns:a16="http://schemas.microsoft.com/office/drawing/2014/main" id="{2738552D-7687-9C8A-6C30-F43D6AD90548}"/>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Oval 74">
                      <a:extLst>
                        <a:ext uri="{FF2B5EF4-FFF2-40B4-BE49-F238E27FC236}">
                          <a16:creationId xmlns:a16="http://schemas.microsoft.com/office/drawing/2014/main" id="{4394B637-ADA1-7D88-1CF2-6B430C7589FB}"/>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Oval 75">
                      <a:extLst>
                        <a:ext uri="{FF2B5EF4-FFF2-40B4-BE49-F238E27FC236}">
                          <a16:creationId xmlns:a16="http://schemas.microsoft.com/office/drawing/2014/main" id="{C25EBD58-9D8F-387E-5525-C23CD55616EF}"/>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2" name="Group 76">
                    <a:extLst>
                      <a:ext uri="{FF2B5EF4-FFF2-40B4-BE49-F238E27FC236}">
                        <a16:creationId xmlns:a16="http://schemas.microsoft.com/office/drawing/2014/main" id="{A8E8EA80-9B0E-2211-02CD-DBF624947282}"/>
                      </a:ext>
                    </a:extLst>
                  </p:cNvPr>
                  <p:cNvGrpSpPr>
                    <a:grpSpLocks/>
                  </p:cNvGrpSpPr>
                  <p:nvPr/>
                </p:nvGrpSpPr>
                <p:grpSpPr bwMode="auto">
                  <a:xfrm>
                    <a:off x="1016" y="2196"/>
                    <a:ext cx="320" cy="36"/>
                    <a:chOff x="1016" y="2088"/>
                    <a:chExt cx="320" cy="36"/>
                  </a:xfrm>
                </p:grpSpPr>
                <p:sp>
                  <p:nvSpPr>
                    <p:cNvPr id="53" name="Oval 77">
                      <a:extLst>
                        <a:ext uri="{FF2B5EF4-FFF2-40B4-BE49-F238E27FC236}">
                          <a16:creationId xmlns:a16="http://schemas.microsoft.com/office/drawing/2014/main" id="{9A804A4A-F4DA-264C-E436-C138FAB8E0BA}"/>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Oval 78">
                      <a:extLst>
                        <a:ext uri="{FF2B5EF4-FFF2-40B4-BE49-F238E27FC236}">
                          <a16:creationId xmlns:a16="http://schemas.microsoft.com/office/drawing/2014/main" id="{B4C2D7D1-38DE-19D5-81DF-FC7EA7CA4874}"/>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Oval 79">
                      <a:extLst>
                        <a:ext uri="{FF2B5EF4-FFF2-40B4-BE49-F238E27FC236}">
                          <a16:creationId xmlns:a16="http://schemas.microsoft.com/office/drawing/2014/main" id="{51820C5C-F318-550B-465D-FC18AEFA5E21}"/>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Oval 80">
                      <a:extLst>
                        <a:ext uri="{FF2B5EF4-FFF2-40B4-BE49-F238E27FC236}">
                          <a16:creationId xmlns:a16="http://schemas.microsoft.com/office/drawing/2014/main" id="{D04C6B45-6A0B-A66A-A9DD-B882662BED05}"/>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Oval 81">
                      <a:extLst>
                        <a:ext uri="{FF2B5EF4-FFF2-40B4-BE49-F238E27FC236}">
                          <a16:creationId xmlns:a16="http://schemas.microsoft.com/office/drawing/2014/main" id="{C3CDC7EB-8FEA-A036-4ED5-A8D36E3F88D3}"/>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46" name="Rectangle 82">
              <a:extLst>
                <a:ext uri="{FF2B5EF4-FFF2-40B4-BE49-F238E27FC236}">
                  <a16:creationId xmlns:a16="http://schemas.microsoft.com/office/drawing/2014/main" id="{118BCEFC-9E05-AF9B-F188-3BEE532EA17D}"/>
                </a:ext>
              </a:extLst>
            </p:cNvPr>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6" name="Text Box 84">
            <a:extLst>
              <a:ext uri="{FF2B5EF4-FFF2-40B4-BE49-F238E27FC236}">
                <a16:creationId xmlns:a16="http://schemas.microsoft.com/office/drawing/2014/main" id="{127869EB-9CAC-D11F-03F6-D2C93C1E4532}"/>
              </a:ext>
            </a:extLst>
          </p:cNvPr>
          <p:cNvSpPr txBox="1">
            <a:spLocks noChangeArrowheads="1"/>
          </p:cNvSpPr>
          <p:nvPr/>
        </p:nvSpPr>
        <p:spPr bwMode="auto">
          <a:xfrm>
            <a:off x="8430568" y="1182885"/>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grpSp>
        <p:nvGrpSpPr>
          <p:cNvPr id="2" name="Group 3">
            <a:extLst>
              <a:ext uri="{FF2B5EF4-FFF2-40B4-BE49-F238E27FC236}">
                <a16:creationId xmlns:a16="http://schemas.microsoft.com/office/drawing/2014/main" id="{3AEFF924-4101-99EC-01CE-3465925378B8}"/>
              </a:ext>
            </a:extLst>
          </p:cNvPr>
          <p:cNvGrpSpPr>
            <a:grpSpLocks/>
          </p:cNvGrpSpPr>
          <p:nvPr/>
        </p:nvGrpSpPr>
        <p:grpSpPr bwMode="auto">
          <a:xfrm>
            <a:off x="2207568" y="3778027"/>
            <a:ext cx="6070600" cy="288925"/>
            <a:chOff x="968" y="2067"/>
            <a:chExt cx="3824" cy="182"/>
          </a:xfrm>
        </p:grpSpPr>
        <p:grpSp>
          <p:nvGrpSpPr>
            <p:cNvPr id="90" name="Group 4">
              <a:extLst>
                <a:ext uri="{FF2B5EF4-FFF2-40B4-BE49-F238E27FC236}">
                  <a16:creationId xmlns:a16="http://schemas.microsoft.com/office/drawing/2014/main" id="{3B144BD2-B25D-8906-31BD-B93F2CE6A685}"/>
                </a:ext>
              </a:extLst>
            </p:cNvPr>
            <p:cNvGrpSpPr>
              <a:grpSpLocks/>
            </p:cNvGrpSpPr>
            <p:nvPr/>
          </p:nvGrpSpPr>
          <p:grpSpPr bwMode="auto">
            <a:xfrm>
              <a:off x="968" y="2067"/>
              <a:ext cx="1912" cy="182"/>
              <a:chOff x="968" y="2070"/>
              <a:chExt cx="1912" cy="182"/>
            </a:xfrm>
          </p:grpSpPr>
          <p:grpSp>
            <p:nvGrpSpPr>
              <p:cNvPr id="110" name="Group 5">
                <a:extLst>
                  <a:ext uri="{FF2B5EF4-FFF2-40B4-BE49-F238E27FC236}">
                    <a16:creationId xmlns:a16="http://schemas.microsoft.com/office/drawing/2014/main" id="{D4E11F8A-63DA-2BC3-26AB-AD239DA78203}"/>
                  </a:ext>
                </a:extLst>
              </p:cNvPr>
              <p:cNvGrpSpPr>
                <a:grpSpLocks/>
              </p:cNvGrpSpPr>
              <p:nvPr/>
            </p:nvGrpSpPr>
            <p:grpSpPr bwMode="auto">
              <a:xfrm>
                <a:off x="968" y="2070"/>
                <a:ext cx="1912" cy="182"/>
                <a:chOff x="968" y="2070"/>
                <a:chExt cx="1912" cy="182"/>
              </a:xfrm>
            </p:grpSpPr>
            <p:sp>
              <p:nvSpPr>
                <p:cNvPr id="124" name="Rectangle 6">
                  <a:extLst>
                    <a:ext uri="{FF2B5EF4-FFF2-40B4-BE49-F238E27FC236}">
                      <a16:creationId xmlns:a16="http://schemas.microsoft.com/office/drawing/2014/main" id="{A5E1DB3B-D7E2-ECFA-9B70-717A04BA0201}"/>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AutoShape 7">
                  <a:extLst>
                    <a:ext uri="{FF2B5EF4-FFF2-40B4-BE49-F238E27FC236}">
                      <a16:creationId xmlns:a16="http://schemas.microsoft.com/office/drawing/2014/main" id="{19CEF9C1-A3E9-4443-D601-BFBCC9915B21}"/>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6" name="Rectangle 8">
                  <a:extLst>
                    <a:ext uri="{FF2B5EF4-FFF2-40B4-BE49-F238E27FC236}">
                      <a16:creationId xmlns:a16="http://schemas.microsoft.com/office/drawing/2014/main" id="{7E022045-D200-628D-7D93-9E49DE0B0264}"/>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7" name="Rectangle 9">
                  <a:extLst>
                    <a:ext uri="{FF2B5EF4-FFF2-40B4-BE49-F238E27FC236}">
                      <a16:creationId xmlns:a16="http://schemas.microsoft.com/office/drawing/2014/main" id="{A02DF790-2DC5-62AF-C62C-8B2EEF1DE0D2}"/>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1" name="Group 10">
                <a:extLst>
                  <a:ext uri="{FF2B5EF4-FFF2-40B4-BE49-F238E27FC236}">
                    <a16:creationId xmlns:a16="http://schemas.microsoft.com/office/drawing/2014/main" id="{F5FF0E92-A85F-EC4B-DEAD-17ADE9A06134}"/>
                  </a:ext>
                </a:extLst>
              </p:cNvPr>
              <p:cNvGrpSpPr>
                <a:grpSpLocks/>
              </p:cNvGrpSpPr>
              <p:nvPr/>
            </p:nvGrpSpPr>
            <p:grpSpPr bwMode="auto">
              <a:xfrm>
                <a:off x="1016" y="2088"/>
                <a:ext cx="320" cy="144"/>
                <a:chOff x="1016" y="2088"/>
                <a:chExt cx="320" cy="144"/>
              </a:xfrm>
            </p:grpSpPr>
            <p:grpSp>
              <p:nvGrpSpPr>
                <p:cNvPr id="112" name="Group 11">
                  <a:extLst>
                    <a:ext uri="{FF2B5EF4-FFF2-40B4-BE49-F238E27FC236}">
                      <a16:creationId xmlns:a16="http://schemas.microsoft.com/office/drawing/2014/main" id="{7FDC42C5-C1C0-A421-D76E-0166E9F7E7A0}"/>
                    </a:ext>
                  </a:extLst>
                </p:cNvPr>
                <p:cNvGrpSpPr>
                  <a:grpSpLocks/>
                </p:cNvGrpSpPr>
                <p:nvPr/>
              </p:nvGrpSpPr>
              <p:grpSpPr bwMode="auto">
                <a:xfrm>
                  <a:off x="1016" y="2088"/>
                  <a:ext cx="320" cy="36"/>
                  <a:chOff x="1016" y="2088"/>
                  <a:chExt cx="320" cy="36"/>
                </a:xfrm>
              </p:grpSpPr>
              <p:sp>
                <p:nvSpPr>
                  <p:cNvPr id="119" name="Oval 12">
                    <a:extLst>
                      <a:ext uri="{FF2B5EF4-FFF2-40B4-BE49-F238E27FC236}">
                        <a16:creationId xmlns:a16="http://schemas.microsoft.com/office/drawing/2014/main" id="{68E24ECC-FA67-2A96-23E5-8F39095D30E3}"/>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13">
                    <a:extLst>
                      <a:ext uri="{FF2B5EF4-FFF2-40B4-BE49-F238E27FC236}">
                        <a16:creationId xmlns:a16="http://schemas.microsoft.com/office/drawing/2014/main" id="{357B5293-5BBB-FA87-2F1E-0E3B4095CCDC}"/>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14">
                    <a:extLst>
                      <a:ext uri="{FF2B5EF4-FFF2-40B4-BE49-F238E27FC236}">
                        <a16:creationId xmlns:a16="http://schemas.microsoft.com/office/drawing/2014/main" id="{CB2EF1EA-ED90-A253-3FF8-C4C0E64E495C}"/>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15">
                    <a:extLst>
                      <a:ext uri="{FF2B5EF4-FFF2-40B4-BE49-F238E27FC236}">
                        <a16:creationId xmlns:a16="http://schemas.microsoft.com/office/drawing/2014/main" id="{EC9188A4-02CC-37FB-AD79-E5554B8D1904}"/>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Oval 16">
                    <a:extLst>
                      <a:ext uri="{FF2B5EF4-FFF2-40B4-BE49-F238E27FC236}">
                        <a16:creationId xmlns:a16="http://schemas.microsoft.com/office/drawing/2014/main" id="{E8028D5D-7873-50EE-DDB5-69F4ECE9584C}"/>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3" name="Group 17">
                  <a:extLst>
                    <a:ext uri="{FF2B5EF4-FFF2-40B4-BE49-F238E27FC236}">
                      <a16:creationId xmlns:a16="http://schemas.microsoft.com/office/drawing/2014/main" id="{0DEC2871-F4E2-A8D2-A646-D300AAC57949}"/>
                    </a:ext>
                  </a:extLst>
                </p:cNvPr>
                <p:cNvGrpSpPr>
                  <a:grpSpLocks/>
                </p:cNvGrpSpPr>
                <p:nvPr/>
              </p:nvGrpSpPr>
              <p:grpSpPr bwMode="auto">
                <a:xfrm>
                  <a:off x="1016" y="2196"/>
                  <a:ext cx="320" cy="36"/>
                  <a:chOff x="1016" y="2088"/>
                  <a:chExt cx="320" cy="36"/>
                </a:xfrm>
              </p:grpSpPr>
              <p:sp>
                <p:nvSpPr>
                  <p:cNvPr id="114" name="Oval 18">
                    <a:extLst>
                      <a:ext uri="{FF2B5EF4-FFF2-40B4-BE49-F238E27FC236}">
                        <a16:creationId xmlns:a16="http://schemas.microsoft.com/office/drawing/2014/main" id="{45928F56-4A37-B469-5EDF-614DA8D39867}"/>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 name="Oval 19">
                    <a:extLst>
                      <a:ext uri="{FF2B5EF4-FFF2-40B4-BE49-F238E27FC236}">
                        <a16:creationId xmlns:a16="http://schemas.microsoft.com/office/drawing/2014/main" id="{02C4CC3F-0BE8-2D85-3814-E31DAB062783}"/>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20">
                    <a:extLst>
                      <a:ext uri="{FF2B5EF4-FFF2-40B4-BE49-F238E27FC236}">
                        <a16:creationId xmlns:a16="http://schemas.microsoft.com/office/drawing/2014/main" id="{F3AAE6B5-8E12-FD3F-34DA-8F9ED64C8B99}"/>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21">
                    <a:extLst>
                      <a:ext uri="{FF2B5EF4-FFF2-40B4-BE49-F238E27FC236}">
                        <a16:creationId xmlns:a16="http://schemas.microsoft.com/office/drawing/2014/main" id="{EDE17298-F226-C60C-7780-B698F7EE42B6}"/>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22">
                    <a:extLst>
                      <a:ext uri="{FF2B5EF4-FFF2-40B4-BE49-F238E27FC236}">
                        <a16:creationId xmlns:a16="http://schemas.microsoft.com/office/drawing/2014/main" id="{82566C43-F899-51D0-B6AF-3406310E597A}"/>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91" name="Group 23">
              <a:extLst>
                <a:ext uri="{FF2B5EF4-FFF2-40B4-BE49-F238E27FC236}">
                  <a16:creationId xmlns:a16="http://schemas.microsoft.com/office/drawing/2014/main" id="{2ADA0ECB-C089-2C84-F514-C3869B5765AC}"/>
                </a:ext>
              </a:extLst>
            </p:cNvPr>
            <p:cNvGrpSpPr>
              <a:grpSpLocks/>
            </p:cNvGrpSpPr>
            <p:nvPr/>
          </p:nvGrpSpPr>
          <p:grpSpPr bwMode="auto">
            <a:xfrm flipH="1">
              <a:off x="2880" y="2067"/>
              <a:ext cx="1912" cy="182"/>
              <a:chOff x="968" y="2070"/>
              <a:chExt cx="1912" cy="182"/>
            </a:xfrm>
          </p:grpSpPr>
          <p:grpSp>
            <p:nvGrpSpPr>
              <p:cNvPr id="92" name="Group 24">
                <a:extLst>
                  <a:ext uri="{FF2B5EF4-FFF2-40B4-BE49-F238E27FC236}">
                    <a16:creationId xmlns:a16="http://schemas.microsoft.com/office/drawing/2014/main" id="{67D15C7B-4A1E-C874-29C2-0391DABDD977}"/>
                  </a:ext>
                </a:extLst>
              </p:cNvPr>
              <p:cNvGrpSpPr>
                <a:grpSpLocks/>
              </p:cNvGrpSpPr>
              <p:nvPr/>
            </p:nvGrpSpPr>
            <p:grpSpPr bwMode="auto">
              <a:xfrm>
                <a:off x="968" y="2070"/>
                <a:ext cx="1912" cy="182"/>
                <a:chOff x="968" y="2070"/>
                <a:chExt cx="1912" cy="182"/>
              </a:xfrm>
            </p:grpSpPr>
            <p:sp>
              <p:nvSpPr>
                <p:cNvPr id="106" name="Rectangle 25">
                  <a:extLst>
                    <a:ext uri="{FF2B5EF4-FFF2-40B4-BE49-F238E27FC236}">
                      <a16:creationId xmlns:a16="http://schemas.microsoft.com/office/drawing/2014/main" id="{16D0A2FB-7F89-BA1E-5743-8DF742C6244C}"/>
                    </a:ext>
                  </a:extLst>
                </p:cNvPr>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7" name="AutoShape 26">
                  <a:extLst>
                    <a:ext uri="{FF2B5EF4-FFF2-40B4-BE49-F238E27FC236}">
                      <a16:creationId xmlns:a16="http://schemas.microsoft.com/office/drawing/2014/main" id="{C91E6F88-4E9C-9A5C-D339-0D81D5ABAA04}"/>
                    </a:ext>
                  </a:extLst>
                </p:cNvPr>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8" name="Rectangle 27">
                  <a:extLst>
                    <a:ext uri="{FF2B5EF4-FFF2-40B4-BE49-F238E27FC236}">
                      <a16:creationId xmlns:a16="http://schemas.microsoft.com/office/drawing/2014/main" id="{5E2E8839-D010-2C11-C495-6E1EF7B5C73D}"/>
                    </a:ext>
                  </a:extLst>
                </p:cNvPr>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 name="Rectangle 28">
                  <a:extLst>
                    <a:ext uri="{FF2B5EF4-FFF2-40B4-BE49-F238E27FC236}">
                      <a16:creationId xmlns:a16="http://schemas.microsoft.com/office/drawing/2014/main" id="{242916A5-E978-2F58-9547-CC658530358B}"/>
                    </a:ext>
                  </a:extLst>
                </p:cNvPr>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3" name="Group 29">
                <a:extLst>
                  <a:ext uri="{FF2B5EF4-FFF2-40B4-BE49-F238E27FC236}">
                    <a16:creationId xmlns:a16="http://schemas.microsoft.com/office/drawing/2014/main" id="{31CEAF90-4C28-F812-42F8-C38DF9375F0E}"/>
                  </a:ext>
                </a:extLst>
              </p:cNvPr>
              <p:cNvGrpSpPr>
                <a:grpSpLocks/>
              </p:cNvGrpSpPr>
              <p:nvPr/>
            </p:nvGrpSpPr>
            <p:grpSpPr bwMode="auto">
              <a:xfrm>
                <a:off x="1016" y="2088"/>
                <a:ext cx="320" cy="144"/>
                <a:chOff x="1016" y="2088"/>
                <a:chExt cx="320" cy="144"/>
              </a:xfrm>
            </p:grpSpPr>
            <p:grpSp>
              <p:nvGrpSpPr>
                <p:cNvPr id="94" name="Group 30">
                  <a:extLst>
                    <a:ext uri="{FF2B5EF4-FFF2-40B4-BE49-F238E27FC236}">
                      <a16:creationId xmlns:a16="http://schemas.microsoft.com/office/drawing/2014/main" id="{052BCD6A-B686-1FEE-9B42-48D94F74A517}"/>
                    </a:ext>
                  </a:extLst>
                </p:cNvPr>
                <p:cNvGrpSpPr>
                  <a:grpSpLocks/>
                </p:cNvGrpSpPr>
                <p:nvPr/>
              </p:nvGrpSpPr>
              <p:grpSpPr bwMode="auto">
                <a:xfrm>
                  <a:off x="1016" y="2088"/>
                  <a:ext cx="320" cy="36"/>
                  <a:chOff x="1016" y="2088"/>
                  <a:chExt cx="320" cy="36"/>
                </a:xfrm>
              </p:grpSpPr>
              <p:sp>
                <p:nvSpPr>
                  <p:cNvPr id="101" name="Oval 31">
                    <a:extLst>
                      <a:ext uri="{FF2B5EF4-FFF2-40B4-BE49-F238E27FC236}">
                        <a16:creationId xmlns:a16="http://schemas.microsoft.com/office/drawing/2014/main" id="{3DF50550-0AD2-A045-86F8-49B58088CE9D}"/>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 name="Oval 32">
                    <a:extLst>
                      <a:ext uri="{FF2B5EF4-FFF2-40B4-BE49-F238E27FC236}">
                        <a16:creationId xmlns:a16="http://schemas.microsoft.com/office/drawing/2014/main" id="{C3308C4F-E855-F62C-6B08-D04BAED16FE1}"/>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 name="Oval 33">
                    <a:extLst>
                      <a:ext uri="{FF2B5EF4-FFF2-40B4-BE49-F238E27FC236}">
                        <a16:creationId xmlns:a16="http://schemas.microsoft.com/office/drawing/2014/main" id="{EDD76D3E-0F98-6013-5F51-61A8B1D419D8}"/>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4" name="Oval 34">
                    <a:extLst>
                      <a:ext uri="{FF2B5EF4-FFF2-40B4-BE49-F238E27FC236}">
                        <a16:creationId xmlns:a16="http://schemas.microsoft.com/office/drawing/2014/main" id="{30DBE3A8-4639-B27A-F108-B0D77FD180CB}"/>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5" name="Oval 35">
                    <a:extLst>
                      <a:ext uri="{FF2B5EF4-FFF2-40B4-BE49-F238E27FC236}">
                        <a16:creationId xmlns:a16="http://schemas.microsoft.com/office/drawing/2014/main" id="{C7B3BA32-E58D-2C49-C6E1-C41C0F439AAF}"/>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5" name="Group 36">
                  <a:extLst>
                    <a:ext uri="{FF2B5EF4-FFF2-40B4-BE49-F238E27FC236}">
                      <a16:creationId xmlns:a16="http://schemas.microsoft.com/office/drawing/2014/main" id="{AAD8BAA4-C228-FC3C-79B0-749F5BEDA455}"/>
                    </a:ext>
                  </a:extLst>
                </p:cNvPr>
                <p:cNvGrpSpPr>
                  <a:grpSpLocks/>
                </p:cNvGrpSpPr>
                <p:nvPr/>
              </p:nvGrpSpPr>
              <p:grpSpPr bwMode="auto">
                <a:xfrm>
                  <a:off x="1016" y="2196"/>
                  <a:ext cx="320" cy="36"/>
                  <a:chOff x="1016" y="2088"/>
                  <a:chExt cx="320" cy="36"/>
                </a:xfrm>
              </p:grpSpPr>
              <p:sp>
                <p:nvSpPr>
                  <p:cNvPr id="96" name="Oval 37">
                    <a:extLst>
                      <a:ext uri="{FF2B5EF4-FFF2-40B4-BE49-F238E27FC236}">
                        <a16:creationId xmlns:a16="http://schemas.microsoft.com/office/drawing/2014/main" id="{081F4A67-CC20-5FCB-75A5-E701E30C614A}"/>
                      </a:ext>
                    </a:extLst>
                  </p:cNvPr>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38">
                    <a:extLst>
                      <a:ext uri="{FF2B5EF4-FFF2-40B4-BE49-F238E27FC236}">
                        <a16:creationId xmlns:a16="http://schemas.microsoft.com/office/drawing/2014/main" id="{B336274A-CB65-CB63-81A6-36AF7B5D3012}"/>
                      </a:ext>
                    </a:extLst>
                  </p:cNvPr>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39">
                    <a:extLst>
                      <a:ext uri="{FF2B5EF4-FFF2-40B4-BE49-F238E27FC236}">
                        <a16:creationId xmlns:a16="http://schemas.microsoft.com/office/drawing/2014/main" id="{98688B5D-FE93-F80C-1D5B-D33D78E270AA}"/>
                      </a:ext>
                    </a:extLst>
                  </p:cNvPr>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40">
                    <a:extLst>
                      <a:ext uri="{FF2B5EF4-FFF2-40B4-BE49-F238E27FC236}">
                        <a16:creationId xmlns:a16="http://schemas.microsoft.com/office/drawing/2014/main" id="{5E63C4B5-DC0B-9212-7BDE-A5B7EC9755C9}"/>
                      </a:ext>
                    </a:extLst>
                  </p:cNvPr>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41">
                    <a:extLst>
                      <a:ext uri="{FF2B5EF4-FFF2-40B4-BE49-F238E27FC236}">
                        <a16:creationId xmlns:a16="http://schemas.microsoft.com/office/drawing/2014/main" id="{DC160850-5657-ADA2-51F3-577379D43380}"/>
                      </a:ext>
                    </a:extLst>
                  </p:cNvPr>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128" name="Text Box 84">
            <a:extLst>
              <a:ext uri="{FF2B5EF4-FFF2-40B4-BE49-F238E27FC236}">
                <a16:creationId xmlns:a16="http://schemas.microsoft.com/office/drawing/2014/main" id="{71636DDB-3306-A06A-44B1-598B050F9FB2}"/>
              </a:ext>
            </a:extLst>
          </p:cNvPr>
          <p:cNvSpPr txBox="1">
            <a:spLocks noChangeArrowheads="1"/>
          </p:cNvSpPr>
          <p:nvPr/>
        </p:nvSpPr>
        <p:spPr bwMode="auto">
          <a:xfrm>
            <a:off x="8448031" y="3708449"/>
            <a:ext cx="2147888"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Steel Core</a:t>
            </a:r>
          </a:p>
        </p:txBody>
      </p:sp>
      <p:sp>
        <p:nvSpPr>
          <p:cNvPr id="129" name="Line 85">
            <a:extLst>
              <a:ext uri="{FF2B5EF4-FFF2-40B4-BE49-F238E27FC236}">
                <a16:creationId xmlns:a16="http://schemas.microsoft.com/office/drawing/2014/main" id="{03C122FB-0937-071B-7773-6579C130DA9B}"/>
              </a:ext>
            </a:extLst>
          </p:cNvPr>
          <p:cNvSpPr>
            <a:spLocks noChangeShapeType="1"/>
          </p:cNvSpPr>
          <p:nvPr/>
        </p:nvSpPr>
        <p:spPr bwMode="auto">
          <a:xfrm>
            <a:off x="3279131" y="4192364"/>
            <a:ext cx="0" cy="6064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0" name="Line 86">
            <a:extLst>
              <a:ext uri="{FF2B5EF4-FFF2-40B4-BE49-F238E27FC236}">
                <a16:creationId xmlns:a16="http://schemas.microsoft.com/office/drawing/2014/main" id="{97BD6FAB-466D-44D8-FCF6-287FBEA98216}"/>
              </a:ext>
            </a:extLst>
          </p:cNvPr>
          <p:cNvSpPr>
            <a:spLocks noChangeShapeType="1"/>
          </p:cNvSpPr>
          <p:nvPr/>
        </p:nvSpPr>
        <p:spPr bwMode="auto">
          <a:xfrm>
            <a:off x="7216131" y="4190777"/>
            <a:ext cx="0" cy="6064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1" name="Line 87">
            <a:extLst>
              <a:ext uri="{FF2B5EF4-FFF2-40B4-BE49-F238E27FC236}">
                <a16:creationId xmlns:a16="http://schemas.microsoft.com/office/drawing/2014/main" id="{9A62F5F5-A73B-1356-4994-EFCD01E4272D}"/>
              </a:ext>
            </a:extLst>
          </p:cNvPr>
          <p:cNvSpPr>
            <a:spLocks noChangeShapeType="1"/>
          </p:cNvSpPr>
          <p:nvPr/>
        </p:nvSpPr>
        <p:spPr bwMode="auto">
          <a:xfrm>
            <a:off x="3279131" y="4646389"/>
            <a:ext cx="392747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2" name="Text Box 88">
            <a:extLst>
              <a:ext uri="{FF2B5EF4-FFF2-40B4-BE49-F238E27FC236}">
                <a16:creationId xmlns:a16="http://schemas.microsoft.com/office/drawing/2014/main" id="{34C2CE49-5C73-5F08-E22A-42D49C5D3A8A}"/>
              </a:ext>
            </a:extLst>
          </p:cNvPr>
          <p:cNvSpPr txBox="1">
            <a:spLocks noChangeArrowheads="1"/>
          </p:cNvSpPr>
          <p:nvPr/>
        </p:nvSpPr>
        <p:spPr bwMode="auto">
          <a:xfrm>
            <a:off x="3649018" y="4249514"/>
            <a:ext cx="3111500"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latin typeface="Arial Narrow" pitchFamily="34" charset="0"/>
              </a:rPr>
              <a:t>Yielding Segment</a:t>
            </a:r>
          </a:p>
        </p:txBody>
      </p:sp>
      <p:sp>
        <p:nvSpPr>
          <p:cNvPr id="133" name="Line 89">
            <a:extLst>
              <a:ext uri="{FF2B5EF4-FFF2-40B4-BE49-F238E27FC236}">
                <a16:creationId xmlns:a16="http://schemas.microsoft.com/office/drawing/2014/main" id="{DDE5CBB3-4E10-25D1-504C-1DA6A79830E5}"/>
              </a:ext>
            </a:extLst>
          </p:cNvPr>
          <p:cNvSpPr>
            <a:spLocks noChangeShapeType="1"/>
          </p:cNvSpPr>
          <p:nvPr/>
        </p:nvSpPr>
        <p:spPr bwMode="auto">
          <a:xfrm>
            <a:off x="7693968" y="4249514"/>
            <a:ext cx="282575" cy="549275"/>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4" name="Text Box 90">
            <a:extLst>
              <a:ext uri="{FF2B5EF4-FFF2-40B4-BE49-F238E27FC236}">
                <a16:creationId xmlns:a16="http://schemas.microsoft.com/office/drawing/2014/main" id="{EFE12F70-2C41-5904-7230-FB3A8888B540}"/>
              </a:ext>
            </a:extLst>
          </p:cNvPr>
          <p:cNvSpPr txBox="1">
            <a:spLocks noChangeArrowheads="1"/>
          </p:cNvSpPr>
          <p:nvPr/>
        </p:nvSpPr>
        <p:spPr bwMode="auto">
          <a:xfrm>
            <a:off x="7981306" y="4798789"/>
            <a:ext cx="3299267" cy="707886"/>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b="1" dirty="0">
                <a:latin typeface="Arial Narrow" pitchFamily="34" charset="0"/>
              </a:rPr>
              <a:t>Core projection and brace connection segment</a:t>
            </a:r>
          </a:p>
        </p:txBody>
      </p:sp>
    </p:spTree>
    <p:extLst>
      <p:ext uri="{BB962C8B-B14F-4D97-AF65-F5344CB8AC3E}">
        <p14:creationId xmlns:p14="http://schemas.microsoft.com/office/powerpoint/2010/main" val="3849146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226881-30A6-8FD3-D8CA-0868BD58AB33}"/>
              </a:ext>
            </a:extLst>
          </p:cNvPr>
          <p:cNvSpPr>
            <a:spLocks noGrp="1"/>
          </p:cNvSpPr>
          <p:nvPr>
            <p:ph type="body" sz="quarter" idx="38"/>
          </p:nvPr>
        </p:nvSpPr>
        <p:spPr/>
        <p:txBody>
          <a:bodyPr/>
          <a:lstStyle/>
          <a:p>
            <a:r>
              <a:rPr lang="en-US" sz="3200" dirty="0"/>
              <a:t>Bracing Configurations for BRBFs</a:t>
            </a:r>
          </a:p>
        </p:txBody>
      </p:sp>
      <p:sp>
        <p:nvSpPr>
          <p:cNvPr id="4" name="Slide Number Placeholder 3">
            <a:extLst>
              <a:ext uri="{FF2B5EF4-FFF2-40B4-BE49-F238E27FC236}">
                <a16:creationId xmlns:a16="http://schemas.microsoft.com/office/drawing/2014/main" id="{E6CB342F-CA94-D1D5-1874-65B40370BA87}"/>
              </a:ext>
            </a:extLst>
          </p:cNvPr>
          <p:cNvSpPr>
            <a:spLocks noGrp="1"/>
          </p:cNvSpPr>
          <p:nvPr>
            <p:ph type="sldNum" sz="quarter" idx="40"/>
          </p:nvPr>
        </p:nvSpPr>
        <p:spPr/>
        <p:txBody>
          <a:bodyPr/>
          <a:lstStyle/>
          <a:p>
            <a:pPr>
              <a:defRPr/>
            </a:pPr>
            <a:fld id="{6E117181-2254-4C4E-B84D-C4647DF99217}" type="slidenum">
              <a:rPr lang="en-US" altLang="en-US" smtClean="0"/>
              <a:pPr>
                <a:defRPr/>
              </a:pPr>
              <a:t>69</a:t>
            </a:fld>
            <a:endParaRPr lang="en-US" altLang="en-US" dirty="0"/>
          </a:p>
        </p:txBody>
      </p:sp>
      <p:sp>
        <p:nvSpPr>
          <p:cNvPr id="5" name="Line 45">
            <a:extLst>
              <a:ext uri="{FF2B5EF4-FFF2-40B4-BE49-F238E27FC236}">
                <a16:creationId xmlns:a16="http://schemas.microsoft.com/office/drawing/2014/main" id="{8A59A125-C80C-6EB9-0F5F-5DF3B6B05E7A}"/>
              </a:ext>
            </a:extLst>
          </p:cNvPr>
          <p:cNvSpPr>
            <a:spLocks noChangeShapeType="1"/>
          </p:cNvSpPr>
          <p:nvPr/>
        </p:nvSpPr>
        <p:spPr bwMode="auto">
          <a:xfrm>
            <a:off x="3572516" y="615697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46">
            <a:extLst>
              <a:ext uri="{FF2B5EF4-FFF2-40B4-BE49-F238E27FC236}">
                <a16:creationId xmlns:a16="http://schemas.microsoft.com/office/drawing/2014/main" id="{E6C2D93B-BD58-F54E-E4B5-08DDFA341309}"/>
              </a:ext>
            </a:extLst>
          </p:cNvPr>
          <p:cNvSpPr>
            <a:spLocks noChangeShapeType="1"/>
          </p:cNvSpPr>
          <p:nvPr/>
        </p:nvSpPr>
        <p:spPr bwMode="auto">
          <a:xfrm>
            <a:off x="4791716" y="615697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 name="Group 47">
            <a:extLst>
              <a:ext uri="{FF2B5EF4-FFF2-40B4-BE49-F238E27FC236}">
                <a16:creationId xmlns:a16="http://schemas.microsoft.com/office/drawing/2014/main" id="{9EEF56D9-0D14-7C45-5F14-A24ACCA6B11F}"/>
              </a:ext>
            </a:extLst>
          </p:cNvPr>
          <p:cNvGrpSpPr>
            <a:grpSpLocks/>
          </p:cNvGrpSpPr>
          <p:nvPr/>
        </p:nvGrpSpPr>
        <p:grpSpPr bwMode="auto">
          <a:xfrm>
            <a:off x="3648716" y="5166375"/>
            <a:ext cx="1219200" cy="990600"/>
            <a:chOff x="528" y="3168"/>
            <a:chExt cx="768" cy="624"/>
          </a:xfrm>
        </p:grpSpPr>
        <p:sp>
          <p:nvSpPr>
            <p:cNvPr id="8" name="Line 48">
              <a:extLst>
                <a:ext uri="{FF2B5EF4-FFF2-40B4-BE49-F238E27FC236}">
                  <a16:creationId xmlns:a16="http://schemas.microsoft.com/office/drawing/2014/main" id="{6FBFFD84-E39A-29ED-6A6C-96EBC6DF36FF}"/>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49">
              <a:extLst>
                <a:ext uri="{FF2B5EF4-FFF2-40B4-BE49-F238E27FC236}">
                  <a16:creationId xmlns:a16="http://schemas.microsoft.com/office/drawing/2014/main" id="{1FE77D44-AF15-B77C-E10E-76C7D63E117E}"/>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50">
              <a:extLst>
                <a:ext uri="{FF2B5EF4-FFF2-40B4-BE49-F238E27FC236}">
                  <a16:creationId xmlns:a16="http://schemas.microsoft.com/office/drawing/2014/main" id="{47C21492-481A-DFE1-7F3F-E1F9F1570474}"/>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51">
              <a:extLst>
                <a:ext uri="{FF2B5EF4-FFF2-40B4-BE49-F238E27FC236}">
                  <a16:creationId xmlns:a16="http://schemas.microsoft.com/office/drawing/2014/main" id="{C4219009-B14E-7646-CC23-AD47AFD2D72B}"/>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52">
              <a:extLst>
                <a:ext uri="{FF2B5EF4-FFF2-40B4-BE49-F238E27FC236}">
                  <a16:creationId xmlns:a16="http://schemas.microsoft.com/office/drawing/2014/main" id="{47D93BDF-D53C-3F51-0295-66E22AA3F1DB}"/>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3" name="Group 53">
            <a:extLst>
              <a:ext uri="{FF2B5EF4-FFF2-40B4-BE49-F238E27FC236}">
                <a16:creationId xmlns:a16="http://schemas.microsoft.com/office/drawing/2014/main" id="{49EAFEA6-A5FE-37AF-94E5-7A6CAAD0F69D}"/>
              </a:ext>
            </a:extLst>
          </p:cNvPr>
          <p:cNvGrpSpPr>
            <a:grpSpLocks/>
          </p:cNvGrpSpPr>
          <p:nvPr/>
        </p:nvGrpSpPr>
        <p:grpSpPr bwMode="auto">
          <a:xfrm>
            <a:off x="3648716" y="4175775"/>
            <a:ext cx="1219200" cy="990600"/>
            <a:chOff x="528" y="3168"/>
            <a:chExt cx="768" cy="624"/>
          </a:xfrm>
        </p:grpSpPr>
        <p:sp>
          <p:nvSpPr>
            <p:cNvPr id="14" name="Line 54">
              <a:extLst>
                <a:ext uri="{FF2B5EF4-FFF2-40B4-BE49-F238E27FC236}">
                  <a16:creationId xmlns:a16="http://schemas.microsoft.com/office/drawing/2014/main" id="{719BAA81-0D4E-0D85-694B-BDFA43FA6BF1}"/>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55">
              <a:extLst>
                <a:ext uri="{FF2B5EF4-FFF2-40B4-BE49-F238E27FC236}">
                  <a16:creationId xmlns:a16="http://schemas.microsoft.com/office/drawing/2014/main" id="{2D330205-61F7-1BD5-4D4C-D1F5A444A198}"/>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56">
              <a:extLst>
                <a:ext uri="{FF2B5EF4-FFF2-40B4-BE49-F238E27FC236}">
                  <a16:creationId xmlns:a16="http://schemas.microsoft.com/office/drawing/2014/main" id="{B4A8AEFC-5AB1-DEEE-E921-F448FB2CE3D4}"/>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57">
              <a:extLst>
                <a:ext uri="{FF2B5EF4-FFF2-40B4-BE49-F238E27FC236}">
                  <a16:creationId xmlns:a16="http://schemas.microsoft.com/office/drawing/2014/main" id="{9A8DF032-C9D4-A38A-64D1-CDB1A97FAD05}"/>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8">
              <a:extLst>
                <a:ext uri="{FF2B5EF4-FFF2-40B4-BE49-F238E27FC236}">
                  <a16:creationId xmlns:a16="http://schemas.microsoft.com/office/drawing/2014/main" id="{E68CF246-1E31-1412-61FA-9803727F87ED}"/>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 name="Text Box 71">
            <a:extLst>
              <a:ext uri="{FF2B5EF4-FFF2-40B4-BE49-F238E27FC236}">
                <a16:creationId xmlns:a16="http://schemas.microsoft.com/office/drawing/2014/main" id="{C15E6417-CD11-0F5C-035C-688174FCD8D0}"/>
              </a:ext>
            </a:extLst>
          </p:cNvPr>
          <p:cNvSpPr txBox="1">
            <a:spLocks noChangeArrowheads="1"/>
          </p:cNvSpPr>
          <p:nvPr/>
        </p:nvSpPr>
        <p:spPr bwMode="auto">
          <a:xfrm>
            <a:off x="1123794" y="332616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Single Diagonal</a:t>
            </a:r>
          </a:p>
        </p:txBody>
      </p:sp>
      <p:sp>
        <p:nvSpPr>
          <p:cNvPr id="20" name="Text Box 72">
            <a:extLst>
              <a:ext uri="{FF2B5EF4-FFF2-40B4-BE49-F238E27FC236}">
                <a16:creationId xmlns:a16="http://schemas.microsoft.com/office/drawing/2014/main" id="{8B2BA0E9-3BA8-E675-C5C5-3B87EEE870DE}"/>
              </a:ext>
            </a:extLst>
          </p:cNvPr>
          <p:cNvSpPr txBox="1">
            <a:spLocks noChangeArrowheads="1"/>
          </p:cNvSpPr>
          <p:nvPr/>
        </p:nvSpPr>
        <p:spPr bwMode="auto">
          <a:xfrm>
            <a:off x="4856272" y="3329492"/>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Inverted V- Bracing</a:t>
            </a:r>
          </a:p>
        </p:txBody>
      </p:sp>
      <p:sp>
        <p:nvSpPr>
          <p:cNvPr id="21" name="Text Box 73">
            <a:extLst>
              <a:ext uri="{FF2B5EF4-FFF2-40B4-BE49-F238E27FC236}">
                <a16:creationId xmlns:a16="http://schemas.microsoft.com/office/drawing/2014/main" id="{C29D703A-7C36-6CD9-6EE4-46A8ACF4A48B}"/>
              </a:ext>
            </a:extLst>
          </p:cNvPr>
          <p:cNvSpPr txBox="1">
            <a:spLocks noChangeArrowheads="1"/>
          </p:cNvSpPr>
          <p:nvPr/>
        </p:nvSpPr>
        <p:spPr bwMode="auto">
          <a:xfrm>
            <a:off x="8436349" y="332616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V- Bracing</a:t>
            </a:r>
          </a:p>
        </p:txBody>
      </p:sp>
      <p:sp>
        <p:nvSpPr>
          <p:cNvPr id="22" name="Text Box 74">
            <a:extLst>
              <a:ext uri="{FF2B5EF4-FFF2-40B4-BE49-F238E27FC236}">
                <a16:creationId xmlns:a16="http://schemas.microsoft.com/office/drawing/2014/main" id="{33E3E5CD-FC1D-5F0B-7A62-21C09264E808}"/>
              </a:ext>
            </a:extLst>
          </p:cNvPr>
          <p:cNvSpPr txBox="1">
            <a:spLocks noChangeArrowheads="1"/>
          </p:cNvSpPr>
          <p:nvPr/>
        </p:nvSpPr>
        <p:spPr bwMode="auto">
          <a:xfrm>
            <a:off x="3039116" y="618555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X- Bracing</a:t>
            </a:r>
          </a:p>
        </p:txBody>
      </p:sp>
      <p:sp>
        <p:nvSpPr>
          <p:cNvPr id="23" name="Text Box 75">
            <a:extLst>
              <a:ext uri="{FF2B5EF4-FFF2-40B4-BE49-F238E27FC236}">
                <a16:creationId xmlns:a16="http://schemas.microsoft.com/office/drawing/2014/main" id="{1550F07C-07C2-02A7-828C-623F23779D98}"/>
              </a:ext>
            </a:extLst>
          </p:cNvPr>
          <p:cNvSpPr txBox="1">
            <a:spLocks noChangeArrowheads="1"/>
          </p:cNvSpPr>
          <p:nvPr/>
        </p:nvSpPr>
        <p:spPr bwMode="auto">
          <a:xfrm>
            <a:off x="6772915" y="6120217"/>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Two Story X- Bracing</a:t>
            </a:r>
          </a:p>
        </p:txBody>
      </p:sp>
      <p:grpSp>
        <p:nvGrpSpPr>
          <p:cNvPr id="24" name="Group 80">
            <a:extLst>
              <a:ext uri="{FF2B5EF4-FFF2-40B4-BE49-F238E27FC236}">
                <a16:creationId xmlns:a16="http://schemas.microsoft.com/office/drawing/2014/main" id="{A7EBDDC7-9E51-9439-B5EA-0A2A5D2534B2}"/>
              </a:ext>
            </a:extLst>
          </p:cNvPr>
          <p:cNvGrpSpPr>
            <a:grpSpLocks/>
          </p:cNvGrpSpPr>
          <p:nvPr/>
        </p:nvGrpSpPr>
        <p:grpSpPr bwMode="auto">
          <a:xfrm>
            <a:off x="1885794" y="1268760"/>
            <a:ext cx="1066800" cy="1981200"/>
            <a:chOff x="528" y="912"/>
            <a:chExt cx="672" cy="1248"/>
          </a:xfrm>
        </p:grpSpPr>
        <p:grpSp>
          <p:nvGrpSpPr>
            <p:cNvPr id="25" name="Group 5">
              <a:extLst>
                <a:ext uri="{FF2B5EF4-FFF2-40B4-BE49-F238E27FC236}">
                  <a16:creationId xmlns:a16="http://schemas.microsoft.com/office/drawing/2014/main" id="{770179D1-596B-4FC2-1531-E0FEF5641D9A}"/>
                </a:ext>
              </a:extLst>
            </p:cNvPr>
            <p:cNvGrpSpPr>
              <a:grpSpLocks/>
            </p:cNvGrpSpPr>
            <p:nvPr/>
          </p:nvGrpSpPr>
          <p:grpSpPr bwMode="auto">
            <a:xfrm>
              <a:off x="528" y="1536"/>
              <a:ext cx="672" cy="624"/>
              <a:chOff x="528" y="1536"/>
              <a:chExt cx="672" cy="624"/>
            </a:xfrm>
          </p:grpSpPr>
          <p:sp>
            <p:nvSpPr>
              <p:cNvPr id="33" name="Line 6">
                <a:extLst>
                  <a:ext uri="{FF2B5EF4-FFF2-40B4-BE49-F238E27FC236}">
                    <a16:creationId xmlns:a16="http://schemas.microsoft.com/office/drawing/2014/main" id="{2969A6D0-3BF4-2616-A306-04404C1C86F9}"/>
                  </a:ext>
                </a:extLst>
              </p:cNvPr>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7">
                <a:extLst>
                  <a:ext uri="{FF2B5EF4-FFF2-40B4-BE49-F238E27FC236}">
                    <a16:creationId xmlns:a16="http://schemas.microsoft.com/office/drawing/2014/main" id="{0D3F6073-FD5E-CBB5-C163-50BB33EF505F}"/>
                  </a:ext>
                </a:extLst>
              </p:cNvPr>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8">
                <a:extLst>
                  <a:ext uri="{FF2B5EF4-FFF2-40B4-BE49-F238E27FC236}">
                    <a16:creationId xmlns:a16="http://schemas.microsoft.com/office/drawing/2014/main" id="{242E8101-5FBD-AFB0-5CE8-2357DCC6FC8B}"/>
                  </a:ext>
                </a:extLst>
              </p:cNvPr>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9">
                <a:extLst>
                  <a:ext uri="{FF2B5EF4-FFF2-40B4-BE49-F238E27FC236}">
                    <a16:creationId xmlns:a16="http://schemas.microsoft.com/office/drawing/2014/main" id="{A15BBC50-2559-7EB9-E0CD-D0C14C031A25}"/>
                  </a:ext>
                </a:extLst>
              </p:cNvPr>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0">
                <a:extLst>
                  <a:ext uri="{FF2B5EF4-FFF2-40B4-BE49-F238E27FC236}">
                    <a16:creationId xmlns:a16="http://schemas.microsoft.com/office/drawing/2014/main" id="{F3ADB3C4-B171-D2E2-C800-DF4E6AD27C5D}"/>
                  </a:ext>
                </a:extLst>
              </p:cNvPr>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1">
                <a:extLst>
                  <a:ext uri="{FF2B5EF4-FFF2-40B4-BE49-F238E27FC236}">
                    <a16:creationId xmlns:a16="http://schemas.microsoft.com/office/drawing/2014/main" id="{136C0E7F-9998-53BE-C69F-18041CBB2B6F}"/>
                  </a:ext>
                </a:extLst>
              </p:cNvPr>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6" name="Group 12">
              <a:extLst>
                <a:ext uri="{FF2B5EF4-FFF2-40B4-BE49-F238E27FC236}">
                  <a16:creationId xmlns:a16="http://schemas.microsoft.com/office/drawing/2014/main" id="{F2847F73-DACE-3FCC-76AF-E10AEEB233F6}"/>
                </a:ext>
              </a:extLst>
            </p:cNvPr>
            <p:cNvGrpSpPr>
              <a:grpSpLocks/>
            </p:cNvGrpSpPr>
            <p:nvPr/>
          </p:nvGrpSpPr>
          <p:grpSpPr bwMode="auto">
            <a:xfrm>
              <a:off x="576" y="912"/>
              <a:ext cx="576" cy="624"/>
              <a:chOff x="576" y="672"/>
              <a:chExt cx="576" cy="624"/>
            </a:xfrm>
          </p:grpSpPr>
          <p:sp>
            <p:nvSpPr>
              <p:cNvPr id="29" name="Line 13">
                <a:extLst>
                  <a:ext uri="{FF2B5EF4-FFF2-40B4-BE49-F238E27FC236}">
                    <a16:creationId xmlns:a16="http://schemas.microsoft.com/office/drawing/2014/main" id="{9FDCFFAD-45DF-E001-9A9E-DCCDB6251887}"/>
                  </a:ext>
                </a:extLst>
              </p:cNvPr>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4">
                <a:extLst>
                  <a:ext uri="{FF2B5EF4-FFF2-40B4-BE49-F238E27FC236}">
                    <a16:creationId xmlns:a16="http://schemas.microsoft.com/office/drawing/2014/main" id="{4D1D26ED-B87A-338C-392D-8C834570BE88}"/>
                  </a:ext>
                </a:extLst>
              </p:cNvPr>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5">
                <a:extLst>
                  <a:ext uri="{FF2B5EF4-FFF2-40B4-BE49-F238E27FC236}">
                    <a16:creationId xmlns:a16="http://schemas.microsoft.com/office/drawing/2014/main" id="{D6221E4B-72C9-3887-820B-35BBF5299FC2}"/>
                  </a:ext>
                </a:extLst>
              </p:cNvPr>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6">
                <a:extLst>
                  <a:ext uri="{FF2B5EF4-FFF2-40B4-BE49-F238E27FC236}">
                    <a16:creationId xmlns:a16="http://schemas.microsoft.com/office/drawing/2014/main" id="{139E7F87-2A97-894E-3771-06CBF0BBCAC1}"/>
                  </a:ext>
                </a:extLst>
              </p:cNvPr>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7" name="Rectangle 77">
              <a:extLst>
                <a:ext uri="{FF2B5EF4-FFF2-40B4-BE49-F238E27FC236}">
                  <a16:creationId xmlns:a16="http://schemas.microsoft.com/office/drawing/2014/main" id="{C2EF4ECB-C937-5B3C-A428-BDECD6B10660}"/>
                </a:ext>
              </a:extLst>
            </p:cNvPr>
            <p:cNvSpPr>
              <a:spLocks noChangeArrowheads="1"/>
            </p:cNvSpPr>
            <p:nvPr/>
          </p:nvSpPr>
          <p:spPr bwMode="auto">
            <a:xfrm rot="-2820000">
              <a:off x="555" y="1191"/>
              <a:ext cx="612"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 name="Rectangle 78">
              <a:extLst>
                <a:ext uri="{FF2B5EF4-FFF2-40B4-BE49-F238E27FC236}">
                  <a16:creationId xmlns:a16="http://schemas.microsoft.com/office/drawing/2014/main" id="{50A60BFE-7240-FC7F-D41D-29F370DDF936}"/>
                </a:ext>
              </a:extLst>
            </p:cNvPr>
            <p:cNvSpPr>
              <a:spLocks noChangeArrowheads="1"/>
            </p:cNvSpPr>
            <p:nvPr/>
          </p:nvSpPr>
          <p:spPr bwMode="auto">
            <a:xfrm rot="-2820000">
              <a:off x="554" y="1814"/>
              <a:ext cx="612"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39" name="Group 85">
            <a:extLst>
              <a:ext uri="{FF2B5EF4-FFF2-40B4-BE49-F238E27FC236}">
                <a16:creationId xmlns:a16="http://schemas.microsoft.com/office/drawing/2014/main" id="{6854BBE3-C486-AE9E-E528-C9310492B077}"/>
              </a:ext>
            </a:extLst>
          </p:cNvPr>
          <p:cNvGrpSpPr>
            <a:grpSpLocks/>
          </p:cNvGrpSpPr>
          <p:nvPr/>
        </p:nvGrpSpPr>
        <p:grpSpPr bwMode="auto">
          <a:xfrm>
            <a:off x="5389672" y="1272092"/>
            <a:ext cx="1371600" cy="1981200"/>
            <a:chOff x="2256" y="912"/>
            <a:chExt cx="864" cy="1248"/>
          </a:xfrm>
        </p:grpSpPr>
        <p:grpSp>
          <p:nvGrpSpPr>
            <p:cNvPr id="40" name="Group 17">
              <a:extLst>
                <a:ext uri="{FF2B5EF4-FFF2-40B4-BE49-F238E27FC236}">
                  <a16:creationId xmlns:a16="http://schemas.microsoft.com/office/drawing/2014/main" id="{A794A6C3-3A64-85F9-8AF3-1716C9E00E1B}"/>
                </a:ext>
              </a:extLst>
            </p:cNvPr>
            <p:cNvGrpSpPr>
              <a:grpSpLocks/>
            </p:cNvGrpSpPr>
            <p:nvPr/>
          </p:nvGrpSpPr>
          <p:grpSpPr bwMode="auto">
            <a:xfrm>
              <a:off x="2304" y="1536"/>
              <a:ext cx="768" cy="624"/>
              <a:chOff x="1728" y="1536"/>
              <a:chExt cx="768" cy="624"/>
            </a:xfrm>
          </p:grpSpPr>
          <p:sp>
            <p:nvSpPr>
              <p:cNvPr id="53" name="Line 18">
                <a:extLst>
                  <a:ext uri="{FF2B5EF4-FFF2-40B4-BE49-F238E27FC236}">
                    <a16:creationId xmlns:a16="http://schemas.microsoft.com/office/drawing/2014/main" id="{09D12667-F38E-2064-5DCA-23C43D8325B6}"/>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19">
                <a:extLst>
                  <a:ext uri="{FF2B5EF4-FFF2-40B4-BE49-F238E27FC236}">
                    <a16:creationId xmlns:a16="http://schemas.microsoft.com/office/drawing/2014/main" id="{B30ED383-CE01-60A8-44D6-9356B65F5412}"/>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0">
                <a:extLst>
                  <a:ext uri="{FF2B5EF4-FFF2-40B4-BE49-F238E27FC236}">
                    <a16:creationId xmlns:a16="http://schemas.microsoft.com/office/drawing/2014/main" id="{FD1F4647-07F3-5335-E233-2DD9EE6C1EBB}"/>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1">
                <a:extLst>
                  <a:ext uri="{FF2B5EF4-FFF2-40B4-BE49-F238E27FC236}">
                    <a16:creationId xmlns:a16="http://schemas.microsoft.com/office/drawing/2014/main" id="{6AE20E52-E33F-CAB7-9533-F94D1CF3EB2B}"/>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2">
                <a:extLst>
                  <a:ext uri="{FF2B5EF4-FFF2-40B4-BE49-F238E27FC236}">
                    <a16:creationId xmlns:a16="http://schemas.microsoft.com/office/drawing/2014/main" id="{2808FE33-1B05-17F4-03A9-DC87B6483E4F}"/>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1" name="Group 23">
              <a:extLst>
                <a:ext uri="{FF2B5EF4-FFF2-40B4-BE49-F238E27FC236}">
                  <a16:creationId xmlns:a16="http://schemas.microsoft.com/office/drawing/2014/main" id="{D8B352B3-5081-042D-D45D-DFAC4A6DF3F8}"/>
                </a:ext>
              </a:extLst>
            </p:cNvPr>
            <p:cNvGrpSpPr>
              <a:grpSpLocks/>
            </p:cNvGrpSpPr>
            <p:nvPr/>
          </p:nvGrpSpPr>
          <p:grpSpPr bwMode="auto">
            <a:xfrm>
              <a:off x="2304" y="912"/>
              <a:ext cx="768" cy="624"/>
              <a:chOff x="1728" y="1536"/>
              <a:chExt cx="768" cy="624"/>
            </a:xfrm>
          </p:grpSpPr>
          <p:sp>
            <p:nvSpPr>
              <p:cNvPr id="48" name="Line 24">
                <a:extLst>
                  <a:ext uri="{FF2B5EF4-FFF2-40B4-BE49-F238E27FC236}">
                    <a16:creationId xmlns:a16="http://schemas.microsoft.com/office/drawing/2014/main" id="{4E56055C-9D15-0EE6-B7F6-4E3B74028E28}"/>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25">
                <a:extLst>
                  <a:ext uri="{FF2B5EF4-FFF2-40B4-BE49-F238E27FC236}">
                    <a16:creationId xmlns:a16="http://schemas.microsoft.com/office/drawing/2014/main" id="{FB01C5B5-37B6-9001-EEFA-BAD7280CED42}"/>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26">
                <a:extLst>
                  <a:ext uri="{FF2B5EF4-FFF2-40B4-BE49-F238E27FC236}">
                    <a16:creationId xmlns:a16="http://schemas.microsoft.com/office/drawing/2014/main" id="{1AD2F6C6-3CFD-CBF5-8B19-B397D3ADE8B2}"/>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27">
                <a:extLst>
                  <a:ext uri="{FF2B5EF4-FFF2-40B4-BE49-F238E27FC236}">
                    <a16:creationId xmlns:a16="http://schemas.microsoft.com/office/drawing/2014/main" id="{1B23130F-47B8-EF59-98B3-A173CE3C6044}"/>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28">
                <a:extLst>
                  <a:ext uri="{FF2B5EF4-FFF2-40B4-BE49-F238E27FC236}">
                    <a16:creationId xmlns:a16="http://schemas.microsoft.com/office/drawing/2014/main" id="{92E66DF1-6698-664F-6C37-8AE47AB4E4BA}"/>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2" name="Line 29">
              <a:extLst>
                <a:ext uri="{FF2B5EF4-FFF2-40B4-BE49-F238E27FC236}">
                  <a16:creationId xmlns:a16="http://schemas.microsoft.com/office/drawing/2014/main" id="{745569A7-0C81-9C44-194E-D01582DEF86E}"/>
                </a:ext>
              </a:extLst>
            </p:cNvPr>
            <p:cNvSpPr>
              <a:spLocks noChangeShapeType="1"/>
            </p:cNvSpPr>
            <p:nvPr/>
          </p:nvSpPr>
          <p:spPr bwMode="auto">
            <a:xfrm>
              <a:off x="2256"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30">
              <a:extLst>
                <a:ext uri="{FF2B5EF4-FFF2-40B4-BE49-F238E27FC236}">
                  <a16:creationId xmlns:a16="http://schemas.microsoft.com/office/drawing/2014/main" id="{66E9188A-4E34-5349-769F-97E7CA9D2CEF}"/>
                </a:ext>
              </a:extLst>
            </p:cNvPr>
            <p:cNvSpPr>
              <a:spLocks noChangeShapeType="1"/>
            </p:cNvSpPr>
            <p:nvPr/>
          </p:nvSpPr>
          <p:spPr bwMode="auto">
            <a:xfrm>
              <a:off x="302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Rectangle 79">
              <a:extLst>
                <a:ext uri="{FF2B5EF4-FFF2-40B4-BE49-F238E27FC236}">
                  <a16:creationId xmlns:a16="http://schemas.microsoft.com/office/drawing/2014/main" id="{167864AA-0371-63A1-3B94-03F4A1FECBCC}"/>
                </a:ext>
              </a:extLst>
            </p:cNvPr>
            <p:cNvSpPr>
              <a:spLocks noChangeArrowheads="1"/>
            </p:cNvSpPr>
            <p:nvPr/>
          </p:nvSpPr>
          <p:spPr bwMode="auto">
            <a:xfrm rot="-3480000">
              <a:off x="2247" y="1175"/>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5" name="Rectangle 81">
              <a:extLst>
                <a:ext uri="{FF2B5EF4-FFF2-40B4-BE49-F238E27FC236}">
                  <a16:creationId xmlns:a16="http://schemas.microsoft.com/office/drawing/2014/main" id="{CF2C538D-860D-C2EC-BD18-709072A8E542}"/>
                </a:ext>
              </a:extLst>
            </p:cNvPr>
            <p:cNvSpPr>
              <a:spLocks noChangeArrowheads="1"/>
            </p:cNvSpPr>
            <p:nvPr/>
          </p:nvSpPr>
          <p:spPr bwMode="auto">
            <a:xfrm rot="3480000" flipH="1">
              <a:off x="2614" y="1175"/>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6" name="Rectangle 82">
              <a:extLst>
                <a:ext uri="{FF2B5EF4-FFF2-40B4-BE49-F238E27FC236}">
                  <a16:creationId xmlns:a16="http://schemas.microsoft.com/office/drawing/2014/main" id="{EA58F45A-3600-6D6D-7783-6A9FE75928E8}"/>
                </a:ext>
              </a:extLst>
            </p:cNvPr>
            <p:cNvSpPr>
              <a:spLocks noChangeArrowheads="1"/>
            </p:cNvSpPr>
            <p:nvPr/>
          </p:nvSpPr>
          <p:spPr bwMode="auto">
            <a:xfrm rot="-3480000">
              <a:off x="2247" y="1802"/>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7" name="Rectangle 83">
              <a:extLst>
                <a:ext uri="{FF2B5EF4-FFF2-40B4-BE49-F238E27FC236}">
                  <a16:creationId xmlns:a16="http://schemas.microsoft.com/office/drawing/2014/main" id="{8B6D41B6-6862-7F1B-97D0-111FFD440E96}"/>
                </a:ext>
              </a:extLst>
            </p:cNvPr>
            <p:cNvSpPr>
              <a:spLocks noChangeArrowheads="1"/>
            </p:cNvSpPr>
            <p:nvPr/>
          </p:nvSpPr>
          <p:spPr bwMode="auto">
            <a:xfrm rot="3480000" flipH="1">
              <a:off x="2616" y="1804"/>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58" name="Group 90">
            <a:extLst>
              <a:ext uri="{FF2B5EF4-FFF2-40B4-BE49-F238E27FC236}">
                <a16:creationId xmlns:a16="http://schemas.microsoft.com/office/drawing/2014/main" id="{9B6DA2BE-E24A-5381-F195-7C9F1A6319DD}"/>
              </a:ext>
            </a:extLst>
          </p:cNvPr>
          <p:cNvGrpSpPr>
            <a:grpSpLocks/>
          </p:cNvGrpSpPr>
          <p:nvPr/>
        </p:nvGrpSpPr>
        <p:grpSpPr bwMode="auto">
          <a:xfrm>
            <a:off x="8969749" y="1268760"/>
            <a:ext cx="1371600" cy="1985963"/>
            <a:chOff x="4032" y="912"/>
            <a:chExt cx="864" cy="1251"/>
          </a:xfrm>
        </p:grpSpPr>
        <p:grpSp>
          <p:nvGrpSpPr>
            <p:cNvPr id="59" name="Group 31">
              <a:extLst>
                <a:ext uri="{FF2B5EF4-FFF2-40B4-BE49-F238E27FC236}">
                  <a16:creationId xmlns:a16="http://schemas.microsoft.com/office/drawing/2014/main" id="{CEE2667A-F077-0A93-3F68-5885635EE515}"/>
                </a:ext>
              </a:extLst>
            </p:cNvPr>
            <p:cNvGrpSpPr>
              <a:grpSpLocks/>
            </p:cNvGrpSpPr>
            <p:nvPr/>
          </p:nvGrpSpPr>
          <p:grpSpPr bwMode="auto">
            <a:xfrm>
              <a:off x="4080" y="1536"/>
              <a:ext cx="768" cy="624"/>
              <a:chOff x="3216" y="1536"/>
              <a:chExt cx="768" cy="624"/>
            </a:xfrm>
          </p:grpSpPr>
          <p:sp>
            <p:nvSpPr>
              <p:cNvPr id="73" name="Line 32">
                <a:extLst>
                  <a:ext uri="{FF2B5EF4-FFF2-40B4-BE49-F238E27FC236}">
                    <a16:creationId xmlns:a16="http://schemas.microsoft.com/office/drawing/2014/main" id="{F2F5AB9C-EF74-EBBC-333D-4954E4737342}"/>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 name="Line 33">
                <a:extLst>
                  <a:ext uri="{FF2B5EF4-FFF2-40B4-BE49-F238E27FC236}">
                    <a16:creationId xmlns:a16="http://schemas.microsoft.com/office/drawing/2014/main" id="{16458E4D-90CD-B369-4170-8B10804228B7}"/>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 name="Line 34">
                <a:extLst>
                  <a:ext uri="{FF2B5EF4-FFF2-40B4-BE49-F238E27FC236}">
                    <a16:creationId xmlns:a16="http://schemas.microsoft.com/office/drawing/2014/main" id="{B6FAFE68-B013-4E9F-83B9-74E37C351317}"/>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 name="Line 35">
                <a:extLst>
                  <a:ext uri="{FF2B5EF4-FFF2-40B4-BE49-F238E27FC236}">
                    <a16:creationId xmlns:a16="http://schemas.microsoft.com/office/drawing/2014/main" id="{BE6AC6E4-0FE1-1917-405C-A78C0335106A}"/>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 name="Line 36">
                <a:extLst>
                  <a:ext uri="{FF2B5EF4-FFF2-40B4-BE49-F238E27FC236}">
                    <a16:creationId xmlns:a16="http://schemas.microsoft.com/office/drawing/2014/main" id="{1CA3E8E9-AFA5-74E1-2B39-1D63A14A47F7}"/>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37">
              <a:extLst>
                <a:ext uri="{FF2B5EF4-FFF2-40B4-BE49-F238E27FC236}">
                  <a16:creationId xmlns:a16="http://schemas.microsoft.com/office/drawing/2014/main" id="{89991564-7740-2F1B-29F9-6F81B6183EB3}"/>
                </a:ext>
              </a:extLst>
            </p:cNvPr>
            <p:cNvGrpSpPr>
              <a:grpSpLocks/>
            </p:cNvGrpSpPr>
            <p:nvPr/>
          </p:nvGrpSpPr>
          <p:grpSpPr bwMode="auto">
            <a:xfrm>
              <a:off x="4080" y="912"/>
              <a:ext cx="768" cy="624"/>
              <a:chOff x="3216" y="1536"/>
              <a:chExt cx="768" cy="624"/>
            </a:xfrm>
          </p:grpSpPr>
          <p:sp>
            <p:nvSpPr>
              <p:cNvPr id="68" name="Line 38">
                <a:extLst>
                  <a:ext uri="{FF2B5EF4-FFF2-40B4-BE49-F238E27FC236}">
                    <a16:creationId xmlns:a16="http://schemas.microsoft.com/office/drawing/2014/main" id="{B4ED4AE3-E68B-D7EF-582F-95A985674BB1}"/>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Line 39">
                <a:extLst>
                  <a:ext uri="{FF2B5EF4-FFF2-40B4-BE49-F238E27FC236}">
                    <a16:creationId xmlns:a16="http://schemas.microsoft.com/office/drawing/2014/main" id="{69974339-DB1F-8FBE-F3CC-52329F496846}"/>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40">
                <a:extLst>
                  <a:ext uri="{FF2B5EF4-FFF2-40B4-BE49-F238E27FC236}">
                    <a16:creationId xmlns:a16="http://schemas.microsoft.com/office/drawing/2014/main" id="{9D94A1A1-8100-7F9A-0137-C4DD309A3DD1}"/>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 name="Line 41">
                <a:extLst>
                  <a:ext uri="{FF2B5EF4-FFF2-40B4-BE49-F238E27FC236}">
                    <a16:creationId xmlns:a16="http://schemas.microsoft.com/office/drawing/2014/main" id="{366DB508-9B3C-61FE-6659-5E41CC446C37}"/>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Line 42">
                <a:extLst>
                  <a:ext uri="{FF2B5EF4-FFF2-40B4-BE49-F238E27FC236}">
                    <a16:creationId xmlns:a16="http://schemas.microsoft.com/office/drawing/2014/main" id="{DCD5E920-7DD1-417E-FF53-8A2BB4506C02}"/>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1" name="Line 43">
              <a:extLst>
                <a:ext uri="{FF2B5EF4-FFF2-40B4-BE49-F238E27FC236}">
                  <a16:creationId xmlns:a16="http://schemas.microsoft.com/office/drawing/2014/main" id="{BDFF42D1-3F21-AC80-6E53-9753D3BF00F2}"/>
                </a:ext>
              </a:extLst>
            </p:cNvPr>
            <p:cNvSpPr>
              <a:spLocks noChangeShapeType="1"/>
            </p:cNvSpPr>
            <p:nvPr/>
          </p:nvSpPr>
          <p:spPr bwMode="auto">
            <a:xfrm>
              <a:off x="4032"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44">
              <a:extLst>
                <a:ext uri="{FF2B5EF4-FFF2-40B4-BE49-F238E27FC236}">
                  <a16:creationId xmlns:a16="http://schemas.microsoft.com/office/drawing/2014/main" id="{AFF9E690-7A1A-03BD-048B-F11494600895}"/>
                </a:ext>
              </a:extLst>
            </p:cNvPr>
            <p:cNvSpPr>
              <a:spLocks noChangeShapeType="1"/>
            </p:cNvSpPr>
            <p:nvPr/>
          </p:nvSpPr>
          <p:spPr bwMode="auto">
            <a:xfrm>
              <a:off x="4800"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76">
              <a:extLst>
                <a:ext uri="{FF2B5EF4-FFF2-40B4-BE49-F238E27FC236}">
                  <a16:creationId xmlns:a16="http://schemas.microsoft.com/office/drawing/2014/main" id="{A807E9DC-7D09-6AA5-4516-7F6BF68BB308}"/>
                </a:ext>
              </a:extLst>
            </p:cNvPr>
            <p:cNvSpPr>
              <a:spLocks noChangeShapeType="1"/>
            </p:cNvSpPr>
            <p:nvPr/>
          </p:nvSpPr>
          <p:spPr bwMode="auto">
            <a:xfrm>
              <a:off x="4419"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Rectangle 84">
              <a:extLst>
                <a:ext uri="{FF2B5EF4-FFF2-40B4-BE49-F238E27FC236}">
                  <a16:creationId xmlns:a16="http://schemas.microsoft.com/office/drawing/2014/main" id="{34A6BE26-604D-2DDE-500F-0A45CD370C81}"/>
                </a:ext>
              </a:extLst>
            </p:cNvPr>
            <p:cNvSpPr>
              <a:spLocks noChangeArrowheads="1"/>
            </p:cNvSpPr>
            <p:nvPr/>
          </p:nvSpPr>
          <p:spPr bwMode="auto">
            <a:xfrm rot="3480000" flipH="1">
              <a:off x="4017" y="1824"/>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Rectangle 87">
              <a:extLst>
                <a:ext uri="{FF2B5EF4-FFF2-40B4-BE49-F238E27FC236}">
                  <a16:creationId xmlns:a16="http://schemas.microsoft.com/office/drawing/2014/main" id="{74AA364C-D9F5-6CB8-1CC1-2B762BEB63A0}"/>
                </a:ext>
              </a:extLst>
            </p:cNvPr>
            <p:cNvSpPr>
              <a:spLocks noChangeArrowheads="1"/>
            </p:cNvSpPr>
            <p:nvPr/>
          </p:nvSpPr>
          <p:spPr bwMode="auto">
            <a:xfrm rot="-3480000">
              <a:off x="4391" y="1824"/>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Rectangle 88">
              <a:extLst>
                <a:ext uri="{FF2B5EF4-FFF2-40B4-BE49-F238E27FC236}">
                  <a16:creationId xmlns:a16="http://schemas.microsoft.com/office/drawing/2014/main" id="{122F43C3-0B50-7258-6D2F-D58E1AEA8AB0}"/>
                </a:ext>
              </a:extLst>
            </p:cNvPr>
            <p:cNvSpPr>
              <a:spLocks noChangeArrowheads="1"/>
            </p:cNvSpPr>
            <p:nvPr/>
          </p:nvSpPr>
          <p:spPr bwMode="auto">
            <a:xfrm rot="3480000" flipH="1">
              <a:off x="4017" y="1197"/>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7" name="Rectangle 89">
              <a:extLst>
                <a:ext uri="{FF2B5EF4-FFF2-40B4-BE49-F238E27FC236}">
                  <a16:creationId xmlns:a16="http://schemas.microsoft.com/office/drawing/2014/main" id="{0C68E9FB-1C79-C033-EFEE-B525EC836F3D}"/>
                </a:ext>
              </a:extLst>
            </p:cNvPr>
            <p:cNvSpPr>
              <a:spLocks noChangeArrowheads="1"/>
            </p:cNvSpPr>
            <p:nvPr/>
          </p:nvSpPr>
          <p:spPr bwMode="auto">
            <a:xfrm rot="-3480000">
              <a:off x="4391" y="1197"/>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8" name="Group 96">
            <a:extLst>
              <a:ext uri="{FF2B5EF4-FFF2-40B4-BE49-F238E27FC236}">
                <a16:creationId xmlns:a16="http://schemas.microsoft.com/office/drawing/2014/main" id="{BDE8B0B2-F15C-6C6F-B14E-D1388698C1BA}"/>
              </a:ext>
            </a:extLst>
          </p:cNvPr>
          <p:cNvGrpSpPr>
            <a:grpSpLocks/>
          </p:cNvGrpSpPr>
          <p:nvPr/>
        </p:nvGrpSpPr>
        <p:grpSpPr bwMode="auto">
          <a:xfrm>
            <a:off x="7382515" y="4078692"/>
            <a:ext cx="1371600" cy="2009775"/>
            <a:chOff x="3216" y="2688"/>
            <a:chExt cx="864" cy="1266"/>
          </a:xfrm>
        </p:grpSpPr>
        <p:sp>
          <p:nvSpPr>
            <p:cNvPr id="79" name="Line 59">
              <a:extLst>
                <a:ext uri="{FF2B5EF4-FFF2-40B4-BE49-F238E27FC236}">
                  <a16:creationId xmlns:a16="http://schemas.microsoft.com/office/drawing/2014/main" id="{AEBA6D7E-E150-12E2-C814-2AAE73A9AFB9}"/>
                </a:ext>
              </a:extLst>
            </p:cNvPr>
            <p:cNvSpPr>
              <a:spLocks noChangeShapeType="1"/>
            </p:cNvSpPr>
            <p:nvPr/>
          </p:nvSpPr>
          <p:spPr bwMode="auto">
            <a:xfrm>
              <a:off x="3216" y="3954"/>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Line 60">
              <a:extLst>
                <a:ext uri="{FF2B5EF4-FFF2-40B4-BE49-F238E27FC236}">
                  <a16:creationId xmlns:a16="http://schemas.microsoft.com/office/drawing/2014/main" id="{1A091756-4805-F334-5F9E-7610796939DE}"/>
                </a:ext>
              </a:extLst>
            </p:cNvPr>
            <p:cNvSpPr>
              <a:spLocks noChangeShapeType="1"/>
            </p:cNvSpPr>
            <p:nvPr/>
          </p:nvSpPr>
          <p:spPr bwMode="auto">
            <a:xfrm>
              <a:off x="3984" y="3942"/>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 name="Line 61">
              <a:extLst>
                <a:ext uri="{FF2B5EF4-FFF2-40B4-BE49-F238E27FC236}">
                  <a16:creationId xmlns:a16="http://schemas.microsoft.com/office/drawing/2014/main" id="{B65DD8CA-6EE0-1963-0DC5-196F354706B3}"/>
                </a:ext>
              </a:extLst>
            </p:cNvPr>
            <p:cNvSpPr>
              <a:spLocks noChangeShapeType="1"/>
            </p:cNvSpPr>
            <p:nvPr/>
          </p:nvSpPr>
          <p:spPr bwMode="auto">
            <a:xfrm flipV="1">
              <a:off x="3264"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 name="Line 62">
              <a:extLst>
                <a:ext uri="{FF2B5EF4-FFF2-40B4-BE49-F238E27FC236}">
                  <a16:creationId xmlns:a16="http://schemas.microsoft.com/office/drawing/2014/main" id="{2DFC082E-8698-A993-C107-7DC659805B2D}"/>
                </a:ext>
              </a:extLst>
            </p:cNvPr>
            <p:cNvSpPr>
              <a:spLocks noChangeShapeType="1"/>
            </p:cNvSpPr>
            <p:nvPr/>
          </p:nvSpPr>
          <p:spPr bwMode="auto">
            <a:xfrm>
              <a:off x="4032"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Line 63">
              <a:extLst>
                <a:ext uri="{FF2B5EF4-FFF2-40B4-BE49-F238E27FC236}">
                  <a16:creationId xmlns:a16="http://schemas.microsoft.com/office/drawing/2014/main" id="{F4C5B644-4855-D8BE-87DC-0E834AB9A528}"/>
                </a:ext>
              </a:extLst>
            </p:cNvPr>
            <p:cNvSpPr>
              <a:spLocks noChangeShapeType="1"/>
            </p:cNvSpPr>
            <p:nvPr/>
          </p:nvSpPr>
          <p:spPr bwMode="auto">
            <a:xfrm>
              <a:off x="3264" y="3312"/>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Line 64">
              <a:extLst>
                <a:ext uri="{FF2B5EF4-FFF2-40B4-BE49-F238E27FC236}">
                  <a16:creationId xmlns:a16="http://schemas.microsoft.com/office/drawing/2014/main" id="{9DD2A544-7306-E676-D25F-ABCC2B4C254C}"/>
                </a:ext>
              </a:extLst>
            </p:cNvPr>
            <p:cNvSpPr>
              <a:spLocks noChangeShapeType="1"/>
            </p:cNvSpPr>
            <p:nvPr/>
          </p:nvSpPr>
          <p:spPr bwMode="auto">
            <a:xfrm flipV="1">
              <a:off x="3264"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Line 65">
              <a:extLst>
                <a:ext uri="{FF2B5EF4-FFF2-40B4-BE49-F238E27FC236}">
                  <a16:creationId xmlns:a16="http://schemas.microsoft.com/office/drawing/2014/main" id="{7985243F-E0DE-CD3C-66D0-ED5DD5388482}"/>
                </a:ext>
              </a:extLst>
            </p:cNvPr>
            <p:cNvSpPr>
              <a:spLocks noChangeShapeType="1"/>
            </p:cNvSpPr>
            <p:nvPr/>
          </p:nvSpPr>
          <p:spPr bwMode="auto">
            <a:xfrm>
              <a:off x="4032"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Line 66">
              <a:extLst>
                <a:ext uri="{FF2B5EF4-FFF2-40B4-BE49-F238E27FC236}">
                  <a16:creationId xmlns:a16="http://schemas.microsoft.com/office/drawing/2014/main" id="{60C84587-EB5A-D0A9-833C-D14F69CFC27D}"/>
                </a:ext>
              </a:extLst>
            </p:cNvPr>
            <p:cNvSpPr>
              <a:spLocks noChangeShapeType="1"/>
            </p:cNvSpPr>
            <p:nvPr/>
          </p:nvSpPr>
          <p:spPr bwMode="auto">
            <a:xfrm>
              <a:off x="3264" y="268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 name="Line 67">
              <a:extLst>
                <a:ext uri="{FF2B5EF4-FFF2-40B4-BE49-F238E27FC236}">
                  <a16:creationId xmlns:a16="http://schemas.microsoft.com/office/drawing/2014/main" id="{C134C379-3F54-E018-8DBB-89354843A0A3}"/>
                </a:ext>
              </a:extLst>
            </p:cNvPr>
            <p:cNvSpPr>
              <a:spLocks noChangeShapeType="1"/>
            </p:cNvSpPr>
            <p:nvPr/>
          </p:nvSpPr>
          <p:spPr bwMode="auto">
            <a:xfrm flipV="1">
              <a:off x="3264" y="3312"/>
              <a:ext cx="384" cy="6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68">
              <a:extLst>
                <a:ext uri="{FF2B5EF4-FFF2-40B4-BE49-F238E27FC236}">
                  <a16:creationId xmlns:a16="http://schemas.microsoft.com/office/drawing/2014/main" id="{EFBD3D53-6D80-4080-3FC9-862C789E9821}"/>
                </a:ext>
              </a:extLst>
            </p:cNvPr>
            <p:cNvSpPr>
              <a:spLocks noChangeShapeType="1"/>
            </p:cNvSpPr>
            <p:nvPr/>
          </p:nvSpPr>
          <p:spPr bwMode="auto">
            <a:xfrm flipH="1" flipV="1">
              <a:off x="3648" y="3312"/>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Line 69">
              <a:extLst>
                <a:ext uri="{FF2B5EF4-FFF2-40B4-BE49-F238E27FC236}">
                  <a16:creationId xmlns:a16="http://schemas.microsoft.com/office/drawing/2014/main" id="{F1F42D3E-D88B-06BB-5ADF-EF60A7A2D256}"/>
                </a:ext>
              </a:extLst>
            </p:cNvPr>
            <p:cNvSpPr>
              <a:spLocks noChangeShapeType="1"/>
            </p:cNvSpPr>
            <p:nvPr/>
          </p:nvSpPr>
          <p:spPr bwMode="auto">
            <a:xfrm flipV="1">
              <a:off x="3648"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70">
              <a:extLst>
                <a:ext uri="{FF2B5EF4-FFF2-40B4-BE49-F238E27FC236}">
                  <a16:creationId xmlns:a16="http://schemas.microsoft.com/office/drawing/2014/main" id="{8CA13456-105F-65F4-7E1E-0CCBEC2E3AF2}"/>
                </a:ext>
              </a:extLst>
            </p:cNvPr>
            <p:cNvSpPr>
              <a:spLocks noChangeShapeType="1"/>
            </p:cNvSpPr>
            <p:nvPr/>
          </p:nvSpPr>
          <p:spPr bwMode="auto">
            <a:xfrm flipH="1" flipV="1">
              <a:off x="3264"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91" name="Group 92">
              <a:extLst>
                <a:ext uri="{FF2B5EF4-FFF2-40B4-BE49-F238E27FC236}">
                  <a16:creationId xmlns:a16="http://schemas.microsoft.com/office/drawing/2014/main" id="{603CBACC-B3A5-A4E1-A1D3-8183081E8262}"/>
                </a:ext>
              </a:extLst>
            </p:cNvPr>
            <p:cNvGrpSpPr>
              <a:grpSpLocks/>
            </p:cNvGrpSpPr>
            <p:nvPr/>
          </p:nvGrpSpPr>
          <p:grpSpPr bwMode="auto">
            <a:xfrm>
              <a:off x="3435" y="2760"/>
              <a:ext cx="433" cy="1111"/>
              <a:chOff x="3435" y="2760"/>
              <a:chExt cx="433" cy="1111"/>
            </a:xfrm>
          </p:grpSpPr>
          <p:sp>
            <p:nvSpPr>
              <p:cNvPr id="95" name="Rectangle 86">
                <a:extLst>
                  <a:ext uri="{FF2B5EF4-FFF2-40B4-BE49-F238E27FC236}">
                    <a16:creationId xmlns:a16="http://schemas.microsoft.com/office/drawing/2014/main" id="{2798E648-8C3D-A1E5-183C-7276FE6BDAA3}"/>
                  </a:ext>
                </a:extLst>
              </p:cNvPr>
              <p:cNvSpPr>
                <a:spLocks noChangeArrowheads="1"/>
              </p:cNvSpPr>
              <p:nvPr/>
            </p:nvSpPr>
            <p:spPr bwMode="auto">
              <a:xfrm rot="3480000" flipH="1">
                <a:off x="3576" y="3579"/>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6" name="Rectangle 91">
                <a:extLst>
                  <a:ext uri="{FF2B5EF4-FFF2-40B4-BE49-F238E27FC236}">
                    <a16:creationId xmlns:a16="http://schemas.microsoft.com/office/drawing/2014/main" id="{1AB23CFE-2A93-86C3-1973-5984D496FB6B}"/>
                  </a:ext>
                </a:extLst>
              </p:cNvPr>
              <p:cNvSpPr>
                <a:spLocks noChangeArrowheads="1"/>
              </p:cNvSpPr>
              <p:nvPr/>
            </p:nvSpPr>
            <p:spPr bwMode="auto">
              <a:xfrm rot="3480000" flipH="1">
                <a:off x="3211" y="2984"/>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92" name="Group 93">
              <a:extLst>
                <a:ext uri="{FF2B5EF4-FFF2-40B4-BE49-F238E27FC236}">
                  <a16:creationId xmlns:a16="http://schemas.microsoft.com/office/drawing/2014/main" id="{AF565764-857D-AA8E-732B-E55E9E5B944E}"/>
                </a:ext>
              </a:extLst>
            </p:cNvPr>
            <p:cNvGrpSpPr>
              <a:grpSpLocks/>
            </p:cNvGrpSpPr>
            <p:nvPr/>
          </p:nvGrpSpPr>
          <p:grpSpPr bwMode="auto">
            <a:xfrm flipH="1">
              <a:off x="3434" y="2760"/>
              <a:ext cx="433" cy="1111"/>
              <a:chOff x="3435" y="2760"/>
              <a:chExt cx="433" cy="1111"/>
            </a:xfrm>
          </p:grpSpPr>
          <p:sp>
            <p:nvSpPr>
              <p:cNvPr id="93" name="Rectangle 94">
                <a:extLst>
                  <a:ext uri="{FF2B5EF4-FFF2-40B4-BE49-F238E27FC236}">
                    <a16:creationId xmlns:a16="http://schemas.microsoft.com/office/drawing/2014/main" id="{F1F9BE80-9F6F-4E19-BFF6-CAD035DF1BE6}"/>
                  </a:ext>
                </a:extLst>
              </p:cNvPr>
              <p:cNvSpPr>
                <a:spLocks noChangeArrowheads="1"/>
              </p:cNvSpPr>
              <p:nvPr/>
            </p:nvSpPr>
            <p:spPr bwMode="auto">
              <a:xfrm rot="3480000" flipH="1">
                <a:off x="3576" y="3579"/>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4" name="Rectangle 95">
                <a:extLst>
                  <a:ext uri="{FF2B5EF4-FFF2-40B4-BE49-F238E27FC236}">
                    <a16:creationId xmlns:a16="http://schemas.microsoft.com/office/drawing/2014/main" id="{1F385B84-17ED-B668-141A-66BC4C50402A}"/>
                  </a:ext>
                </a:extLst>
              </p:cNvPr>
              <p:cNvSpPr>
                <a:spLocks noChangeArrowheads="1"/>
              </p:cNvSpPr>
              <p:nvPr/>
            </p:nvSpPr>
            <p:spPr bwMode="auto">
              <a:xfrm rot="3480000" flipH="1">
                <a:off x="3211" y="2984"/>
                <a:ext cx="516" cy="68"/>
              </a:xfrm>
              <a:prstGeom prst="rect">
                <a:avLst/>
              </a:prstGeom>
              <a:gradFill rotWithShape="1">
                <a:gsLst>
                  <a:gs pos="0">
                    <a:srgbClr val="C0C0C0"/>
                  </a:gs>
                  <a:gs pos="50000">
                    <a:srgbClr val="595959"/>
                  </a:gs>
                  <a:gs pos="100000">
                    <a:srgbClr val="C0C0C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grpSp>
        <p:nvGrpSpPr>
          <p:cNvPr id="97" name="Group 99">
            <a:extLst>
              <a:ext uri="{FF2B5EF4-FFF2-40B4-BE49-F238E27FC236}">
                <a16:creationId xmlns:a16="http://schemas.microsoft.com/office/drawing/2014/main" id="{02DA3D51-987E-F743-C1C7-08B6F21FA36C}"/>
              </a:ext>
            </a:extLst>
          </p:cNvPr>
          <p:cNvGrpSpPr>
            <a:grpSpLocks/>
          </p:cNvGrpSpPr>
          <p:nvPr/>
        </p:nvGrpSpPr>
        <p:grpSpPr bwMode="auto">
          <a:xfrm>
            <a:off x="3050229" y="3802713"/>
            <a:ext cx="2428875" cy="2428875"/>
            <a:chOff x="1111" y="2495"/>
            <a:chExt cx="1530" cy="1530"/>
          </a:xfrm>
        </p:grpSpPr>
        <p:sp>
          <p:nvSpPr>
            <p:cNvPr id="98" name="Oval 97">
              <a:extLst>
                <a:ext uri="{FF2B5EF4-FFF2-40B4-BE49-F238E27FC236}">
                  <a16:creationId xmlns:a16="http://schemas.microsoft.com/office/drawing/2014/main" id="{E6D24A65-80AC-6646-AF84-55F5E7D064D1}"/>
                </a:ext>
              </a:extLst>
            </p:cNvPr>
            <p:cNvSpPr>
              <a:spLocks noChangeArrowheads="1"/>
            </p:cNvSpPr>
            <p:nvPr/>
          </p:nvSpPr>
          <p:spPr bwMode="auto">
            <a:xfrm>
              <a:off x="1111" y="2495"/>
              <a:ext cx="1530" cy="1530"/>
            </a:xfrm>
            <a:prstGeom prst="ellipse">
              <a:avLst/>
            </a:prstGeom>
            <a:noFill/>
            <a:ln w="539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9" name="Line 98">
              <a:extLst>
                <a:ext uri="{FF2B5EF4-FFF2-40B4-BE49-F238E27FC236}">
                  <a16:creationId xmlns:a16="http://schemas.microsoft.com/office/drawing/2014/main" id="{A08E731E-0E34-224B-7BCF-9E54DB75BC26}"/>
                </a:ext>
              </a:extLst>
            </p:cNvPr>
            <p:cNvSpPr>
              <a:spLocks noChangeShapeType="1"/>
            </p:cNvSpPr>
            <p:nvPr/>
          </p:nvSpPr>
          <p:spPr bwMode="auto">
            <a:xfrm>
              <a:off x="1302" y="2734"/>
              <a:ext cx="1100" cy="1100"/>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7814056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631D4-B41B-A82A-0EEC-F15FC76D0073}"/>
              </a:ext>
            </a:extLst>
          </p:cNvPr>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3" name="Picture 4" descr="nshm_us02">
            <a:extLst>
              <a:ext uri="{FF2B5EF4-FFF2-40B4-BE49-F238E27FC236}">
                <a16:creationId xmlns:a16="http://schemas.microsoft.com/office/drawing/2014/main" id="{C877DEAC-5205-C556-DFF0-74A04F167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53" y="241702"/>
            <a:ext cx="10600093" cy="637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904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ED64D3-4CEF-F733-15F5-B3EC3D12CFB1}"/>
              </a:ext>
            </a:extLst>
          </p:cNvPr>
          <p:cNvSpPr>
            <a:spLocks noGrp="1"/>
          </p:cNvSpPr>
          <p:nvPr>
            <p:ph type="sldNum" sz="quarter" idx="40"/>
          </p:nvPr>
        </p:nvSpPr>
        <p:spPr/>
        <p:txBody>
          <a:bodyPr/>
          <a:lstStyle/>
          <a:p>
            <a:pPr>
              <a:defRPr/>
            </a:pPr>
            <a:fld id="{46425072-6E52-45A8-8A7E-A5B11BCA4176}" type="slidenum">
              <a:rPr lang="en-US" altLang="en-US" smtClean="0"/>
              <a:pPr>
                <a:defRPr/>
              </a:pPr>
              <a:t>70</a:t>
            </a:fld>
            <a:endParaRPr lang="en-US" altLang="en-US" dirty="0"/>
          </a:p>
        </p:txBody>
      </p:sp>
      <p:pic>
        <p:nvPicPr>
          <p:cNvPr id="3" name="Picture 2" descr="21239 4">
            <a:extLst>
              <a:ext uri="{FF2B5EF4-FFF2-40B4-BE49-F238E27FC236}">
                <a16:creationId xmlns:a16="http://schemas.microsoft.com/office/drawing/2014/main" id="{0EDD44B0-AE71-2B4C-6921-B74503D00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2"/>
            <a:ext cx="9144000" cy="685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237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F2211-AB04-FDED-B7EE-93258D836D49}"/>
              </a:ext>
            </a:extLst>
          </p:cNvPr>
          <p:cNvSpPr>
            <a:spLocks noGrp="1"/>
          </p:cNvSpPr>
          <p:nvPr>
            <p:ph type="sldNum" sz="quarter" idx="40"/>
          </p:nvPr>
        </p:nvSpPr>
        <p:spPr/>
        <p:txBody>
          <a:bodyPr/>
          <a:lstStyle/>
          <a:p>
            <a:pPr>
              <a:defRPr/>
            </a:pPr>
            <a:fld id="{46425072-6E52-45A8-8A7E-A5B11BCA4176}" type="slidenum">
              <a:rPr lang="en-US" altLang="en-US" smtClean="0"/>
              <a:pPr>
                <a:defRPr/>
              </a:pPr>
              <a:t>71</a:t>
            </a:fld>
            <a:endParaRPr lang="en-US" altLang="en-US" dirty="0"/>
          </a:p>
        </p:txBody>
      </p:sp>
      <p:pic>
        <p:nvPicPr>
          <p:cNvPr id="3" name="Picture 2" descr="30662 Stanley 06">
            <a:extLst>
              <a:ext uri="{FF2B5EF4-FFF2-40B4-BE49-F238E27FC236}">
                <a16:creationId xmlns:a16="http://schemas.microsoft.com/office/drawing/2014/main" id="{74E1941A-823E-6A3A-57B3-9D443A743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96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02E5AF-FCFA-56EE-074B-37FC2B5F6636}"/>
              </a:ext>
            </a:extLst>
          </p:cNvPr>
          <p:cNvSpPr>
            <a:spLocks noGrp="1"/>
          </p:cNvSpPr>
          <p:nvPr>
            <p:ph type="sldNum" sz="quarter" idx="40"/>
          </p:nvPr>
        </p:nvSpPr>
        <p:spPr/>
        <p:txBody>
          <a:bodyPr/>
          <a:lstStyle/>
          <a:p>
            <a:pPr>
              <a:defRPr/>
            </a:pPr>
            <a:fld id="{46425072-6E52-45A8-8A7E-A5B11BCA4176}" type="slidenum">
              <a:rPr lang="en-US" altLang="en-US" smtClean="0"/>
              <a:pPr>
                <a:defRPr/>
              </a:pPr>
              <a:t>72</a:t>
            </a:fld>
            <a:endParaRPr lang="en-US" altLang="en-US" dirty="0"/>
          </a:p>
        </p:txBody>
      </p:sp>
      <p:pic>
        <p:nvPicPr>
          <p:cNvPr id="3" name="Picture 2" descr="CoreBrace Building">
            <a:extLst>
              <a:ext uri="{FF2B5EF4-FFF2-40B4-BE49-F238E27FC236}">
                <a16:creationId xmlns:a16="http://schemas.microsoft.com/office/drawing/2014/main" id="{6B9626C9-B6F9-33C0-097F-7BAF90E7B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095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7D79FF-D373-49BB-DE7F-473E5E456729}"/>
              </a:ext>
            </a:extLst>
          </p:cNvPr>
          <p:cNvSpPr>
            <a:spLocks noGrp="1"/>
          </p:cNvSpPr>
          <p:nvPr>
            <p:ph type="sldNum" sz="quarter" idx="40"/>
          </p:nvPr>
        </p:nvSpPr>
        <p:spPr/>
        <p:txBody>
          <a:bodyPr/>
          <a:lstStyle/>
          <a:p>
            <a:pPr>
              <a:defRPr/>
            </a:pPr>
            <a:fld id="{46425072-6E52-45A8-8A7E-A5B11BCA4176}" type="slidenum">
              <a:rPr lang="en-US" altLang="en-US" smtClean="0"/>
              <a:pPr>
                <a:defRPr/>
              </a:pPr>
              <a:t>73</a:t>
            </a:fld>
            <a:endParaRPr lang="en-US" altLang="en-US" dirty="0"/>
          </a:p>
        </p:txBody>
      </p:sp>
      <p:pic>
        <p:nvPicPr>
          <p:cNvPr id="3" name="Picture 5" descr="DSCN1161">
            <a:extLst>
              <a:ext uri="{FF2B5EF4-FFF2-40B4-BE49-F238E27FC236}">
                <a16:creationId xmlns:a16="http://schemas.microsoft.com/office/drawing/2014/main" id="{8A4670CB-5854-A465-EBC1-904ABBA76B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76" y="1268760"/>
            <a:ext cx="7281088" cy="54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DSCN1290">
            <a:extLst>
              <a:ext uri="{FF2B5EF4-FFF2-40B4-BE49-F238E27FC236}">
                <a16:creationId xmlns:a16="http://schemas.microsoft.com/office/drawing/2014/main" id="{AA5AB8AA-35F8-5044-3060-45BC5E7F8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330" y="116632"/>
            <a:ext cx="4591442"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2419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FAC5FA-B188-08B5-43A8-12C903A4C518}"/>
              </a:ext>
            </a:extLst>
          </p:cNvPr>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dirty="0"/>
          </a:p>
        </p:txBody>
      </p:sp>
      <p:pic>
        <p:nvPicPr>
          <p:cNvPr id="3" name="Picture 2" descr="DSCN1162">
            <a:extLst>
              <a:ext uri="{FF2B5EF4-FFF2-40B4-BE49-F238E27FC236}">
                <a16:creationId xmlns:a16="http://schemas.microsoft.com/office/drawing/2014/main" id="{7AB756C7-D932-30C4-C86C-8AC14934B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820"/>
            <a:ext cx="9144000" cy="685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289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FA86F-07C6-4CC5-D745-FF0370EDF1A2}"/>
              </a:ext>
            </a:extLst>
          </p:cNvPr>
          <p:cNvSpPr>
            <a:spLocks noGrp="1"/>
          </p:cNvSpPr>
          <p:nvPr>
            <p:ph type="body" sz="quarter" idx="38"/>
          </p:nvPr>
        </p:nvSpPr>
        <p:spPr/>
        <p:txBody>
          <a:bodyPr/>
          <a:lstStyle/>
          <a:p>
            <a:r>
              <a:rPr lang="en-US" dirty="0"/>
              <a:t>Inelastic Response of BRBFs under Earthquake Loading</a:t>
            </a:r>
          </a:p>
          <a:p>
            <a:endParaRPr lang="en-US" dirty="0"/>
          </a:p>
        </p:txBody>
      </p:sp>
      <p:sp>
        <p:nvSpPr>
          <p:cNvPr id="4" name="Slide Number Placeholder 3">
            <a:extLst>
              <a:ext uri="{FF2B5EF4-FFF2-40B4-BE49-F238E27FC236}">
                <a16:creationId xmlns:a16="http://schemas.microsoft.com/office/drawing/2014/main" id="{2A1F9DF9-9645-4F58-3E43-B45C761A9B84}"/>
              </a:ext>
            </a:extLst>
          </p:cNvPr>
          <p:cNvSpPr>
            <a:spLocks noGrp="1"/>
          </p:cNvSpPr>
          <p:nvPr>
            <p:ph type="sldNum" sz="quarter" idx="40"/>
          </p:nvPr>
        </p:nvSpPr>
        <p:spPr/>
        <p:txBody>
          <a:bodyPr/>
          <a:lstStyle/>
          <a:p>
            <a:pPr>
              <a:defRPr/>
            </a:pPr>
            <a:fld id="{6E117181-2254-4C4E-B84D-C4647DF99217}" type="slidenum">
              <a:rPr lang="en-US" altLang="en-US" smtClean="0"/>
              <a:pPr>
                <a:defRPr/>
              </a:pPr>
              <a:t>75</a:t>
            </a:fld>
            <a:endParaRPr lang="en-US" altLang="en-US" dirty="0"/>
          </a:p>
        </p:txBody>
      </p:sp>
      <p:sp>
        <p:nvSpPr>
          <p:cNvPr id="5" name="Line 5">
            <a:extLst>
              <a:ext uri="{FF2B5EF4-FFF2-40B4-BE49-F238E27FC236}">
                <a16:creationId xmlns:a16="http://schemas.microsoft.com/office/drawing/2014/main" id="{823751AD-E85E-5BA4-8E19-679B06249EF6}"/>
              </a:ext>
            </a:extLst>
          </p:cNvPr>
          <p:cNvSpPr>
            <a:spLocks noChangeAspect="1" noChangeShapeType="1"/>
          </p:cNvSpPr>
          <p:nvPr/>
        </p:nvSpPr>
        <p:spPr bwMode="auto">
          <a:xfrm flipV="1">
            <a:off x="3394426" y="2274968"/>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6">
            <a:extLst>
              <a:ext uri="{FF2B5EF4-FFF2-40B4-BE49-F238E27FC236}">
                <a16:creationId xmlns:a16="http://schemas.microsoft.com/office/drawing/2014/main" id="{4C72A80F-2959-6E58-697B-4AD7F8643536}"/>
              </a:ext>
            </a:extLst>
          </p:cNvPr>
          <p:cNvSpPr>
            <a:spLocks noChangeAspect="1" noChangeShapeType="1"/>
          </p:cNvSpPr>
          <p:nvPr/>
        </p:nvSpPr>
        <p:spPr bwMode="auto">
          <a:xfrm flipV="1">
            <a:off x="6137626" y="2274968"/>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7">
            <a:extLst>
              <a:ext uri="{FF2B5EF4-FFF2-40B4-BE49-F238E27FC236}">
                <a16:creationId xmlns:a16="http://schemas.microsoft.com/office/drawing/2014/main" id="{4B44CB4F-B532-97F9-22ED-59B7C31BB57B}"/>
              </a:ext>
            </a:extLst>
          </p:cNvPr>
          <p:cNvSpPr>
            <a:spLocks noChangeAspect="1" noChangeShapeType="1"/>
          </p:cNvSpPr>
          <p:nvPr/>
        </p:nvSpPr>
        <p:spPr bwMode="auto">
          <a:xfrm flipV="1">
            <a:off x="8880826" y="2274968"/>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 name="Line 8">
            <a:extLst>
              <a:ext uri="{FF2B5EF4-FFF2-40B4-BE49-F238E27FC236}">
                <a16:creationId xmlns:a16="http://schemas.microsoft.com/office/drawing/2014/main" id="{1619379A-EC6C-48B2-8001-0B88AD747588}"/>
              </a:ext>
            </a:extLst>
          </p:cNvPr>
          <p:cNvSpPr>
            <a:spLocks noChangeAspect="1" noChangeShapeType="1"/>
          </p:cNvSpPr>
          <p:nvPr/>
        </p:nvSpPr>
        <p:spPr bwMode="auto">
          <a:xfrm>
            <a:off x="3394426" y="2274968"/>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9" name="Line 9">
            <a:extLst>
              <a:ext uri="{FF2B5EF4-FFF2-40B4-BE49-F238E27FC236}">
                <a16:creationId xmlns:a16="http://schemas.microsoft.com/office/drawing/2014/main" id="{D5E67A35-3345-3B20-B1C5-467B28B08AA4}"/>
              </a:ext>
            </a:extLst>
          </p:cNvPr>
          <p:cNvSpPr>
            <a:spLocks noChangeAspect="1" noChangeShapeType="1"/>
          </p:cNvSpPr>
          <p:nvPr/>
        </p:nvSpPr>
        <p:spPr bwMode="auto">
          <a:xfrm>
            <a:off x="6137626" y="2274968"/>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 name="Line 10">
            <a:extLst>
              <a:ext uri="{FF2B5EF4-FFF2-40B4-BE49-F238E27FC236}">
                <a16:creationId xmlns:a16="http://schemas.microsoft.com/office/drawing/2014/main" id="{C83CD429-70B2-B706-FEF7-964EB292882A}"/>
              </a:ext>
            </a:extLst>
          </p:cNvPr>
          <p:cNvSpPr>
            <a:spLocks noChangeAspect="1" noChangeShapeType="1"/>
          </p:cNvSpPr>
          <p:nvPr/>
        </p:nvSpPr>
        <p:spPr bwMode="auto">
          <a:xfrm>
            <a:off x="3242026" y="50181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1" name="Line 11">
            <a:extLst>
              <a:ext uri="{FF2B5EF4-FFF2-40B4-BE49-F238E27FC236}">
                <a16:creationId xmlns:a16="http://schemas.microsoft.com/office/drawing/2014/main" id="{32D84BB0-C170-7A56-4726-15B8E2FFA749}"/>
              </a:ext>
            </a:extLst>
          </p:cNvPr>
          <p:cNvSpPr>
            <a:spLocks noChangeAspect="1" noChangeShapeType="1"/>
          </p:cNvSpPr>
          <p:nvPr/>
        </p:nvSpPr>
        <p:spPr bwMode="auto">
          <a:xfrm>
            <a:off x="5985226" y="50181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2" name="Line 12">
            <a:extLst>
              <a:ext uri="{FF2B5EF4-FFF2-40B4-BE49-F238E27FC236}">
                <a16:creationId xmlns:a16="http://schemas.microsoft.com/office/drawing/2014/main" id="{67701469-CD9B-5E05-0F4D-3CAC2C37623D}"/>
              </a:ext>
            </a:extLst>
          </p:cNvPr>
          <p:cNvSpPr>
            <a:spLocks noChangeAspect="1" noChangeShapeType="1"/>
          </p:cNvSpPr>
          <p:nvPr/>
        </p:nvSpPr>
        <p:spPr bwMode="auto">
          <a:xfrm>
            <a:off x="8728426" y="50181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3" name="Line 13">
            <a:extLst>
              <a:ext uri="{FF2B5EF4-FFF2-40B4-BE49-F238E27FC236}">
                <a16:creationId xmlns:a16="http://schemas.microsoft.com/office/drawing/2014/main" id="{FAFFEEE7-0AE7-22E8-4954-08058D98250A}"/>
              </a:ext>
            </a:extLst>
          </p:cNvPr>
          <p:cNvSpPr>
            <a:spLocks noChangeAspect="1" noChangeShapeType="1"/>
          </p:cNvSpPr>
          <p:nvPr/>
        </p:nvSpPr>
        <p:spPr bwMode="auto">
          <a:xfrm flipV="1">
            <a:off x="3394426" y="2274968"/>
            <a:ext cx="2743200" cy="2743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4">
            <a:extLst>
              <a:ext uri="{FF2B5EF4-FFF2-40B4-BE49-F238E27FC236}">
                <a16:creationId xmlns:a16="http://schemas.microsoft.com/office/drawing/2014/main" id="{31E6D86B-054D-C0C1-E085-C424B6711D52}"/>
              </a:ext>
            </a:extLst>
          </p:cNvPr>
          <p:cNvSpPr>
            <a:spLocks noChangeAspect="1" noChangeShapeType="1"/>
          </p:cNvSpPr>
          <p:nvPr/>
        </p:nvSpPr>
        <p:spPr bwMode="auto">
          <a:xfrm>
            <a:off x="6137626" y="2274968"/>
            <a:ext cx="2743200" cy="2743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5" name="AutoShape 15">
            <a:extLst>
              <a:ext uri="{FF2B5EF4-FFF2-40B4-BE49-F238E27FC236}">
                <a16:creationId xmlns:a16="http://schemas.microsoft.com/office/drawing/2014/main" id="{FB8EC086-1474-9A8E-8D20-68F514C382D7}"/>
              </a:ext>
            </a:extLst>
          </p:cNvPr>
          <p:cNvSpPr>
            <a:spLocks noChangeAspect="1" noChangeArrowheads="1"/>
          </p:cNvSpPr>
          <p:nvPr/>
        </p:nvSpPr>
        <p:spPr bwMode="auto">
          <a:xfrm>
            <a:off x="2480026" y="2198768"/>
            <a:ext cx="762000" cy="228600"/>
          </a:xfrm>
          <a:prstGeom prst="rightArrow">
            <a:avLst>
              <a:gd name="adj1" fmla="val 50000"/>
              <a:gd name="adj2" fmla="val 83333"/>
            </a:avLst>
          </a:prstGeom>
          <a:solidFill>
            <a:srgbClr val="FF0000"/>
          </a:solidFill>
          <a:ln w="25400" algn="ctr">
            <a:solidFill>
              <a:schemeClr val="tx1"/>
            </a:solidFill>
            <a:miter lim="800000"/>
            <a:headEnd/>
            <a:tailEnd/>
          </a:ln>
          <a:effec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Rectangle 16">
            <a:extLst>
              <a:ext uri="{FF2B5EF4-FFF2-40B4-BE49-F238E27FC236}">
                <a16:creationId xmlns:a16="http://schemas.microsoft.com/office/drawing/2014/main" id="{165586CD-24C1-4200-09D2-E4022BD8EDD3}"/>
              </a:ext>
            </a:extLst>
          </p:cNvPr>
          <p:cNvSpPr>
            <a:spLocks noChangeAspect="1" noChangeArrowheads="1"/>
          </p:cNvSpPr>
          <p:nvPr/>
        </p:nvSpPr>
        <p:spPr bwMode="auto">
          <a:xfrm rot="-2720923">
            <a:off x="3369026" y="3490994"/>
            <a:ext cx="2808287" cy="303212"/>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Rectangle 18">
            <a:extLst>
              <a:ext uri="{FF2B5EF4-FFF2-40B4-BE49-F238E27FC236}">
                <a16:creationId xmlns:a16="http://schemas.microsoft.com/office/drawing/2014/main" id="{135ABED6-348D-3419-3F83-CA0B50724556}"/>
              </a:ext>
            </a:extLst>
          </p:cNvPr>
          <p:cNvSpPr>
            <a:spLocks noChangeAspect="1" noChangeArrowheads="1"/>
          </p:cNvSpPr>
          <p:nvPr/>
        </p:nvSpPr>
        <p:spPr bwMode="auto">
          <a:xfrm rot="2720923" flipH="1">
            <a:off x="6128101" y="3497344"/>
            <a:ext cx="2808287" cy="303212"/>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429563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BD53E0-2A36-089B-2FFC-0193E3FDF67F}"/>
              </a:ext>
            </a:extLst>
          </p:cNvPr>
          <p:cNvSpPr>
            <a:spLocks noGrp="1"/>
          </p:cNvSpPr>
          <p:nvPr>
            <p:ph type="body" sz="quarter" idx="38"/>
          </p:nvPr>
        </p:nvSpPr>
        <p:spPr/>
        <p:txBody>
          <a:bodyPr/>
          <a:lstStyle/>
          <a:p>
            <a:r>
              <a:rPr lang="en-US" dirty="0"/>
              <a:t>Inelastic Response of BRBFs under Earthquake Loading</a:t>
            </a:r>
          </a:p>
          <a:p>
            <a:endParaRPr lang="en-US" dirty="0"/>
          </a:p>
        </p:txBody>
      </p:sp>
      <p:sp>
        <p:nvSpPr>
          <p:cNvPr id="4" name="Slide Number Placeholder 3">
            <a:extLst>
              <a:ext uri="{FF2B5EF4-FFF2-40B4-BE49-F238E27FC236}">
                <a16:creationId xmlns:a16="http://schemas.microsoft.com/office/drawing/2014/main" id="{623D2003-B5F9-C492-B917-B397F71B4E16}"/>
              </a:ext>
            </a:extLst>
          </p:cNvPr>
          <p:cNvSpPr>
            <a:spLocks noGrp="1"/>
          </p:cNvSpPr>
          <p:nvPr>
            <p:ph type="sldNum" sz="quarter" idx="40"/>
          </p:nvPr>
        </p:nvSpPr>
        <p:spPr/>
        <p:txBody>
          <a:bodyPr/>
          <a:lstStyle/>
          <a:p>
            <a:pPr>
              <a:defRPr/>
            </a:pPr>
            <a:fld id="{6E117181-2254-4C4E-B84D-C4647DF99217}" type="slidenum">
              <a:rPr lang="en-US" altLang="en-US" smtClean="0"/>
              <a:pPr>
                <a:defRPr/>
              </a:pPr>
              <a:t>76</a:t>
            </a:fld>
            <a:endParaRPr lang="en-US" altLang="en-US" dirty="0"/>
          </a:p>
        </p:txBody>
      </p:sp>
      <p:sp>
        <p:nvSpPr>
          <p:cNvPr id="5" name="Line 5">
            <a:extLst>
              <a:ext uri="{FF2B5EF4-FFF2-40B4-BE49-F238E27FC236}">
                <a16:creationId xmlns:a16="http://schemas.microsoft.com/office/drawing/2014/main" id="{39EB118C-AEBF-BFA7-ECDF-C0EEB127203A}"/>
              </a:ext>
            </a:extLst>
          </p:cNvPr>
          <p:cNvSpPr>
            <a:spLocks noChangeShapeType="1"/>
          </p:cNvSpPr>
          <p:nvPr/>
        </p:nvSpPr>
        <p:spPr bwMode="auto">
          <a:xfrm flipV="1">
            <a:off x="3389312"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6">
            <a:extLst>
              <a:ext uri="{FF2B5EF4-FFF2-40B4-BE49-F238E27FC236}">
                <a16:creationId xmlns:a16="http://schemas.microsoft.com/office/drawing/2014/main" id="{CDAA63EE-212F-D495-05A5-B753DE2A2714}"/>
              </a:ext>
            </a:extLst>
          </p:cNvPr>
          <p:cNvSpPr>
            <a:spLocks noChangeShapeType="1"/>
          </p:cNvSpPr>
          <p:nvPr/>
        </p:nvSpPr>
        <p:spPr bwMode="auto">
          <a:xfrm flipV="1">
            <a:off x="6132512"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7">
            <a:extLst>
              <a:ext uri="{FF2B5EF4-FFF2-40B4-BE49-F238E27FC236}">
                <a16:creationId xmlns:a16="http://schemas.microsoft.com/office/drawing/2014/main" id="{FE472291-7187-043F-D5B9-43414B558761}"/>
              </a:ext>
            </a:extLst>
          </p:cNvPr>
          <p:cNvSpPr>
            <a:spLocks noChangeShapeType="1"/>
          </p:cNvSpPr>
          <p:nvPr/>
        </p:nvSpPr>
        <p:spPr bwMode="auto">
          <a:xfrm flipV="1">
            <a:off x="8875712"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8">
            <a:extLst>
              <a:ext uri="{FF2B5EF4-FFF2-40B4-BE49-F238E27FC236}">
                <a16:creationId xmlns:a16="http://schemas.microsoft.com/office/drawing/2014/main" id="{5CE0901C-41F2-D264-D072-7E6FD2471918}"/>
              </a:ext>
            </a:extLst>
          </p:cNvPr>
          <p:cNvSpPr>
            <a:spLocks noChangeShapeType="1"/>
          </p:cNvSpPr>
          <p:nvPr/>
        </p:nvSpPr>
        <p:spPr bwMode="auto">
          <a:xfrm>
            <a:off x="3389312" y="1446892"/>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9">
            <a:extLst>
              <a:ext uri="{FF2B5EF4-FFF2-40B4-BE49-F238E27FC236}">
                <a16:creationId xmlns:a16="http://schemas.microsoft.com/office/drawing/2014/main" id="{85E250C6-2715-3003-B4C1-B71BE4D62EF9}"/>
              </a:ext>
            </a:extLst>
          </p:cNvPr>
          <p:cNvSpPr>
            <a:spLocks noChangeShapeType="1"/>
          </p:cNvSpPr>
          <p:nvPr/>
        </p:nvSpPr>
        <p:spPr bwMode="auto">
          <a:xfrm>
            <a:off x="6132512" y="1446892"/>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10">
            <a:extLst>
              <a:ext uri="{FF2B5EF4-FFF2-40B4-BE49-F238E27FC236}">
                <a16:creationId xmlns:a16="http://schemas.microsoft.com/office/drawing/2014/main" id="{5F239262-32EB-8485-5653-DCDAC5C7273D}"/>
              </a:ext>
            </a:extLst>
          </p:cNvPr>
          <p:cNvSpPr>
            <a:spLocks noChangeShapeType="1"/>
          </p:cNvSpPr>
          <p:nvPr/>
        </p:nvSpPr>
        <p:spPr bwMode="auto">
          <a:xfrm>
            <a:off x="3236912"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1">
            <a:extLst>
              <a:ext uri="{FF2B5EF4-FFF2-40B4-BE49-F238E27FC236}">
                <a16:creationId xmlns:a16="http://schemas.microsoft.com/office/drawing/2014/main" id="{2858E3DF-AC02-2420-9320-F109FA717BD9}"/>
              </a:ext>
            </a:extLst>
          </p:cNvPr>
          <p:cNvSpPr>
            <a:spLocks noChangeShapeType="1"/>
          </p:cNvSpPr>
          <p:nvPr/>
        </p:nvSpPr>
        <p:spPr bwMode="auto">
          <a:xfrm>
            <a:off x="5980112"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2">
            <a:extLst>
              <a:ext uri="{FF2B5EF4-FFF2-40B4-BE49-F238E27FC236}">
                <a16:creationId xmlns:a16="http://schemas.microsoft.com/office/drawing/2014/main" id="{86133E5D-4886-D45E-D9F8-A9E88251D151}"/>
              </a:ext>
            </a:extLst>
          </p:cNvPr>
          <p:cNvSpPr>
            <a:spLocks noChangeShapeType="1"/>
          </p:cNvSpPr>
          <p:nvPr/>
        </p:nvSpPr>
        <p:spPr bwMode="auto">
          <a:xfrm>
            <a:off x="8723312"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3">
            <a:extLst>
              <a:ext uri="{FF2B5EF4-FFF2-40B4-BE49-F238E27FC236}">
                <a16:creationId xmlns:a16="http://schemas.microsoft.com/office/drawing/2014/main" id="{79AF8FEA-0E36-153E-D93C-102F8D0954CA}"/>
              </a:ext>
            </a:extLst>
          </p:cNvPr>
          <p:cNvSpPr>
            <a:spLocks noChangeShapeType="1"/>
          </p:cNvSpPr>
          <p:nvPr/>
        </p:nvSpPr>
        <p:spPr bwMode="auto">
          <a:xfrm flipV="1">
            <a:off x="3389312" y="1446892"/>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4">
            <a:extLst>
              <a:ext uri="{FF2B5EF4-FFF2-40B4-BE49-F238E27FC236}">
                <a16:creationId xmlns:a16="http://schemas.microsoft.com/office/drawing/2014/main" id="{A6CC6875-11D5-9E29-41A3-953581C98DBC}"/>
              </a:ext>
            </a:extLst>
          </p:cNvPr>
          <p:cNvSpPr>
            <a:spLocks noChangeShapeType="1"/>
          </p:cNvSpPr>
          <p:nvPr/>
        </p:nvSpPr>
        <p:spPr bwMode="auto">
          <a:xfrm>
            <a:off x="6132512" y="1446892"/>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AutoShape 15">
            <a:extLst>
              <a:ext uri="{FF2B5EF4-FFF2-40B4-BE49-F238E27FC236}">
                <a16:creationId xmlns:a16="http://schemas.microsoft.com/office/drawing/2014/main" id="{88E20FE6-5EF8-E9C4-607D-8598885A358C}"/>
              </a:ext>
            </a:extLst>
          </p:cNvPr>
          <p:cNvSpPr>
            <a:spLocks noChangeArrowheads="1"/>
          </p:cNvSpPr>
          <p:nvPr/>
        </p:nvSpPr>
        <p:spPr bwMode="auto">
          <a:xfrm>
            <a:off x="2474912" y="1370692"/>
            <a:ext cx="762000" cy="228600"/>
          </a:xfrm>
          <a:prstGeom prst="rightArrow">
            <a:avLst>
              <a:gd name="adj1" fmla="val 50000"/>
              <a:gd name="adj2" fmla="val 83333"/>
            </a:avLst>
          </a:prstGeom>
          <a:solidFill>
            <a:srgbClr val="FF0000"/>
          </a:solidFill>
          <a:ln w="2540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Line 16">
            <a:extLst>
              <a:ext uri="{FF2B5EF4-FFF2-40B4-BE49-F238E27FC236}">
                <a16:creationId xmlns:a16="http://schemas.microsoft.com/office/drawing/2014/main" id="{2B995714-473C-E66B-2E06-5DB9BA37398F}"/>
              </a:ext>
            </a:extLst>
          </p:cNvPr>
          <p:cNvSpPr>
            <a:spLocks noChangeShapeType="1"/>
          </p:cNvSpPr>
          <p:nvPr/>
        </p:nvSpPr>
        <p:spPr bwMode="auto">
          <a:xfrm>
            <a:off x="3846512" y="1446892"/>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17">
            <a:extLst>
              <a:ext uri="{FF2B5EF4-FFF2-40B4-BE49-F238E27FC236}">
                <a16:creationId xmlns:a16="http://schemas.microsoft.com/office/drawing/2014/main" id="{94DFBAFC-5E85-321C-20FB-F34B879AD92E}"/>
              </a:ext>
            </a:extLst>
          </p:cNvPr>
          <p:cNvSpPr>
            <a:spLocks noChangeShapeType="1"/>
          </p:cNvSpPr>
          <p:nvPr/>
        </p:nvSpPr>
        <p:spPr bwMode="auto">
          <a:xfrm flipV="1">
            <a:off x="3389312"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18">
            <a:extLst>
              <a:ext uri="{FF2B5EF4-FFF2-40B4-BE49-F238E27FC236}">
                <a16:creationId xmlns:a16="http://schemas.microsoft.com/office/drawing/2014/main" id="{E50367C9-D22A-2B1F-C0F1-CB7F382981D5}"/>
              </a:ext>
            </a:extLst>
          </p:cNvPr>
          <p:cNvSpPr>
            <a:spLocks noChangeShapeType="1"/>
          </p:cNvSpPr>
          <p:nvPr/>
        </p:nvSpPr>
        <p:spPr bwMode="auto">
          <a:xfrm flipV="1">
            <a:off x="6132512"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19">
            <a:extLst>
              <a:ext uri="{FF2B5EF4-FFF2-40B4-BE49-F238E27FC236}">
                <a16:creationId xmlns:a16="http://schemas.microsoft.com/office/drawing/2014/main" id="{03B1A2F0-A3E2-99A0-395E-6A04CC074462}"/>
              </a:ext>
            </a:extLst>
          </p:cNvPr>
          <p:cNvSpPr>
            <a:spLocks noChangeShapeType="1"/>
          </p:cNvSpPr>
          <p:nvPr/>
        </p:nvSpPr>
        <p:spPr bwMode="auto">
          <a:xfrm flipV="1">
            <a:off x="8875712"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Text Box 22">
            <a:extLst>
              <a:ext uri="{FF2B5EF4-FFF2-40B4-BE49-F238E27FC236}">
                <a16:creationId xmlns:a16="http://schemas.microsoft.com/office/drawing/2014/main" id="{E3A10E6B-5AA7-C85C-D19C-150267CB02BB}"/>
              </a:ext>
            </a:extLst>
          </p:cNvPr>
          <p:cNvSpPr txBox="1">
            <a:spLocks noChangeArrowheads="1"/>
          </p:cNvSpPr>
          <p:nvPr/>
        </p:nvSpPr>
        <p:spPr bwMode="auto">
          <a:xfrm>
            <a:off x="4379912" y="4601255"/>
            <a:ext cx="198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Tension Brace: </a:t>
            </a:r>
            <a:r>
              <a:rPr lang="en-US" altLang="en-US" sz="1800" i="1" dirty="0">
                <a:solidFill>
                  <a:schemeClr val="tx2"/>
                </a:solidFill>
                <a:latin typeface="+mn-lt"/>
              </a:rPr>
              <a:t>Yields</a:t>
            </a:r>
            <a:endParaRPr lang="en-US" altLang="en-US" sz="1800" i="1" dirty="0">
              <a:solidFill>
                <a:srgbClr val="FFFFFF"/>
              </a:solidFill>
              <a:latin typeface="+mn-lt"/>
            </a:endParaRPr>
          </a:p>
        </p:txBody>
      </p:sp>
      <p:sp>
        <p:nvSpPr>
          <p:cNvPr id="21" name="Line 24">
            <a:extLst>
              <a:ext uri="{FF2B5EF4-FFF2-40B4-BE49-F238E27FC236}">
                <a16:creationId xmlns:a16="http://schemas.microsoft.com/office/drawing/2014/main" id="{12401F19-F4B7-36B8-8E81-AC8320006B24}"/>
              </a:ext>
            </a:extLst>
          </p:cNvPr>
          <p:cNvSpPr>
            <a:spLocks noChangeShapeType="1"/>
          </p:cNvSpPr>
          <p:nvPr/>
        </p:nvSpPr>
        <p:spPr bwMode="auto">
          <a:xfrm>
            <a:off x="3998912" y="4799692"/>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Text Box 25">
            <a:extLst>
              <a:ext uri="{FF2B5EF4-FFF2-40B4-BE49-F238E27FC236}">
                <a16:creationId xmlns:a16="http://schemas.microsoft.com/office/drawing/2014/main" id="{EF67AC15-848B-05EA-E282-DAB6FA2D7C34}"/>
              </a:ext>
            </a:extLst>
          </p:cNvPr>
          <p:cNvSpPr txBox="1">
            <a:spLocks noChangeArrowheads="1"/>
          </p:cNvSpPr>
          <p:nvPr/>
        </p:nvSpPr>
        <p:spPr bwMode="auto">
          <a:xfrm>
            <a:off x="7808912" y="4615542"/>
            <a:ext cx="289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Compression Brace: </a:t>
            </a:r>
            <a:r>
              <a:rPr lang="en-US" altLang="en-US" sz="1800" i="1" dirty="0">
                <a:solidFill>
                  <a:schemeClr val="tx2"/>
                </a:solidFill>
                <a:latin typeface="+mn-lt"/>
              </a:rPr>
              <a:t>Yields</a:t>
            </a:r>
            <a:endParaRPr lang="en-US" altLang="en-US" sz="1800" i="1" dirty="0">
              <a:solidFill>
                <a:srgbClr val="FFFFFF"/>
              </a:solidFill>
              <a:latin typeface="+mn-lt"/>
            </a:endParaRPr>
          </a:p>
        </p:txBody>
      </p:sp>
      <p:sp>
        <p:nvSpPr>
          <p:cNvPr id="23" name="Line 27">
            <a:extLst>
              <a:ext uri="{FF2B5EF4-FFF2-40B4-BE49-F238E27FC236}">
                <a16:creationId xmlns:a16="http://schemas.microsoft.com/office/drawing/2014/main" id="{411BE9EA-4F8F-4557-2AB8-2405764EB2B5}"/>
              </a:ext>
            </a:extLst>
          </p:cNvPr>
          <p:cNvSpPr>
            <a:spLocks noChangeShapeType="1"/>
          </p:cNvSpPr>
          <p:nvPr/>
        </p:nvSpPr>
        <p:spPr bwMode="auto">
          <a:xfrm>
            <a:off x="7199312" y="4799692"/>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Text Box 28">
            <a:extLst>
              <a:ext uri="{FF2B5EF4-FFF2-40B4-BE49-F238E27FC236}">
                <a16:creationId xmlns:a16="http://schemas.microsoft.com/office/drawing/2014/main" id="{F88EFFB6-E309-8299-C1C9-A9AA948623B4}"/>
              </a:ext>
            </a:extLst>
          </p:cNvPr>
          <p:cNvSpPr txBox="1">
            <a:spLocks noChangeArrowheads="1"/>
          </p:cNvSpPr>
          <p:nvPr/>
        </p:nvSpPr>
        <p:spPr bwMode="auto">
          <a:xfrm>
            <a:off x="3236912" y="5620526"/>
            <a:ext cx="76116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Columns and beams: </a:t>
            </a:r>
            <a:r>
              <a:rPr lang="en-US" altLang="en-US" sz="2200" i="1" dirty="0">
                <a:solidFill>
                  <a:schemeClr val="tx2"/>
                </a:solidFill>
                <a:latin typeface="+mn-lt"/>
              </a:rPr>
              <a:t>remain essentially elastic</a:t>
            </a:r>
          </a:p>
        </p:txBody>
      </p:sp>
      <p:sp>
        <p:nvSpPr>
          <p:cNvPr id="25" name="Rectangle 30">
            <a:extLst>
              <a:ext uri="{FF2B5EF4-FFF2-40B4-BE49-F238E27FC236}">
                <a16:creationId xmlns:a16="http://schemas.microsoft.com/office/drawing/2014/main" id="{1B308474-0605-9AE7-C15D-0DBB5EAC1155}"/>
              </a:ext>
            </a:extLst>
          </p:cNvPr>
          <p:cNvSpPr>
            <a:spLocks noChangeArrowheads="1"/>
          </p:cNvSpPr>
          <p:nvPr/>
        </p:nvSpPr>
        <p:spPr bwMode="auto">
          <a:xfrm rot="-2460000">
            <a:off x="3563937" y="2672442"/>
            <a:ext cx="2808288" cy="303213"/>
          </a:xfrm>
          <a:prstGeom prst="rect">
            <a:avLst/>
          </a:prstGeom>
          <a:gradFill rotWithShape="1">
            <a:gsLst>
              <a:gs pos="0">
                <a:srgbClr val="B2B2B2"/>
              </a:gs>
              <a:gs pos="50000">
                <a:srgbClr val="525252"/>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23">
            <a:extLst>
              <a:ext uri="{FF2B5EF4-FFF2-40B4-BE49-F238E27FC236}">
                <a16:creationId xmlns:a16="http://schemas.microsoft.com/office/drawing/2014/main" id="{9FF448F5-47BD-156C-D080-73654159E9A4}"/>
              </a:ext>
            </a:extLst>
          </p:cNvPr>
          <p:cNvSpPr>
            <a:spLocks noChangeShapeType="1"/>
          </p:cNvSpPr>
          <p:nvPr/>
        </p:nvSpPr>
        <p:spPr bwMode="auto">
          <a:xfrm flipH="1">
            <a:off x="3998912" y="3047092"/>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20">
            <a:extLst>
              <a:ext uri="{FF2B5EF4-FFF2-40B4-BE49-F238E27FC236}">
                <a16:creationId xmlns:a16="http://schemas.microsoft.com/office/drawing/2014/main" id="{05BF1C76-B6A9-7018-10B3-7CF7AB3DEE3B}"/>
              </a:ext>
            </a:extLst>
          </p:cNvPr>
          <p:cNvSpPr>
            <a:spLocks noChangeShapeType="1"/>
          </p:cNvSpPr>
          <p:nvPr/>
        </p:nvSpPr>
        <p:spPr bwMode="auto">
          <a:xfrm flipV="1">
            <a:off x="3389312" y="1446892"/>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Rectangle 31">
            <a:extLst>
              <a:ext uri="{FF2B5EF4-FFF2-40B4-BE49-F238E27FC236}">
                <a16:creationId xmlns:a16="http://schemas.microsoft.com/office/drawing/2014/main" id="{C60FC97B-4EF8-6D9B-D4B7-8C6BBD331B85}"/>
              </a:ext>
            </a:extLst>
          </p:cNvPr>
          <p:cNvSpPr>
            <a:spLocks noChangeArrowheads="1"/>
          </p:cNvSpPr>
          <p:nvPr/>
        </p:nvSpPr>
        <p:spPr bwMode="auto">
          <a:xfrm rot="3000000" flipH="1">
            <a:off x="6321425" y="2631167"/>
            <a:ext cx="2808287" cy="303213"/>
          </a:xfrm>
          <a:prstGeom prst="rect">
            <a:avLst/>
          </a:prstGeom>
          <a:gradFill rotWithShape="1">
            <a:gsLst>
              <a:gs pos="0">
                <a:srgbClr val="B2B2B2"/>
              </a:gs>
              <a:gs pos="50000">
                <a:srgbClr val="525252"/>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 name="Freeform 29">
            <a:extLst>
              <a:ext uri="{FF2B5EF4-FFF2-40B4-BE49-F238E27FC236}">
                <a16:creationId xmlns:a16="http://schemas.microsoft.com/office/drawing/2014/main" id="{FCBF8BDF-CAFD-BAF0-F710-45D85EC4604E}"/>
              </a:ext>
            </a:extLst>
          </p:cNvPr>
          <p:cNvSpPr>
            <a:spLocks/>
          </p:cNvSpPr>
          <p:nvPr/>
        </p:nvSpPr>
        <p:spPr bwMode="auto">
          <a:xfrm>
            <a:off x="6589712" y="1446892"/>
            <a:ext cx="2286000" cy="2714625"/>
          </a:xfrm>
          <a:custGeom>
            <a:avLst/>
            <a:gdLst>
              <a:gd name="T0" fmla="*/ 2147483646 w 1440"/>
              <a:gd name="T1" fmla="*/ 2147483646 h 1710"/>
              <a:gd name="T2" fmla="*/ 0 w 1440"/>
              <a:gd name="T3" fmla="*/ 0 h 1710"/>
              <a:gd name="T4" fmla="*/ 0 60000 65536"/>
              <a:gd name="T5" fmla="*/ 0 60000 65536"/>
            </a:gdLst>
            <a:ahLst/>
            <a:cxnLst>
              <a:cxn ang="T4">
                <a:pos x="T0" y="T1"/>
              </a:cxn>
              <a:cxn ang="T5">
                <a:pos x="T2" y="T3"/>
              </a:cxn>
            </a:cxnLst>
            <a:rect l="0" t="0" r="r" b="b"/>
            <a:pathLst>
              <a:path w="1440" h="1710">
                <a:moveTo>
                  <a:pt x="1440" y="1710"/>
                </a:moveTo>
                <a:lnTo>
                  <a:pt x="0" y="0"/>
                </a:lnTo>
              </a:path>
            </a:pathLst>
          </a:custGeom>
          <a:noFill/>
          <a:ln w="76200">
            <a:solidFill>
              <a:srgbClr val="FC012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Freeform 26">
            <a:extLst>
              <a:ext uri="{FF2B5EF4-FFF2-40B4-BE49-F238E27FC236}">
                <a16:creationId xmlns:a16="http://schemas.microsoft.com/office/drawing/2014/main" id="{F62F57F5-A020-F6CC-8A14-E3B10FE26E6D}"/>
              </a:ext>
            </a:extLst>
          </p:cNvPr>
          <p:cNvSpPr>
            <a:spLocks/>
          </p:cNvSpPr>
          <p:nvPr/>
        </p:nvSpPr>
        <p:spPr bwMode="auto">
          <a:xfrm>
            <a:off x="7199312" y="3056617"/>
            <a:ext cx="685800" cy="1743075"/>
          </a:xfrm>
          <a:custGeom>
            <a:avLst/>
            <a:gdLst>
              <a:gd name="T0" fmla="*/ 2147483646 w 432"/>
              <a:gd name="T1" fmla="*/ 0 h 1098"/>
              <a:gd name="T2" fmla="*/ 0 w 432"/>
              <a:gd name="T3" fmla="*/ 2147483646 h 1098"/>
              <a:gd name="T4" fmla="*/ 0 60000 65536"/>
              <a:gd name="T5" fmla="*/ 0 60000 65536"/>
            </a:gdLst>
            <a:ahLst/>
            <a:cxnLst>
              <a:cxn ang="T4">
                <a:pos x="T0" y="T1"/>
              </a:cxn>
              <a:cxn ang="T5">
                <a:pos x="T2" y="T3"/>
              </a:cxn>
            </a:cxnLst>
            <a:rect l="0" t="0" r="r" b="b"/>
            <a:pathLst>
              <a:path w="432" h="1098">
                <a:moveTo>
                  <a:pt x="432" y="0"/>
                </a:moveTo>
                <a:lnTo>
                  <a:pt x="0" y="1098"/>
                </a:lnTo>
              </a:path>
            </a:pathLst>
          </a:custGeom>
          <a:noFill/>
          <a:ln w="38100">
            <a:solidFill>
              <a:schemeClr val="tx2"/>
            </a:solidFill>
            <a:round/>
            <a:headEnd type="triangle" w="med"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0942231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96F0A-F53E-BC91-71BF-128785EA1E3C}"/>
              </a:ext>
            </a:extLst>
          </p:cNvPr>
          <p:cNvSpPr>
            <a:spLocks noGrp="1"/>
          </p:cNvSpPr>
          <p:nvPr>
            <p:ph type="body" sz="quarter" idx="38"/>
          </p:nvPr>
        </p:nvSpPr>
        <p:spPr/>
        <p:txBody>
          <a:bodyPr/>
          <a:lstStyle/>
          <a:p>
            <a:r>
              <a:rPr lang="en-US" dirty="0"/>
              <a:t>Inelastic Response of BRBFs under Earthquake Loading</a:t>
            </a:r>
          </a:p>
          <a:p>
            <a:endParaRPr lang="en-US" dirty="0"/>
          </a:p>
        </p:txBody>
      </p:sp>
      <p:sp>
        <p:nvSpPr>
          <p:cNvPr id="4" name="Slide Number Placeholder 3">
            <a:extLst>
              <a:ext uri="{FF2B5EF4-FFF2-40B4-BE49-F238E27FC236}">
                <a16:creationId xmlns:a16="http://schemas.microsoft.com/office/drawing/2014/main" id="{28107A0D-FDE0-5384-79F0-856B8586A0DB}"/>
              </a:ext>
            </a:extLst>
          </p:cNvPr>
          <p:cNvSpPr>
            <a:spLocks noGrp="1"/>
          </p:cNvSpPr>
          <p:nvPr>
            <p:ph type="sldNum" sz="quarter" idx="40"/>
          </p:nvPr>
        </p:nvSpPr>
        <p:spPr/>
        <p:txBody>
          <a:bodyPr/>
          <a:lstStyle/>
          <a:p>
            <a:pPr>
              <a:defRPr/>
            </a:pPr>
            <a:fld id="{6E117181-2254-4C4E-B84D-C4647DF99217}" type="slidenum">
              <a:rPr lang="en-US" altLang="en-US" smtClean="0"/>
              <a:pPr>
                <a:defRPr/>
              </a:pPr>
              <a:t>77</a:t>
            </a:fld>
            <a:endParaRPr lang="en-US" altLang="en-US" dirty="0"/>
          </a:p>
        </p:txBody>
      </p:sp>
      <p:sp>
        <p:nvSpPr>
          <p:cNvPr id="5" name="Line 5">
            <a:extLst>
              <a:ext uri="{FF2B5EF4-FFF2-40B4-BE49-F238E27FC236}">
                <a16:creationId xmlns:a16="http://schemas.microsoft.com/office/drawing/2014/main" id="{90BDC971-E9A9-9236-A9E1-C22BB736F866}"/>
              </a:ext>
            </a:extLst>
          </p:cNvPr>
          <p:cNvSpPr>
            <a:spLocks noChangeShapeType="1"/>
          </p:cNvSpPr>
          <p:nvPr/>
        </p:nvSpPr>
        <p:spPr bwMode="auto">
          <a:xfrm flipV="1">
            <a:off x="3384848"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6">
            <a:extLst>
              <a:ext uri="{FF2B5EF4-FFF2-40B4-BE49-F238E27FC236}">
                <a16:creationId xmlns:a16="http://schemas.microsoft.com/office/drawing/2014/main" id="{1F68828F-8C52-B282-0D0D-DF1526D59164}"/>
              </a:ext>
            </a:extLst>
          </p:cNvPr>
          <p:cNvSpPr>
            <a:spLocks noChangeShapeType="1"/>
          </p:cNvSpPr>
          <p:nvPr/>
        </p:nvSpPr>
        <p:spPr bwMode="auto">
          <a:xfrm flipV="1">
            <a:off x="6128048"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7">
            <a:extLst>
              <a:ext uri="{FF2B5EF4-FFF2-40B4-BE49-F238E27FC236}">
                <a16:creationId xmlns:a16="http://schemas.microsoft.com/office/drawing/2014/main" id="{D45BD51D-79AC-9235-4710-955AD33DFDF7}"/>
              </a:ext>
            </a:extLst>
          </p:cNvPr>
          <p:cNvSpPr>
            <a:spLocks noChangeShapeType="1"/>
          </p:cNvSpPr>
          <p:nvPr/>
        </p:nvSpPr>
        <p:spPr bwMode="auto">
          <a:xfrm flipV="1">
            <a:off x="8871248" y="1446892"/>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8">
            <a:extLst>
              <a:ext uri="{FF2B5EF4-FFF2-40B4-BE49-F238E27FC236}">
                <a16:creationId xmlns:a16="http://schemas.microsoft.com/office/drawing/2014/main" id="{F76E5758-96F2-831A-F2A8-3910487B7DF4}"/>
              </a:ext>
            </a:extLst>
          </p:cNvPr>
          <p:cNvSpPr>
            <a:spLocks noChangeShapeType="1"/>
          </p:cNvSpPr>
          <p:nvPr/>
        </p:nvSpPr>
        <p:spPr bwMode="auto">
          <a:xfrm>
            <a:off x="3384848" y="1446892"/>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9">
            <a:extLst>
              <a:ext uri="{FF2B5EF4-FFF2-40B4-BE49-F238E27FC236}">
                <a16:creationId xmlns:a16="http://schemas.microsoft.com/office/drawing/2014/main" id="{B3BBB172-0FC9-1B8B-5696-0A1EAE5BB0B4}"/>
              </a:ext>
            </a:extLst>
          </p:cNvPr>
          <p:cNvSpPr>
            <a:spLocks noChangeShapeType="1"/>
          </p:cNvSpPr>
          <p:nvPr/>
        </p:nvSpPr>
        <p:spPr bwMode="auto">
          <a:xfrm>
            <a:off x="6128048" y="1446892"/>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10">
            <a:extLst>
              <a:ext uri="{FF2B5EF4-FFF2-40B4-BE49-F238E27FC236}">
                <a16:creationId xmlns:a16="http://schemas.microsoft.com/office/drawing/2014/main" id="{2BC3ABB2-38EA-4085-AE23-BC13CADFFA65}"/>
              </a:ext>
            </a:extLst>
          </p:cNvPr>
          <p:cNvSpPr>
            <a:spLocks noChangeShapeType="1"/>
          </p:cNvSpPr>
          <p:nvPr/>
        </p:nvSpPr>
        <p:spPr bwMode="auto">
          <a:xfrm>
            <a:off x="3232448"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1">
            <a:extLst>
              <a:ext uri="{FF2B5EF4-FFF2-40B4-BE49-F238E27FC236}">
                <a16:creationId xmlns:a16="http://schemas.microsoft.com/office/drawing/2014/main" id="{2B65C7FD-96DA-FFC2-69A5-7659436B22FD}"/>
              </a:ext>
            </a:extLst>
          </p:cNvPr>
          <p:cNvSpPr>
            <a:spLocks noChangeShapeType="1"/>
          </p:cNvSpPr>
          <p:nvPr/>
        </p:nvSpPr>
        <p:spPr bwMode="auto">
          <a:xfrm>
            <a:off x="5975648"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2">
            <a:extLst>
              <a:ext uri="{FF2B5EF4-FFF2-40B4-BE49-F238E27FC236}">
                <a16:creationId xmlns:a16="http://schemas.microsoft.com/office/drawing/2014/main" id="{22715B72-A45C-F32F-670D-2DA0CDB5486A}"/>
              </a:ext>
            </a:extLst>
          </p:cNvPr>
          <p:cNvSpPr>
            <a:spLocks noChangeShapeType="1"/>
          </p:cNvSpPr>
          <p:nvPr/>
        </p:nvSpPr>
        <p:spPr bwMode="auto">
          <a:xfrm>
            <a:off x="8718848" y="4190092"/>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3">
            <a:extLst>
              <a:ext uri="{FF2B5EF4-FFF2-40B4-BE49-F238E27FC236}">
                <a16:creationId xmlns:a16="http://schemas.microsoft.com/office/drawing/2014/main" id="{7E041480-98C4-6BFF-AD6B-5FF9084E0495}"/>
              </a:ext>
            </a:extLst>
          </p:cNvPr>
          <p:cNvSpPr>
            <a:spLocks noChangeShapeType="1"/>
          </p:cNvSpPr>
          <p:nvPr/>
        </p:nvSpPr>
        <p:spPr bwMode="auto">
          <a:xfrm flipV="1">
            <a:off x="3384848" y="1446892"/>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4">
            <a:extLst>
              <a:ext uri="{FF2B5EF4-FFF2-40B4-BE49-F238E27FC236}">
                <a16:creationId xmlns:a16="http://schemas.microsoft.com/office/drawing/2014/main" id="{0CF29167-33E3-AE1D-053D-45F4C999AD6E}"/>
              </a:ext>
            </a:extLst>
          </p:cNvPr>
          <p:cNvSpPr>
            <a:spLocks noChangeShapeType="1"/>
          </p:cNvSpPr>
          <p:nvPr/>
        </p:nvSpPr>
        <p:spPr bwMode="auto">
          <a:xfrm>
            <a:off x="6128048" y="1446892"/>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AutoShape 15">
            <a:extLst>
              <a:ext uri="{FF2B5EF4-FFF2-40B4-BE49-F238E27FC236}">
                <a16:creationId xmlns:a16="http://schemas.microsoft.com/office/drawing/2014/main" id="{074195F9-847E-2939-5ACB-22487ECE95BC}"/>
              </a:ext>
            </a:extLst>
          </p:cNvPr>
          <p:cNvSpPr>
            <a:spLocks noChangeArrowheads="1"/>
          </p:cNvSpPr>
          <p:nvPr/>
        </p:nvSpPr>
        <p:spPr bwMode="auto">
          <a:xfrm rot="10800000">
            <a:off x="9480848" y="1332592"/>
            <a:ext cx="762000" cy="228600"/>
          </a:xfrm>
          <a:prstGeom prst="rightArrow">
            <a:avLst>
              <a:gd name="adj1" fmla="val 50000"/>
              <a:gd name="adj2" fmla="val 83333"/>
            </a:avLst>
          </a:prstGeom>
          <a:solidFill>
            <a:srgbClr val="FF0000"/>
          </a:solidFill>
          <a:ln w="2540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Line 16">
            <a:extLst>
              <a:ext uri="{FF2B5EF4-FFF2-40B4-BE49-F238E27FC236}">
                <a16:creationId xmlns:a16="http://schemas.microsoft.com/office/drawing/2014/main" id="{A3B973D2-9ABF-2CD3-81DB-1EEFBA357A80}"/>
              </a:ext>
            </a:extLst>
          </p:cNvPr>
          <p:cNvSpPr>
            <a:spLocks noChangeShapeType="1"/>
          </p:cNvSpPr>
          <p:nvPr/>
        </p:nvSpPr>
        <p:spPr bwMode="auto">
          <a:xfrm>
            <a:off x="2927648" y="1446892"/>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Text Box 17">
            <a:extLst>
              <a:ext uri="{FF2B5EF4-FFF2-40B4-BE49-F238E27FC236}">
                <a16:creationId xmlns:a16="http://schemas.microsoft.com/office/drawing/2014/main" id="{ACACE388-EBA4-5B63-0354-4DA862AF79B5}"/>
              </a:ext>
            </a:extLst>
          </p:cNvPr>
          <p:cNvSpPr txBox="1">
            <a:spLocks noChangeArrowheads="1"/>
          </p:cNvSpPr>
          <p:nvPr/>
        </p:nvSpPr>
        <p:spPr bwMode="auto">
          <a:xfrm>
            <a:off x="4375448" y="4601255"/>
            <a:ext cx="281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Compression Brace: </a:t>
            </a:r>
            <a:r>
              <a:rPr lang="en-US" altLang="en-US" sz="1800" i="1" dirty="0">
                <a:solidFill>
                  <a:schemeClr val="tx2"/>
                </a:solidFill>
                <a:latin typeface="+mn-lt"/>
              </a:rPr>
              <a:t>Yields</a:t>
            </a:r>
            <a:endParaRPr lang="en-US" altLang="en-US" sz="1800" i="1" dirty="0">
              <a:solidFill>
                <a:srgbClr val="FFFFFF"/>
              </a:solidFill>
              <a:latin typeface="+mn-lt"/>
            </a:endParaRPr>
          </a:p>
        </p:txBody>
      </p:sp>
      <p:sp>
        <p:nvSpPr>
          <p:cNvPr id="18" name="Line 19">
            <a:extLst>
              <a:ext uri="{FF2B5EF4-FFF2-40B4-BE49-F238E27FC236}">
                <a16:creationId xmlns:a16="http://schemas.microsoft.com/office/drawing/2014/main" id="{7B7744B1-687E-CEAA-B4FA-2A4D1E8764DD}"/>
              </a:ext>
            </a:extLst>
          </p:cNvPr>
          <p:cNvSpPr>
            <a:spLocks noChangeShapeType="1"/>
          </p:cNvSpPr>
          <p:nvPr/>
        </p:nvSpPr>
        <p:spPr bwMode="auto">
          <a:xfrm>
            <a:off x="3994448" y="4799692"/>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Text Box 20">
            <a:extLst>
              <a:ext uri="{FF2B5EF4-FFF2-40B4-BE49-F238E27FC236}">
                <a16:creationId xmlns:a16="http://schemas.microsoft.com/office/drawing/2014/main" id="{A4BFAE8F-D4DA-15DA-764B-2897ED43CEFC}"/>
              </a:ext>
            </a:extLst>
          </p:cNvPr>
          <p:cNvSpPr txBox="1">
            <a:spLocks noChangeArrowheads="1"/>
          </p:cNvSpPr>
          <p:nvPr/>
        </p:nvSpPr>
        <p:spPr bwMode="auto">
          <a:xfrm>
            <a:off x="7804448" y="4615542"/>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Tension Brace: </a:t>
            </a:r>
            <a:r>
              <a:rPr lang="en-US" altLang="en-US" sz="1800" i="1" dirty="0">
                <a:solidFill>
                  <a:schemeClr val="tx2"/>
                </a:solidFill>
                <a:latin typeface="+mn-lt"/>
              </a:rPr>
              <a:t>Yields</a:t>
            </a:r>
            <a:endParaRPr lang="en-US" altLang="en-US" sz="1800" i="1" dirty="0">
              <a:solidFill>
                <a:srgbClr val="FFFFFF"/>
              </a:solidFill>
              <a:latin typeface="+mn-lt"/>
            </a:endParaRPr>
          </a:p>
        </p:txBody>
      </p:sp>
      <p:sp>
        <p:nvSpPr>
          <p:cNvPr id="20" name="Line 22">
            <a:extLst>
              <a:ext uri="{FF2B5EF4-FFF2-40B4-BE49-F238E27FC236}">
                <a16:creationId xmlns:a16="http://schemas.microsoft.com/office/drawing/2014/main" id="{C043200A-9D66-4CB6-CAFE-F85DE2FE480D}"/>
              </a:ext>
            </a:extLst>
          </p:cNvPr>
          <p:cNvSpPr>
            <a:spLocks noChangeShapeType="1"/>
          </p:cNvSpPr>
          <p:nvPr/>
        </p:nvSpPr>
        <p:spPr bwMode="auto">
          <a:xfrm>
            <a:off x="7194848" y="4799692"/>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4">
            <a:extLst>
              <a:ext uri="{FF2B5EF4-FFF2-40B4-BE49-F238E27FC236}">
                <a16:creationId xmlns:a16="http://schemas.microsoft.com/office/drawing/2014/main" id="{DDE80846-9FF0-EB5D-8799-D9C1D52C08A6}"/>
              </a:ext>
            </a:extLst>
          </p:cNvPr>
          <p:cNvSpPr>
            <a:spLocks noChangeShapeType="1"/>
          </p:cNvSpPr>
          <p:nvPr/>
        </p:nvSpPr>
        <p:spPr bwMode="auto">
          <a:xfrm flipH="1" flipV="1">
            <a:off x="8414048"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25">
            <a:extLst>
              <a:ext uri="{FF2B5EF4-FFF2-40B4-BE49-F238E27FC236}">
                <a16:creationId xmlns:a16="http://schemas.microsoft.com/office/drawing/2014/main" id="{A41A91D0-6650-35B1-0CDD-12D84E9CD54C}"/>
              </a:ext>
            </a:extLst>
          </p:cNvPr>
          <p:cNvSpPr>
            <a:spLocks noChangeShapeType="1"/>
          </p:cNvSpPr>
          <p:nvPr/>
        </p:nvSpPr>
        <p:spPr bwMode="auto">
          <a:xfrm flipH="1" flipV="1">
            <a:off x="5670848"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26">
            <a:extLst>
              <a:ext uri="{FF2B5EF4-FFF2-40B4-BE49-F238E27FC236}">
                <a16:creationId xmlns:a16="http://schemas.microsoft.com/office/drawing/2014/main" id="{4C40BF2D-7B5D-8FDF-E7BF-3FC2502391AD}"/>
              </a:ext>
            </a:extLst>
          </p:cNvPr>
          <p:cNvSpPr>
            <a:spLocks noChangeShapeType="1"/>
          </p:cNvSpPr>
          <p:nvPr/>
        </p:nvSpPr>
        <p:spPr bwMode="auto">
          <a:xfrm flipH="1" flipV="1">
            <a:off x="2927648" y="1446892"/>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Rectangle 30">
            <a:extLst>
              <a:ext uri="{FF2B5EF4-FFF2-40B4-BE49-F238E27FC236}">
                <a16:creationId xmlns:a16="http://schemas.microsoft.com/office/drawing/2014/main" id="{C106E3D8-0033-AC01-5293-C88FD879A3B6}"/>
              </a:ext>
            </a:extLst>
          </p:cNvPr>
          <p:cNvSpPr>
            <a:spLocks noChangeArrowheads="1"/>
          </p:cNvSpPr>
          <p:nvPr/>
        </p:nvSpPr>
        <p:spPr bwMode="auto">
          <a:xfrm rot="-2940000">
            <a:off x="3094336" y="2689904"/>
            <a:ext cx="2808288" cy="303213"/>
          </a:xfrm>
          <a:prstGeom prst="rect">
            <a:avLst/>
          </a:prstGeom>
          <a:gradFill rotWithShape="1">
            <a:gsLst>
              <a:gs pos="0">
                <a:srgbClr val="B2B2B2"/>
              </a:gs>
              <a:gs pos="50000">
                <a:srgbClr val="525252"/>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Freeform 29">
            <a:extLst>
              <a:ext uri="{FF2B5EF4-FFF2-40B4-BE49-F238E27FC236}">
                <a16:creationId xmlns:a16="http://schemas.microsoft.com/office/drawing/2014/main" id="{FCB8CD80-1476-E1BF-5776-5B2B083DD87D}"/>
              </a:ext>
            </a:extLst>
          </p:cNvPr>
          <p:cNvSpPr>
            <a:spLocks/>
          </p:cNvSpPr>
          <p:nvPr/>
        </p:nvSpPr>
        <p:spPr bwMode="auto">
          <a:xfrm>
            <a:off x="3384848" y="1446892"/>
            <a:ext cx="2305050" cy="2695575"/>
          </a:xfrm>
          <a:custGeom>
            <a:avLst/>
            <a:gdLst>
              <a:gd name="T0" fmla="*/ 0 w 1452"/>
              <a:gd name="T1" fmla="*/ 2147483646 h 1698"/>
              <a:gd name="T2" fmla="*/ 2147483646 w 1452"/>
              <a:gd name="T3" fmla="*/ 0 h 1698"/>
              <a:gd name="T4" fmla="*/ 0 60000 65536"/>
              <a:gd name="T5" fmla="*/ 0 60000 65536"/>
            </a:gdLst>
            <a:ahLst/>
            <a:cxnLst>
              <a:cxn ang="T4">
                <a:pos x="T0" y="T1"/>
              </a:cxn>
              <a:cxn ang="T5">
                <a:pos x="T2" y="T3"/>
              </a:cxn>
            </a:cxnLst>
            <a:rect l="0" t="0" r="r" b="b"/>
            <a:pathLst>
              <a:path w="1452" h="1698">
                <a:moveTo>
                  <a:pt x="0" y="1698"/>
                </a:moveTo>
                <a:lnTo>
                  <a:pt x="1452" y="0"/>
                </a:lnTo>
              </a:path>
            </a:pathLst>
          </a:custGeom>
          <a:noFill/>
          <a:ln w="76200">
            <a:solidFill>
              <a:srgbClr val="FC012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Freeform 18">
            <a:extLst>
              <a:ext uri="{FF2B5EF4-FFF2-40B4-BE49-F238E27FC236}">
                <a16:creationId xmlns:a16="http://schemas.microsoft.com/office/drawing/2014/main" id="{AB482BBD-7B28-F96D-C72F-AEB97376BFBC}"/>
              </a:ext>
            </a:extLst>
          </p:cNvPr>
          <p:cNvSpPr>
            <a:spLocks/>
          </p:cNvSpPr>
          <p:nvPr/>
        </p:nvSpPr>
        <p:spPr bwMode="auto">
          <a:xfrm>
            <a:off x="3994448" y="2894692"/>
            <a:ext cx="476250" cy="1905000"/>
          </a:xfrm>
          <a:custGeom>
            <a:avLst/>
            <a:gdLst>
              <a:gd name="T0" fmla="*/ 2147483646 w 300"/>
              <a:gd name="T1" fmla="*/ 0 h 1200"/>
              <a:gd name="T2" fmla="*/ 0 w 300"/>
              <a:gd name="T3" fmla="*/ 2147483646 h 1200"/>
              <a:gd name="T4" fmla="*/ 0 60000 65536"/>
              <a:gd name="T5" fmla="*/ 0 60000 65536"/>
            </a:gdLst>
            <a:ahLst/>
            <a:cxnLst>
              <a:cxn ang="T4">
                <a:pos x="T0" y="T1"/>
              </a:cxn>
              <a:cxn ang="T5">
                <a:pos x="T2" y="T3"/>
              </a:cxn>
            </a:cxnLst>
            <a:rect l="0" t="0" r="r" b="b"/>
            <a:pathLst>
              <a:path w="300" h="1200">
                <a:moveTo>
                  <a:pt x="300" y="0"/>
                </a:moveTo>
                <a:lnTo>
                  <a:pt x="0" y="120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Rectangle 31">
            <a:extLst>
              <a:ext uri="{FF2B5EF4-FFF2-40B4-BE49-F238E27FC236}">
                <a16:creationId xmlns:a16="http://schemas.microsoft.com/office/drawing/2014/main" id="{05D7C28E-4983-9E29-68D3-AED542573585}"/>
              </a:ext>
            </a:extLst>
          </p:cNvPr>
          <p:cNvSpPr>
            <a:spLocks noChangeArrowheads="1"/>
          </p:cNvSpPr>
          <p:nvPr/>
        </p:nvSpPr>
        <p:spPr bwMode="auto">
          <a:xfrm rot="2426444" flipH="1">
            <a:off x="5942311" y="2742292"/>
            <a:ext cx="2808287" cy="303213"/>
          </a:xfrm>
          <a:prstGeom prst="rect">
            <a:avLst/>
          </a:prstGeom>
          <a:gradFill rotWithShape="1">
            <a:gsLst>
              <a:gs pos="0">
                <a:srgbClr val="B2B2B2"/>
              </a:gs>
              <a:gs pos="50000">
                <a:srgbClr val="525252"/>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 name="Line 27">
            <a:extLst>
              <a:ext uri="{FF2B5EF4-FFF2-40B4-BE49-F238E27FC236}">
                <a16:creationId xmlns:a16="http://schemas.microsoft.com/office/drawing/2014/main" id="{E69906D6-5B89-9551-2DE0-B827D05F3A9E}"/>
              </a:ext>
            </a:extLst>
          </p:cNvPr>
          <p:cNvSpPr>
            <a:spLocks noChangeShapeType="1"/>
          </p:cNvSpPr>
          <p:nvPr/>
        </p:nvSpPr>
        <p:spPr bwMode="auto">
          <a:xfrm flipH="1" flipV="1">
            <a:off x="5670848" y="1446892"/>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Freeform 21">
            <a:extLst>
              <a:ext uri="{FF2B5EF4-FFF2-40B4-BE49-F238E27FC236}">
                <a16:creationId xmlns:a16="http://schemas.microsoft.com/office/drawing/2014/main" id="{3D3DF153-6CEB-31BA-E4DF-82958AB70584}"/>
              </a:ext>
            </a:extLst>
          </p:cNvPr>
          <p:cNvSpPr>
            <a:spLocks/>
          </p:cNvSpPr>
          <p:nvPr/>
        </p:nvSpPr>
        <p:spPr bwMode="auto">
          <a:xfrm>
            <a:off x="7194848" y="3351892"/>
            <a:ext cx="657225" cy="1447800"/>
          </a:xfrm>
          <a:custGeom>
            <a:avLst/>
            <a:gdLst>
              <a:gd name="T0" fmla="*/ 2147483646 w 414"/>
              <a:gd name="T1" fmla="*/ 0 h 912"/>
              <a:gd name="T2" fmla="*/ 0 w 414"/>
              <a:gd name="T3" fmla="*/ 2147483646 h 912"/>
              <a:gd name="T4" fmla="*/ 0 60000 65536"/>
              <a:gd name="T5" fmla="*/ 0 60000 65536"/>
            </a:gdLst>
            <a:ahLst/>
            <a:cxnLst>
              <a:cxn ang="T4">
                <a:pos x="T0" y="T1"/>
              </a:cxn>
              <a:cxn ang="T5">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Text Box 28">
            <a:extLst>
              <a:ext uri="{FF2B5EF4-FFF2-40B4-BE49-F238E27FC236}">
                <a16:creationId xmlns:a16="http://schemas.microsoft.com/office/drawing/2014/main" id="{7B6FD886-DBC0-43AB-55F3-063AC5A001A2}"/>
              </a:ext>
            </a:extLst>
          </p:cNvPr>
          <p:cNvSpPr txBox="1">
            <a:spLocks noChangeArrowheads="1"/>
          </p:cNvSpPr>
          <p:nvPr/>
        </p:nvSpPr>
        <p:spPr bwMode="auto">
          <a:xfrm>
            <a:off x="3236912" y="5620526"/>
            <a:ext cx="76116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Columns and beams: </a:t>
            </a:r>
            <a:r>
              <a:rPr lang="en-US" altLang="en-US" sz="2200" i="1" dirty="0">
                <a:solidFill>
                  <a:schemeClr val="tx2"/>
                </a:solidFill>
                <a:latin typeface="+mn-lt"/>
              </a:rPr>
              <a:t>remain essentially elastic</a:t>
            </a:r>
          </a:p>
        </p:txBody>
      </p:sp>
    </p:spTree>
    <p:extLst>
      <p:ext uri="{BB962C8B-B14F-4D97-AF65-F5344CB8AC3E}">
        <p14:creationId xmlns:p14="http://schemas.microsoft.com/office/powerpoint/2010/main" val="19295212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130268-4749-A4C3-88B6-5E55D9C1BF4F}"/>
              </a:ext>
            </a:extLst>
          </p:cNvPr>
          <p:cNvSpPr>
            <a:spLocks noGrp="1"/>
          </p:cNvSpPr>
          <p:nvPr>
            <p:ph type="body" sz="quarter" idx="12"/>
          </p:nvPr>
        </p:nvSpPr>
        <p:spPr/>
        <p:txBody>
          <a:bodyPr/>
          <a:lstStyle/>
          <a:p>
            <a:pPr marL="342900" indent="-342900">
              <a:buFont typeface="Arial" panose="020B0604020202020204" pitchFamily="34" charset="0"/>
              <a:buChar char="•"/>
            </a:pPr>
            <a:r>
              <a:rPr lang="en-US" sz="2800" dirty="0">
                <a:latin typeface="+mn-lt"/>
                <a:cs typeface="Calibri Light" panose="020F0302020204030204" pitchFamily="34" charset="0"/>
              </a:rPr>
              <a:t>Assemblage consisting of rigid frame, infilled with thin steel plates.</a:t>
            </a:r>
          </a:p>
          <a:p>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Under lateral load, system behaves similar to a plate girder. Wall plate buckles under diagonal compression and forms tension field.</a:t>
            </a: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Develop ductility through tension yielding of wall plate along diagonal tension field. </a:t>
            </a: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800" dirty="0">
                <a:latin typeface="+mn-lt"/>
                <a:cs typeface="Calibri Light" panose="020F0302020204030204" pitchFamily="34" charset="0"/>
              </a:rPr>
              <a:t>System combines high stiffness with high ductility.</a:t>
            </a:r>
          </a:p>
        </p:txBody>
      </p:sp>
      <p:sp>
        <p:nvSpPr>
          <p:cNvPr id="3" name="Text Placeholder 2">
            <a:extLst>
              <a:ext uri="{FF2B5EF4-FFF2-40B4-BE49-F238E27FC236}">
                <a16:creationId xmlns:a16="http://schemas.microsoft.com/office/drawing/2014/main" id="{D5CC8044-899F-2145-009F-18BD703A7328}"/>
              </a:ext>
            </a:extLst>
          </p:cNvPr>
          <p:cNvSpPr>
            <a:spLocks noGrp="1"/>
          </p:cNvSpPr>
          <p:nvPr>
            <p:ph type="body" sz="quarter" idx="38"/>
          </p:nvPr>
        </p:nvSpPr>
        <p:spPr/>
        <p:txBody>
          <a:bodyPr/>
          <a:lstStyle/>
          <a:p>
            <a:r>
              <a:rPr lang="en-US" sz="3200" dirty="0"/>
              <a:t>Special Plate Shear Walls (SPSW)</a:t>
            </a:r>
          </a:p>
        </p:txBody>
      </p:sp>
      <p:sp>
        <p:nvSpPr>
          <p:cNvPr id="4" name="Slide Number Placeholder 3">
            <a:extLst>
              <a:ext uri="{FF2B5EF4-FFF2-40B4-BE49-F238E27FC236}">
                <a16:creationId xmlns:a16="http://schemas.microsoft.com/office/drawing/2014/main" id="{F8B768F9-82A5-0E4D-0E0B-DB1FBA851658}"/>
              </a:ext>
            </a:extLst>
          </p:cNvPr>
          <p:cNvSpPr>
            <a:spLocks noGrp="1"/>
          </p:cNvSpPr>
          <p:nvPr>
            <p:ph type="sldNum" sz="quarter" idx="40"/>
          </p:nvPr>
        </p:nvSpPr>
        <p:spPr/>
        <p:txBody>
          <a:bodyPr/>
          <a:lstStyle/>
          <a:p>
            <a:pPr>
              <a:defRPr/>
            </a:pPr>
            <a:fld id="{6E117181-2254-4C4E-B84D-C4647DF99217}" type="slidenum">
              <a:rPr lang="en-US" altLang="en-US" smtClean="0"/>
              <a:pPr>
                <a:defRPr/>
              </a:pPr>
              <a:t>78</a:t>
            </a:fld>
            <a:endParaRPr lang="en-US" altLang="en-US" dirty="0"/>
          </a:p>
        </p:txBody>
      </p:sp>
    </p:spTree>
    <p:extLst>
      <p:ext uri="{BB962C8B-B14F-4D97-AF65-F5344CB8AC3E}">
        <p14:creationId xmlns:p14="http://schemas.microsoft.com/office/powerpoint/2010/main" val="171418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9876E3-DFE0-1E31-656A-46CDC62560AF}"/>
              </a:ext>
            </a:extLst>
          </p:cNvPr>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dirty="0"/>
          </a:p>
        </p:txBody>
      </p:sp>
      <p:pic>
        <p:nvPicPr>
          <p:cNvPr id="3" name="Picture 4">
            <a:extLst>
              <a:ext uri="{FF2B5EF4-FFF2-40B4-BE49-F238E27FC236}">
                <a16:creationId xmlns:a16="http://schemas.microsoft.com/office/drawing/2014/main" id="{DA5CD549-5980-5CF9-1452-2E1709CF9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5"/>
          <a:stretch>
            <a:fillRect/>
          </a:stretch>
        </p:blipFill>
        <p:spPr bwMode="auto">
          <a:xfrm>
            <a:off x="1767787" y="30902"/>
            <a:ext cx="8656425" cy="679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6071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157DE-1290-38F2-62E2-21CAC446D799}"/>
              </a:ext>
            </a:extLst>
          </p:cNvPr>
          <p:cNvSpPr>
            <a:spLocks noGrp="1"/>
          </p:cNvSpPr>
          <p:nvPr>
            <p:ph type="sldNum" sz="quarter" idx="40"/>
          </p:nvPr>
        </p:nvSpPr>
        <p:spPr/>
        <p:txBody>
          <a:bodyPr/>
          <a:lstStyle/>
          <a:p>
            <a:pPr>
              <a:defRPr/>
            </a:pPr>
            <a:fld id="{46425072-6E52-45A8-8A7E-A5B11BCA4176}" type="slidenum">
              <a:rPr lang="en-US" altLang="en-US" smtClean="0"/>
              <a:pPr>
                <a:defRPr/>
              </a:pPr>
              <a:t>8</a:t>
            </a:fld>
            <a:endParaRPr lang="en-US" altLang="en-US" dirty="0"/>
          </a:p>
        </p:txBody>
      </p:sp>
      <p:pic>
        <p:nvPicPr>
          <p:cNvPr id="3" name="Picture 2" descr="ut28">
            <a:extLst>
              <a:ext uri="{FF2B5EF4-FFF2-40B4-BE49-F238E27FC236}">
                <a16:creationId xmlns:a16="http://schemas.microsoft.com/office/drawing/2014/main" id="{1F79D718-51F9-ED41-1B4E-5B71E2314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316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3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CBEDC1-767B-4A10-C8DA-CB30F5FD38EE}"/>
              </a:ext>
            </a:extLst>
          </p:cNvPr>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dirty="0"/>
          </a:p>
        </p:txBody>
      </p:sp>
      <p:pic>
        <p:nvPicPr>
          <p:cNvPr id="3" name="Picture 4">
            <a:extLst>
              <a:ext uri="{FF2B5EF4-FFF2-40B4-BE49-F238E27FC236}">
                <a16:creationId xmlns:a16="http://schemas.microsoft.com/office/drawing/2014/main" id="{F07BCF38-2F63-5598-1328-21104C447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231" y="496"/>
            <a:ext cx="5071537" cy="68580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9210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A5735-16BD-1FD3-6013-8BCB077831E3}"/>
              </a:ext>
            </a:extLst>
          </p:cNvPr>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dirty="0"/>
          </a:p>
        </p:txBody>
      </p:sp>
      <p:pic>
        <p:nvPicPr>
          <p:cNvPr id="3" name="Picture 5">
            <a:extLst>
              <a:ext uri="{FF2B5EF4-FFF2-40B4-BE49-F238E27FC236}">
                <a16:creationId xmlns:a16="http://schemas.microsoft.com/office/drawing/2014/main" id="{DED6AF41-92E2-73E0-943F-1711AA52A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0"/>
            <a:ext cx="8352928" cy="68824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61239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7830CB-9EC1-8FBB-95BF-CC00168A4F93}"/>
              </a:ext>
            </a:extLst>
          </p:cNvPr>
          <p:cNvSpPr>
            <a:spLocks noGrp="1"/>
          </p:cNvSpPr>
          <p:nvPr>
            <p:ph type="sldNum" sz="quarter" idx="40"/>
          </p:nvPr>
        </p:nvSpPr>
        <p:spPr/>
        <p:txBody>
          <a:bodyPr/>
          <a:lstStyle/>
          <a:p>
            <a:pPr>
              <a:defRPr/>
            </a:pPr>
            <a:fld id="{46425072-6E52-45A8-8A7E-A5B11BCA4176}" type="slidenum">
              <a:rPr lang="en-US" altLang="en-US" smtClean="0"/>
              <a:pPr>
                <a:defRPr/>
              </a:pPr>
              <a:t>82</a:t>
            </a:fld>
            <a:endParaRPr lang="en-US" altLang="en-US" dirty="0"/>
          </a:p>
        </p:txBody>
      </p:sp>
      <p:pic>
        <p:nvPicPr>
          <p:cNvPr id="3" name="Picture 4">
            <a:extLst>
              <a:ext uri="{FF2B5EF4-FFF2-40B4-BE49-F238E27FC236}">
                <a16:creationId xmlns:a16="http://schemas.microsoft.com/office/drawing/2014/main" id="{221E01B9-CDC3-B70D-8731-F9CC7B647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92" y="3696"/>
            <a:ext cx="4636616" cy="688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7137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03E0EE-5A0B-8709-BEA9-692D916ED8A4}"/>
              </a:ext>
            </a:extLst>
          </p:cNvPr>
          <p:cNvSpPr>
            <a:spLocks noGrp="1"/>
          </p:cNvSpPr>
          <p:nvPr>
            <p:ph type="body" sz="quarter" idx="38"/>
          </p:nvPr>
        </p:nvSpPr>
        <p:spPr/>
        <p:txBody>
          <a:bodyPr/>
          <a:lstStyle/>
          <a:p>
            <a:r>
              <a:rPr lang="en-US" sz="3200" dirty="0"/>
              <a:t>Plate-Girder Analogy</a:t>
            </a:r>
          </a:p>
        </p:txBody>
      </p:sp>
      <p:sp>
        <p:nvSpPr>
          <p:cNvPr id="4" name="Slide Number Placeholder 3">
            <a:extLst>
              <a:ext uri="{FF2B5EF4-FFF2-40B4-BE49-F238E27FC236}">
                <a16:creationId xmlns:a16="http://schemas.microsoft.com/office/drawing/2014/main" id="{43FA5EDA-1193-CE80-9B28-137A661C706A}"/>
              </a:ext>
            </a:extLst>
          </p:cNvPr>
          <p:cNvSpPr>
            <a:spLocks noGrp="1"/>
          </p:cNvSpPr>
          <p:nvPr>
            <p:ph type="sldNum" sz="quarter" idx="40"/>
          </p:nvPr>
        </p:nvSpPr>
        <p:spPr/>
        <p:txBody>
          <a:bodyPr/>
          <a:lstStyle/>
          <a:p>
            <a:pPr>
              <a:defRPr/>
            </a:pPr>
            <a:fld id="{6E117181-2254-4C4E-B84D-C4647DF99217}" type="slidenum">
              <a:rPr lang="en-US" altLang="en-US" smtClean="0"/>
              <a:pPr>
                <a:defRPr/>
              </a:pPr>
              <a:t>83</a:t>
            </a:fld>
            <a:endParaRPr lang="en-US" altLang="en-US" dirty="0"/>
          </a:p>
        </p:txBody>
      </p:sp>
      <p:sp>
        <p:nvSpPr>
          <p:cNvPr id="5" name="Rectangle 2">
            <a:extLst>
              <a:ext uri="{FF2B5EF4-FFF2-40B4-BE49-F238E27FC236}">
                <a16:creationId xmlns:a16="http://schemas.microsoft.com/office/drawing/2014/main" id="{CE94E622-8733-343C-F0A4-D75FA538ABB2}"/>
              </a:ext>
            </a:extLst>
          </p:cNvPr>
          <p:cNvSpPr>
            <a:spLocks noChangeArrowheads="1"/>
          </p:cNvSpPr>
          <p:nvPr/>
        </p:nvSpPr>
        <p:spPr bwMode="auto">
          <a:xfrm rot="5400000">
            <a:off x="4139842" y="887438"/>
            <a:ext cx="4237038" cy="5719763"/>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ltLang="en-US"/>
          </a:p>
        </p:txBody>
      </p:sp>
      <p:sp>
        <p:nvSpPr>
          <p:cNvPr id="6" name="Freeform 4">
            <a:extLst>
              <a:ext uri="{FF2B5EF4-FFF2-40B4-BE49-F238E27FC236}">
                <a16:creationId xmlns:a16="http://schemas.microsoft.com/office/drawing/2014/main" id="{1578EEBB-A930-7A52-7292-41DA22094155}"/>
              </a:ext>
            </a:extLst>
          </p:cNvPr>
          <p:cNvSpPr>
            <a:spLocks/>
          </p:cNvSpPr>
          <p:nvPr/>
        </p:nvSpPr>
        <p:spPr bwMode="auto">
          <a:xfrm>
            <a:off x="9096017" y="3906864"/>
            <a:ext cx="6350" cy="2001837"/>
          </a:xfrm>
          <a:custGeom>
            <a:avLst/>
            <a:gdLst>
              <a:gd name="T0" fmla="*/ 0 w 14"/>
              <a:gd name="T1" fmla="*/ 7329 h 7329"/>
              <a:gd name="T2" fmla="*/ 14 w 14"/>
              <a:gd name="T3" fmla="*/ 7329 h 7329"/>
              <a:gd name="T4" fmla="*/ 0 w 14"/>
              <a:gd name="T5" fmla="*/ 0 h 7329"/>
              <a:gd name="T6" fmla="*/ 0 w 14"/>
              <a:gd name="T7" fmla="*/ 7329 h 7329"/>
            </a:gdLst>
            <a:ahLst/>
            <a:cxnLst>
              <a:cxn ang="0">
                <a:pos x="T0" y="T1"/>
              </a:cxn>
              <a:cxn ang="0">
                <a:pos x="T2" y="T3"/>
              </a:cxn>
              <a:cxn ang="0">
                <a:pos x="T4" y="T5"/>
              </a:cxn>
              <a:cxn ang="0">
                <a:pos x="T6" y="T7"/>
              </a:cxn>
            </a:cxnLst>
            <a:rect l="0" t="0" r="r" b="b"/>
            <a:pathLst>
              <a:path w="14" h="7329">
                <a:moveTo>
                  <a:pt x="0" y="7329"/>
                </a:moveTo>
                <a:lnTo>
                  <a:pt x="14"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CE94651F-B64A-B1FF-1E10-FA9B6264D95E}"/>
              </a:ext>
            </a:extLst>
          </p:cNvPr>
          <p:cNvSpPr>
            <a:spLocks/>
          </p:cNvSpPr>
          <p:nvPr/>
        </p:nvSpPr>
        <p:spPr bwMode="auto">
          <a:xfrm>
            <a:off x="9096017" y="3906864"/>
            <a:ext cx="6350" cy="2001837"/>
          </a:xfrm>
          <a:custGeom>
            <a:avLst/>
            <a:gdLst>
              <a:gd name="T0" fmla="*/ 14 w 14"/>
              <a:gd name="T1" fmla="*/ 7329 h 7329"/>
              <a:gd name="T2" fmla="*/ 0 w 14"/>
              <a:gd name="T3" fmla="*/ 0 h 7329"/>
              <a:gd name="T4" fmla="*/ 14 w 14"/>
              <a:gd name="T5" fmla="*/ 0 h 7329"/>
              <a:gd name="T6" fmla="*/ 14 w 14"/>
              <a:gd name="T7" fmla="*/ 7329 h 7329"/>
            </a:gdLst>
            <a:ahLst/>
            <a:cxnLst>
              <a:cxn ang="0">
                <a:pos x="T0" y="T1"/>
              </a:cxn>
              <a:cxn ang="0">
                <a:pos x="T2" y="T3"/>
              </a:cxn>
              <a:cxn ang="0">
                <a:pos x="T4" y="T5"/>
              </a:cxn>
              <a:cxn ang="0">
                <a:pos x="T6" y="T7"/>
              </a:cxn>
            </a:cxnLst>
            <a:rect l="0" t="0" r="r" b="b"/>
            <a:pathLst>
              <a:path w="14" h="7329">
                <a:moveTo>
                  <a:pt x="14" y="7329"/>
                </a:moveTo>
                <a:lnTo>
                  <a:pt x="0" y="0"/>
                </a:lnTo>
                <a:lnTo>
                  <a:pt x="14" y="0"/>
                </a:lnTo>
                <a:lnTo>
                  <a:pt x="14"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 name="Rectangle 6">
            <a:extLst>
              <a:ext uri="{FF2B5EF4-FFF2-40B4-BE49-F238E27FC236}">
                <a16:creationId xmlns:a16="http://schemas.microsoft.com/office/drawing/2014/main" id="{CA8551CF-B141-E38D-B1DD-194F2DFDA7ED}"/>
              </a:ext>
            </a:extLst>
          </p:cNvPr>
          <p:cNvSpPr>
            <a:spLocks noChangeArrowheads="1"/>
          </p:cNvSpPr>
          <p:nvPr/>
        </p:nvSpPr>
        <p:spPr bwMode="auto">
          <a:xfrm>
            <a:off x="9096017" y="3906864"/>
            <a:ext cx="6350" cy="2001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7">
            <a:extLst>
              <a:ext uri="{FF2B5EF4-FFF2-40B4-BE49-F238E27FC236}">
                <a16:creationId xmlns:a16="http://schemas.microsoft.com/office/drawing/2014/main" id="{D5FC4EF2-A3B3-DDF6-CA59-CC034B73542D}"/>
              </a:ext>
            </a:extLst>
          </p:cNvPr>
          <p:cNvSpPr>
            <a:spLocks/>
          </p:cNvSpPr>
          <p:nvPr/>
        </p:nvSpPr>
        <p:spPr bwMode="auto">
          <a:xfrm>
            <a:off x="9096017" y="3808439"/>
            <a:ext cx="6350" cy="98425"/>
          </a:xfrm>
          <a:custGeom>
            <a:avLst/>
            <a:gdLst>
              <a:gd name="T0" fmla="*/ 0 w 14"/>
              <a:gd name="T1" fmla="*/ 365 h 365"/>
              <a:gd name="T2" fmla="*/ 14 w 14"/>
              <a:gd name="T3" fmla="*/ 365 h 365"/>
              <a:gd name="T4" fmla="*/ 0 w 14"/>
              <a:gd name="T5" fmla="*/ 0 h 365"/>
              <a:gd name="T6" fmla="*/ 0 w 14"/>
              <a:gd name="T7" fmla="*/ 365 h 365"/>
            </a:gdLst>
            <a:ahLst/>
            <a:cxnLst>
              <a:cxn ang="0">
                <a:pos x="T0" y="T1"/>
              </a:cxn>
              <a:cxn ang="0">
                <a:pos x="T2" y="T3"/>
              </a:cxn>
              <a:cxn ang="0">
                <a:pos x="T4" y="T5"/>
              </a:cxn>
              <a:cxn ang="0">
                <a:pos x="T6" y="T7"/>
              </a:cxn>
            </a:cxnLst>
            <a:rect l="0" t="0" r="r" b="b"/>
            <a:pathLst>
              <a:path w="14" h="365">
                <a:moveTo>
                  <a:pt x="0" y="365"/>
                </a:moveTo>
                <a:lnTo>
                  <a:pt x="14"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EF1D62DF-CC6D-B5C6-9C9A-F684D1D032B5}"/>
              </a:ext>
            </a:extLst>
          </p:cNvPr>
          <p:cNvSpPr>
            <a:spLocks/>
          </p:cNvSpPr>
          <p:nvPr/>
        </p:nvSpPr>
        <p:spPr bwMode="auto">
          <a:xfrm>
            <a:off x="9096017" y="3808439"/>
            <a:ext cx="6350" cy="98425"/>
          </a:xfrm>
          <a:custGeom>
            <a:avLst/>
            <a:gdLst>
              <a:gd name="T0" fmla="*/ 14 w 14"/>
              <a:gd name="T1" fmla="*/ 365 h 365"/>
              <a:gd name="T2" fmla="*/ 0 w 14"/>
              <a:gd name="T3" fmla="*/ 0 h 365"/>
              <a:gd name="T4" fmla="*/ 14 w 14"/>
              <a:gd name="T5" fmla="*/ 0 h 365"/>
              <a:gd name="T6" fmla="*/ 14 w 14"/>
              <a:gd name="T7" fmla="*/ 365 h 365"/>
            </a:gdLst>
            <a:ahLst/>
            <a:cxnLst>
              <a:cxn ang="0">
                <a:pos x="T0" y="T1"/>
              </a:cxn>
              <a:cxn ang="0">
                <a:pos x="T2" y="T3"/>
              </a:cxn>
              <a:cxn ang="0">
                <a:pos x="T4" y="T5"/>
              </a:cxn>
              <a:cxn ang="0">
                <a:pos x="T6" y="T7"/>
              </a:cxn>
            </a:cxnLst>
            <a:rect l="0" t="0" r="r" b="b"/>
            <a:pathLst>
              <a:path w="14" h="365">
                <a:moveTo>
                  <a:pt x="14" y="365"/>
                </a:moveTo>
                <a:lnTo>
                  <a:pt x="0" y="0"/>
                </a:lnTo>
                <a:lnTo>
                  <a:pt x="14" y="0"/>
                </a:lnTo>
                <a:lnTo>
                  <a:pt x="14"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 name="Rectangle 9">
            <a:extLst>
              <a:ext uri="{FF2B5EF4-FFF2-40B4-BE49-F238E27FC236}">
                <a16:creationId xmlns:a16="http://schemas.microsoft.com/office/drawing/2014/main" id="{9C53C1F4-3ADE-C43F-156D-BE3C8F28B2BC}"/>
              </a:ext>
            </a:extLst>
          </p:cNvPr>
          <p:cNvSpPr>
            <a:spLocks noChangeArrowheads="1"/>
          </p:cNvSpPr>
          <p:nvPr/>
        </p:nvSpPr>
        <p:spPr bwMode="auto">
          <a:xfrm>
            <a:off x="9096017" y="3808439"/>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10">
            <a:extLst>
              <a:ext uri="{FF2B5EF4-FFF2-40B4-BE49-F238E27FC236}">
                <a16:creationId xmlns:a16="http://schemas.microsoft.com/office/drawing/2014/main" id="{A683547F-0CB8-96E5-C348-8C4A6DDD8CA7}"/>
              </a:ext>
            </a:extLst>
          </p:cNvPr>
          <p:cNvSpPr>
            <a:spLocks/>
          </p:cNvSpPr>
          <p:nvPr/>
        </p:nvSpPr>
        <p:spPr bwMode="auto">
          <a:xfrm>
            <a:off x="9073792" y="3752876"/>
            <a:ext cx="22225" cy="11113"/>
          </a:xfrm>
          <a:custGeom>
            <a:avLst/>
            <a:gdLst>
              <a:gd name="T0" fmla="*/ 70 w 70"/>
              <a:gd name="T1" fmla="*/ 0 h 29"/>
              <a:gd name="T2" fmla="*/ 70 w 70"/>
              <a:gd name="T3" fmla="*/ 14 h 29"/>
              <a:gd name="T4" fmla="*/ 0 w 70"/>
              <a:gd name="T5" fmla="*/ 29 h 29"/>
              <a:gd name="T6" fmla="*/ 70 w 70"/>
              <a:gd name="T7" fmla="*/ 0 h 29"/>
            </a:gdLst>
            <a:ahLst/>
            <a:cxnLst>
              <a:cxn ang="0">
                <a:pos x="T0" y="T1"/>
              </a:cxn>
              <a:cxn ang="0">
                <a:pos x="T2" y="T3"/>
              </a:cxn>
              <a:cxn ang="0">
                <a:pos x="T4" y="T5"/>
              </a:cxn>
              <a:cxn ang="0">
                <a:pos x="T6" y="T7"/>
              </a:cxn>
            </a:cxnLst>
            <a:rect l="0" t="0" r="r" b="b"/>
            <a:pathLst>
              <a:path w="70" h="29">
                <a:moveTo>
                  <a:pt x="70" y="0"/>
                </a:moveTo>
                <a:lnTo>
                  <a:pt x="70" y="14"/>
                </a:lnTo>
                <a:lnTo>
                  <a:pt x="0" y="29"/>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 name="Freeform 11">
            <a:extLst>
              <a:ext uri="{FF2B5EF4-FFF2-40B4-BE49-F238E27FC236}">
                <a16:creationId xmlns:a16="http://schemas.microsoft.com/office/drawing/2014/main" id="{27C82315-6868-11BA-C35F-58DCB8899588}"/>
              </a:ext>
            </a:extLst>
          </p:cNvPr>
          <p:cNvSpPr>
            <a:spLocks/>
          </p:cNvSpPr>
          <p:nvPr/>
        </p:nvSpPr>
        <p:spPr bwMode="auto">
          <a:xfrm>
            <a:off x="9073792" y="3759226"/>
            <a:ext cx="22225" cy="4763"/>
          </a:xfrm>
          <a:custGeom>
            <a:avLst/>
            <a:gdLst>
              <a:gd name="T0" fmla="*/ 70 w 70"/>
              <a:gd name="T1" fmla="*/ 0 h 26"/>
              <a:gd name="T2" fmla="*/ 0 w 70"/>
              <a:gd name="T3" fmla="*/ 15 h 26"/>
              <a:gd name="T4" fmla="*/ 10 w 70"/>
              <a:gd name="T5" fmla="*/ 26 h 26"/>
              <a:gd name="T6" fmla="*/ 70 w 70"/>
              <a:gd name="T7" fmla="*/ 0 h 26"/>
            </a:gdLst>
            <a:ahLst/>
            <a:cxnLst>
              <a:cxn ang="0">
                <a:pos x="T0" y="T1"/>
              </a:cxn>
              <a:cxn ang="0">
                <a:pos x="T2" y="T3"/>
              </a:cxn>
              <a:cxn ang="0">
                <a:pos x="T4" y="T5"/>
              </a:cxn>
              <a:cxn ang="0">
                <a:pos x="T6" y="T7"/>
              </a:cxn>
            </a:cxnLst>
            <a:rect l="0" t="0" r="r" b="b"/>
            <a:pathLst>
              <a:path w="70" h="26">
                <a:moveTo>
                  <a:pt x="70" y="0"/>
                </a:moveTo>
                <a:lnTo>
                  <a:pt x="0" y="15"/>
                </a:lnTo>
                <a:lnTo>
                  <a:pt x="10" y="26"/>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ED4A9005-54FA-F348-E2C9-8CAADCB09FCF}"/>
              </a:ext>
            </a:extLst>
          </p:cNvPr>
          <p:cNvSpPr>
            <a:spLocks/>
          </p:cNvSpPr>
          <p:nvPr/>
        </p:nvSpPr>
        <p:spPr bwMode="auto">
          <a:xfrm>
            <a:off x="9073792" y="3752876"/>
            <a:ext cx="22225" cy="11113"/>
          </a:xfrm>
          <a:custGeom>
            <a:avLst/>
            <a:gdLst>
              <a:gd name="T0" fmla="*/ 70 w 70"/>
              <a:gd name="T1" fmla="*/ 0 h 40"/>
              <a:gd name="T2" fmla="*/ 70 w 70"/>
              <a:gd name="T3" fmla="*/ 14 h 40"/>
              <a:gd name="T4" fmla="*/ 10 w 70"/>
              <a:gd name="T5" fmla="*/ 40 h 40"/>
              <a:gd name="T6" fmla="*/ 0 w 70"/>
              <a:gd name="T7" fmla="*/ 29 h 40"/>
              <a:gd name="T8" fmla="*/ 70 w 70"/>
              <a:gd name="T9" fmla="*/ 0 h 40"/>
            </a:gdLst>
            <a:ahLst/>
            <a:cxnLst>
              <a:cxn ang="0">
                <a:pos x="T0" y="T1"/>
              </a:cxn>
              <a:cxn ang="0">
                <a:pos x="T2" y="T3"/>
              </a:cxn>
              <a:cxn ang="0">
                <a:pos x="T4" y="T5"/>
              </a:cxn>
              <a:cxn ang="0">
                <a:pos x="T6" y="T7"/>
              </a:cxn>
              <a:cxn ang="0">
                <a:pos x="T8" y="T9"/>
              </a:cxn>
            </a:cxnLst>
            <a:rect l="0" t="0" r="r" b="b"/>
            <a:pathLst>
              <a:path w="70" h="40">
                <a:moveTo>
                  <a:pt x="70" y="0"/>
                </a:moveTo>
                <a:lnTo>
                  <a:pt x="70" y="14"/>
                </a:lnTo>
                <a:lnTo>
                  <a:pt x="10" y="40"/>
                </a:lnTo>
                <a:lnTo>
                  <a:pt x="0" y="29"/>
                </a:lnTo>
                <a:lnTo>
                  <a:pt x="7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13">
            <a:extLst>
              <a:ext uri="{FF2B5EF4-FFF2-40B4-BE49-F238E27FC236}">
                <a16:creationId xmlns:a16="http://schemas.microsoft.com/office/drawing/2014/main" id="{C5B8E228-235E-FEC9-A671-65C2FC1A27AE}"/>
              </a:ext>
            </a:extLst>
          </p:cNvPr>
          <p:cNvSpPr>
            <a:spLocks/>
          </p:cNvSpPr>
          <p:nvPr/>
        </p:nvSpPr>
        <p:spPr bwMode="auto">
          <a:xfrm>
            <a:off x="9069029" y="3763989"/>
            <a:ext cx="11113" cy="19050"/>
          </a:xfrm>
          <a:custGeom>
            <a:avLst/>
            <a:gdLst>
              <a:gd name="T0" fmla="*/ 29 w 39"/>
              <a:gd name="T1" fmla="*/ 0 h 72"/>
              <a:gd name="T2" fmla="*/ 39 w 39"/>
              <a:gd name="T3" fmla="*/ 11 h 72"/>
              <a:gd name="T4" fmla="*/ 0 w 39"/>
              <a:gd name="T5" fmla="*/ 72 h 72"/>
              <a:gd name="T6" fmla="*/ 29 w 39"/>
              <a:gd name="T7" fmla="*/ 0 h 72"/>
            </a:gdLst>
            <a:ahLst/>
            <a:cxnLst>
              <a:cxn ang="0">
                <a:pos x="T0" y="T1"/>
              </a:cxn>
              <a:cxn ang="0">
                <a:pos x="T2" y="T3"/>
              </a:cxn>
              <a:cxn ang="0">
                <a:pos x="T4" y="T5"/>
              </a:cxn>
              <a:cxn ang="0">
                <a:pos x="T6" y="T7"/>
              </a:cxn>
            </a:cxnLst>
            <a:rect l="0" t="0" r="r" b="b"/>
            <a:pathLst>
              <a:path w="39" h="72">
                <a:moveTo>
                  <a:pt x="29" y="0"/>
                </a:moveTo>
                <a:lnTo>
                  <a:pt x="39"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D68ACB37-0F87-C911-22E2-5FAEEF7754A9}"/>
              </a:ext>
            </a:extLst>
          </p:cNvPr>
          <p:cNvSpPr>
            <a:spLocks/>
          </p:cNvSpPr>
          <p:nvPr/>
        </p:nvSpPr>
        <p:spPr bwMode="auto">
          <a:xfrm>
            <a:off x="9069029" y="3763989"/>
            <a:ext cx="11113" cy="19050"/>
          </a:xfrm>
          <a:custGeom>
            <a:avLst/>
            <a:gdLst>
              <a:gd name="T0" fmla="*/ 39 w 39"/>
              <a:gd name="T1" fmla="*/ 0 h 61"/>
              <a:gd name="T2" fmla="*/ 0 w 39"/>
              <a:gd name="T3" fmla="*/ 61 h 61"/>
              <a:gd name="T4" fmla="*/ 13 w 39"/>
              <a:gd name="T5" fmla="*/ 61 h 61"/>
              <a:gd name="T6" fmla="*/ 39 w 39"/>
              <a:gd name="T7" fmla="*/ 0 h 61"/>
            </a:gdLst>
            <a:ahLst/>
            <a:cxnLst>
              <a:cxn ang="0">
                <a:pos x="T0" y="T1"/>
              </a:cxn>
              <a:cxn ang="0">
                <a:pos x="T2" y="T3"/>
              </a:cxn>
              <a:cxn ang="0">
                <a:pos x="T4" y="T5"/>
              </a:cxn>
              <a:cxn ang="0">
                <a:pos x="T6" y="T7"/>
              </a:cxn>
            </a:cxnLst>
            <a:rect l="0" t="0" r="r" b="b"/>
            <a:pathLst>
              <a:path w="39" h="61">
                <a:moveTo>
                  <a:pt x="39" y="0"/>
                </a:moveTo>
                <a:lnTo>
                  <a:pt x="0" y="61"/>
                </a:lnTo>
                <a:lnTo>
                  <a:pt x="13" y="61"/>
                </a:lnTo>
                <a:lnTo>
                  <a:pt x="3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 name="Freeform 15">
            <a:extLst>
              <a:ext uri="{FF2B5EF4-FFF2-40B4-BE49-F238E27FC236}">
                <a16:creationId xmlns:a16="http://schemas.microsoft.com/office/drawing/2014/main" id="{D138FE6F-5CEB-DA55-5AB0-2C19DD970A8B}"/>
              </a:ext>
            </a:extLst>
          </p:cNvPr>
          <p:cNvSpPr>
            <a:spLocks/>
          </p:cNvSpPr>
          <p:nvPr/>
        </p:nvSpPr>
        <p:spPr bwMode="auto">
          <a:xfrm>
            <a:off x="9069029" y="3763989"/>
            <a:ext cx="11113" cy="19050"/>
          </a:xfrm>
          <a:custGeom>
            <a:avLst/>
            <a:gdLst>
              <a:gd name="T0" fmla="*/ 29 w 39"/>
              <a:gd name="T1" fmla="*/ 0 h 72"/>
              <a:gd name="T2" fmla="*/ 39 w 39"/>
              <a:gd name="T3" fmla="*/ 11 h 72"/>
              <a:gd name="T4" fmla="*/ 13 w 39"/>
              <a:gd name="T5" fmla="*/ 72 h 72"/>
              <a:gd name="T6" fmla="*/ 0 w 39"/>
              <a:gd name="T7" fmla="*/ 72 h 72"/>
              <a:gd name="T8" fmla="*/ 29 w 39"/>
              <a:gd name="T9" fmla="*/ 0 h 72"/>
            </a:gdLst>
            <a:ahLst/>
            <a:cxnLst>
              <a:cxn ang="0">
                <a:pos x="T0" y="T1"/>
              </a:cxn>
              <a:cxn ang="0">
                <a:pos x="T2" y="T3"/>
              </a:cxn>
              <a:cxn ang="0">
                <a:pos x="T4" y="T5"/>
              </a:cxn>
              <a:cxn ang="0">
                <a:pos x="T6" y="T7"/>
              </a:cxn>
              <a:cxn ang="0">
                <a:pos x="T8" y="T9"/>
              </a:cxn>
            </a:cxnLst>
            <a:rect l="0" t="0" r="r" b="b"/>
            <a:pathLst>
              <a:path w="39" h="72">
                <a:moveTo>
                  <a:pt x="29" y="0"/>
                </a:moveTo>
                <a:lnTo>
                  <a:pt x="39" y="11"/>
                </a:lnTo>
                <a:lnTo>
                  <a:pt x="13"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6">
            <a:extLst>
              <a:ext uri="{FF2B5EF4-FFF2-40B4-BE49-F238E27FC236}">
                <a16:creationId xmlns:a16="http://schemas.microsoft.com/office/drawing/2014/main" id="{E8A3653D-C631-25FB-A362-BF90BCA5B4F2}"/>
              </a:ext>
            </a:extLst>
          </p:cNvPr>
          <p:cNvSpPr>
            <a:spLocks/>
          </p:cNvSpPr>
          <p:nvPr/>
        </p:nvSpPr>
        <p:spPr bwMode="auto">
          <a:xfrm>
            <a:off x="9069029" y="3783039"/>
            <a:ext cx="4763" cy="19050"/>
          </a:xfrm>
          <a:custGeom>
            <a:avLst/>
            <a:gdLst>
              <a:gd name="T0" fmla="*/ 0 w 29"/>
              <a:gd name="T1" fmla="*/ 0 h 70"/>
              <a:gd name="T2" fmla="*/ 13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3"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42EBB03D-903E-D6EF-8991-7273F8F95748}"/>
              </a:ext>
            </a:extLst>
          </p:cNvPr>
          <p:cNvSpPr>
            <a:spLocks/>
          </p:cNvSpPr>
          <p:nvPr/>
        </p:nvSpPr>
        <p:spPr bwMode="auto">
          <a:xfrm>
            <a:off x="9073792" y="3783039"/>
            <a:ext cx="6350" cy="19050"/>
          </a:xfrm>
          <a:custGeom>
            <a:avLst/>
            <a:gdLst>
              <a:gd name="T0" fmla="*/ 0 w 26"/>
              <a:gd name="T1" fmla="*/ 0 h 70"/>
              <a:gd name="T2" fmla="*/ 16 w 26"/>
              <a:gd name="T3" fmla="*/ 70 h 70"/>
              <a:gd name="T4" fmla="*/ 26 w 26"/>
              <a:gd name="T5" fmla="*/ 61 h 70"/>
              <a:gd name="T6" fmla="*/ 0 w 26"/>
              <a:gd name="T7" fmla="*/ 0 h 70"/>
            </a:gdLst>
            <a:ahLst/>
            <a:cxnLst>
              <a:cxn ang="0">
                <a:pos x="T0" y="T1"/>
              </a:cxn>
              <a:cxn ang="0">
                <a:pos x="T2" y="T3"/>
              </a:cxn>
              <a:cxn ang="0">
                <a:pos x="T4" y="T5"/>
              </a:cxn>
              <a:cxn ang="0">
                <a:pos x="T6" y="T7"/>
              </a:cxn>
            </a:cxnLst>
            <a:rect l="0" t="0" r="r" b="b"/>
            <a:pathLst>
              <a:path w="26" h="70">
                <a:moveTo>
                  <a:pt x="0" y="0"/>
                </a:moveTo>
                <a:lnTo>
                  <a:pt x="16" y="70"/>
                </a:lnTo>
                <a:lnTo>
                  <a:pt x="26"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FED44597-2082-EC53-49DD-175012D92EC9}"/>
              </a:ext>
            </a:extLst>
          </p:cNvPr>
          <p:cNvSpPr>
            <a:spLocks/>
          </p:cNvSpPr>
          <p:nvPr/>
        </p:nvSpPr>
        <p:spPr bwMode="auto">
          <a:xfrm>
            <a:off x="9069029" y="3783039"/>
            <a:ext cx="11113" cy="19050"/>
          </a:xfrm>
          <a:custGeom>
            <a:avLst/>
            <a:gdLst>
              <a:gd name="T0" fmla="*/ 0 w 39"/>
              <a:gd name="T1" fmla="*/ 0 h 70"/>
              <a:gd name="T2" fmla="*/ 13 w 39"/>
              <a:gd name="T3" fmla="*/ 0 h 70"/>
              <a:gd name="T4" fmla="*/ 39 w 39"/>
              <a:gd name="T5" fmla="*/ 61 h 70"/>
              <a:gd name="T6" fmla="*/ 29 w 39"/>
              <a:gd name="T7" fmla="*/ 70 h 70"/>
              <a:gd name="T8" fmla="*/ 0 w 39"/>
              <a:gd name="T9" fmla="*/ 0 h 70"/>
            </a:gdLst>
            <a:ahLst/>
            <a:cxnLst>
              <a:cxn ang="0">
                <a:pos x="T0" y="T1"/>
              </a:cxn>
              <a:cxn ang="0">
                <a:pos x="T2" y="T3"/>
              </a:cxn>
              <a:cxn ang="0">
                <a:pos x="T4" y="T5"/>
              </a:cxn>
              <a:cxn ang="0">
                <a:pos x="T6" y="T7"/>
              </a:cxn>
              <a:cxn ang="0">
                <a:pos x="T8" y="T9"/>
              </a:cxn>
            </a:cxnLst>
            <a:rect l="0" t="0" r="r" b="b"/>
            <a:pathLst>
              <a:path w="39" h="70">
                <a:moveTo>
                  <a:pt x="0" y="0"/>
                </a:moveTo>
                <a:lnTo>
                  <a:pt x="13" y="0"/>
                </a:lnTo>
                <a:lnTo>
                  <a:pt x="39"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9">
            <a:extLst>
              <a:ext uri="{FF2B5EF4-FFF2-40B4-BE49-F238E27FC236}">
                <a16:creationId xmlns:a16="http://schemas.microsoft.com/office/drawing/2014/main" id="{7573B847-98B8-2244-B65B-E2E5DCED2120}"/>
              </a:ext>
            </a:extLst>
          </p:cNvPr>
          <p:cNvSpPr>
            <a:spLocks/>
          </p:cNvSpPr>
          <p:nvPr/>
        </p:nvSpPr>
        <p:spPr bwMode="auto">
          <a:xfrm>
            <a:off x="9073792" y="3797326"/>
            <a:ext cx="22225" cy="11113"/>
          </a:xfrm>
          <a:custGeom>
            <a:avLst/>
            <a:gdLst>
              <a:gd name="T0" fmla="*/ 0 w 70"/>
              <a:gd name="T1" fmla="*/ 9 h 39"/>
              <a:gd name="T2" fmla="*/ 10 w 70"/>
              <a:gd name="T3" fmla="*/ 0 h 39"/>
              <a:gd name="T4" fmla="*/ 70 w 70"/>
              <a:gd name="T5" fmla="*/ 39 h 39"/>
              <a:gd name="T6" fmla="*/ 0 w 70"/>
              <a:gd name="T7" fmla="*/ 9 h 39"/>
            </a:gdLst>
            <a:ahLst/>
            <a:cxnLst>
              <a:cxn ang="0">
                <a:pos x="T0" y="T1"/>
              </a:cxn>
              <a:cxn ang="0">
                <a:pos x="T2" y="T3"/>
              </a:cxn>
              <a:cxn ang="0">
                <a:pos x="T4" y="T5"/>
              </a:cxn>
              <a:cxn ang="0">
                <a:pos x="T6" y="T7"/>
              </a:cxn>
            </a:cxnLst>
            <a:rect l="0" t="0" r="r" b="b"/>
            <a:pathLst>
              <a:path w="70" h="39">
                <a:moveTo>
                  <a:pt x="0" y="9"/>
                </a:moveTo>
                <a:lnTo>
                  <a:pt x="10" y="0"/>
                </a:lnTo>
                <a:lnTo>
                  <a:pt x="70"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23463ADE-5F75-5BB3-CBAF-16CD5351BF44}"/>
              </a:ext>
            </a:extLst>
          </p:cNvPr>
          <p:cNvSpPr>
            <a:spLocks/>
          </p:cNvSpPr>
          <p:nvPr/>
        </p:nvSpPr>
        <p:spPr bwMode="auto">
          <a:xfrm>
            <a:off x="9080142" y="3797326"/>
            <a:ext cx="15875" cy="11113"/>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A5EC0D89-9E0E-ED49-10DE-787E04426623}"/>
              </a:ext>
            </a:extLst>
          </p:cNvPr>
          <p:cNvSpPr>
            <a:spLocks/>
          </p:cNvSpPr>
          <p:nvPr/>
        </p:nvSpPr>
        <p:spPr bwMode="auto">
          <a:xfrm>
            <a:off x="9073792" y="3797326"/>
            <a:ext cx="22225" cy="11113"/>
          </a:xfrm>
          <a:custGeom>
            <a:avLst/>
            <a:gdLst>
              <a:gd name="T0" fmla="*/ 0 w 70"/>
              <a:gd name="T1" fmla="*/ 9 h 39"/>
              <a:gd name="T2" fmla="*/ 10 w 70"/>
              <a:gd name="T3" fmla="*/ 0 h 39"/>
              <a:gd name="T4" fmla="*/ 70 w 70"/>
              <a:gd name="T5" fmla="*/ 26 h 39"/>
              <a:gd name="T6" fmla="*/ 70 w 70"/>
              <a:gd name="T7" fmla="*/ 39 h 39"/>
              <a:gd name="T8" fmla="*/ 0 w 70"/>
              <a:gd name="T9" fmla="*/ 9 h 39"/>
            </a:gdLst>
            <a:ahLst/>
            <a:cxnLst>
              <a:cxn ang="0">
                <a:pos x="T0" y="T1"/>
              </a:cxn>
              <a:cxn ang="0">
                <a:pos x="T2" y="T3"/>
              </a:cxn>
              <a:cxn ang="0">
                <a:pos x="T4" y="T5"/>
              </a:cxn>
              <a:cxn ang="0">
                <a:pos x="T6" y="T7"/>
              </a:cxn>
              <a:cxn ang="0">
                <a:pos x="T8" y="T9"/>
              </a:cxn>
            </a:cxnLst>
            <a:rect l="0" t="0" r="r" b="b"/>
            <a:pathLst>
              <a:path w="70" h="39">
                <a:moveTo>
                  <a:pt x="0" y="9"/>
                </a:moveTo>
                <a:lnTo>
                  <a:pt x="10" y="0"/>
                </a:lnTo>
                <a:lnTo>
                  <a:pt x="70" y="26"/>
                </a:lnTo>
                <a:lnTo>
                  <a:pt x="70"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2">
            <a:extLst>
              <a:ext uri="{FF2B5EF4-FFF2-40B4-BE49-F238E27FC236}">
                <a16:creationId xmlns:a16="http://schemas.microsoft.com/office/drawing/2014/main" id="{E093E39C-72DE-A436-CCEE-27C0D53EA5CC}"/>
              </a:ext>
            </a:extLst>
          </p:cNvPr>
          <p:cNvSpPr>
            <a:spLocks/>
          </p:cNvSpPr>
          <p:nvPr/>
        </p:nvSpPr>
        <p:spPr bwMode="auto">
          <a:xfrm>
            <a:off x="9096017" y="3748114"/>
            <a:ext cx="22225" cy="11112"/>
          </a:xfrm>
          <a:custGeom>
            <a:avLst/>
            <a:gdLst>
              <a:gd name="T0" fmla="*/ 0 w 70"/>
              <a:gd name="T1" fmla="*/ 30 h 30"/>
              <a:gd name="T2" fmla="*/ 0 w 70"/>
              <a:gd name="T3" fmla="*/ 16 h 30"/>
              <a:gd name="T4" fmla="*/ 70 w 70"/>
              <a:gd name="T5" fmla="*/ 0 h 30"/>
              <a:gd name="T6" fmla="*/ 0 w 70"/>
              <a:gd name="T7" fmla="*/ 30 h 30"/>
            </a:gdLst>
            <a:ahLst/>
            <a:cxnLst>
              <a:cxn ang="0">
                <a:pos x="T0" y="T1"/>
              </a:cxn>
              <a:cxn ang="0">
                <a:pos x="T2" y="T3"/>
              </a:cxn>
              <a:cxn ang="0">
                <a:pos x="T4" y="T5"/>
              </a:cxn>
              <a:cxn ang="0">
                <a:pos x="T6" y="T7"/>
              </a:cxn>
            </a:cxnLst>
            <a:rect l="0" t="0" r="r" b="b"/>
            <a:pathLst>
              <a:path w="70" h="30">
                <a:moveTo>
                  <a:pt x="0" y="30"/>
                </a:moveTo>
                <a:lnTo>
                  <a:pt x="0" y="16"/>
                </a:lnTo>
                <a:lnTo>
                  <a:pt x="70"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58B29111-A64E-64C3-B925-D6497B26B794}"/>
              </a:ext>
            </a:extLst>
          </p:cNvPr>
          <p:cNvSpPr>
            <a:spLocks/>
          </p:cNvSpPr>
          <p:nvPr/>
        </p:nvSpPr>
        <p:spPr bwMode="auto">
          <a:xfrm>
            <a:off x="9096017" y="3748114"/>
            <a:ext cx="22225" cy="4762"/>
          </a:xfrm>
          <a:custGeom>
            <a:avLst/>
            <a:gdLst>
              <a:gd name="T0" fmla="*/ 0 w 70"/>
              <a:gd name="T1" fmla="*/ 26 h 26"/>
              <a:gd name="T2" fmla="*/ 70 w 70"/>
              <a:gd name="T3" fmla="*/ 10 h 26"/>
              <a:gd name="T4" fmla="*/ 60 w 70"/>
              <a:gd name="T5" fmla="*/ 0 h 26"/>
              <a:gd name="T6" fmla="*/ 0 w 70"/>
              <a:gd name="T7" fmla="*/ 26 h 26"/>
            </a:gdLst>
            <a:ahLst/>
            <a:cxnLst>
              <a:cxn ang="0">
                <a:pos x="T0" y="T1"/>
              </a:cxn>
              <a:cxn ang="0">
                <a:pos x="T2" y="T3"/>
              </a:cxn>
              <a:cxn ang="0">
                <a:pos x="T4" y="T5"/>
              </a:cxn>
              <a:cxn ang="0">
                <a:pos x="T6" y="T7"/>
              </a:cxn>
            </a:cxnLst>
            <a:rect l="0" t="0" r="r" b="b"/>
            <a:pathLst>
              <a:path w="70" h="26">
                <a:moveTo>
                  <a:pt x="0" y="26"/>
                </a:moveTo>
                <a:lnTo>
                  <a:pt x="70" y="10"/>
                </a:lnTo>
                <a:lnTo>
                  <a:pt x="60"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6F348B02-3F0D-EEF4-2C28-5A8C80DE1404}"/>
              </a:ext>
            </a:extLst>
          </p:cNvPr>
          <p:cNvSpPr>
            <a:spLocks/>
          </p:cNvSpPr>
          <p:nvPr/>
        </p:nvSpPr>
        <p:spPr bwMode="auto">
          <a:xfrm>
            <a:off x="9096017" y="3748114"/>
            <a:ext cx="22225" cy="11112"/>
          </a:xfrm>
          <a:custGeom>
            <a:avLst/>
            <a:gdLst>
              <a:gd name="T0" fmla="*/ 0 w 70"/>
              <a:gd name="T1" fmla="*/ 40 h 40"/>
              <a:gd name="T2" fmla="*/ 0 w 70"/>
              <a:gd name="T3" fmla="*/ 26 h 40"/>
              <a:gd name="T4" fmla="*/ 60 w 70"/>
              <a:gd name="T5" fmla="*/ 0 h 40"/>
              <a:gd name="T6" fmla="*/ 70 w 70"/>
              <a:gd name="T7" fmla="*/ 10 h 40"/>
              <a:gd name="T8" fmla="*/ 0 w 70"/>
              <a:gd name="T9" fmla="*/ 40 h 40"/>
            </a:gdLst>
            <a:ahLst/>
            <a:cxnLst>
              <a:cxn ang="0">
                <a:pos x="T0" y="T1"/>
              </a:cxn>
              <a:cxn ang="0">
                <a:pos x="T2" y="T3"/>
              </a:cxn>
              <a:cxn ang="0">
                <a:pos x="T4" y="T5"/>
              </a:cxn>
              <a:cxn ang="0">
                <a:pos x="T6" y="T7"/>
              </a:cxn>
              <a:cxn ang="0">
                <a:pos x="T8" y="T9"/>
              </a:cxn>
            </a:cxnLst>
            <a:rect l="0" t="0" r="r" b="b"/>
            <a:pathLst>
              <a:path w="70" h="40">
                <a:moveTo>
                  <a:pt x="0" y="40"/>
                </a:moveTo>
                <a:lnTo>
                  <a:pt x="0" y="26"/>
                </a:lnTo>
                <a:lnTo>
                  <a:pt x="60" y="0"/>
                </a:lnTo>
                <a:lnTo>
                  <a:pt x="70"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5">
            <a:extLst>
              <a:ext uri="{FF2B5EF4-FFF2-40B4-BE49-F238E27FC236}">
                <a16:creationId xmlns:a16="http://schemas.microsoft.com/office/drawing/2014/main" id="{376087DC-1CFF-2002-6240-66803BE0C3DC}"/>
              </a:ext>
            </a:extLst>
          </p:cNvPr>
          <p:cNvSpPr>
            <a:spLocks/>
          </p:cNvSpPr>
          <p:nvPr/>
        </p:nvSpPr>
        <p:spPr bwMode="auto">
          <a:xfrm>
            <a:off x="9118242" y="3729064"/>
            <a:ext cx="11112" cy="19050"/>
          </a:xfrm>
          <a:custGeom>
            <a:avLst/>
            <a:gdLst>
              <a:gd name="T0" fmla="*/ 10 w 38"/>
              <a:gd name="T1" fmla="*/ 71 h 71"/>
              <a:gd name="T2" fmla="*/ 0 w 38"/>
              <a:gd name="T3" fmla="*/ 61 h 71"/>
              <a:gd name="T4" fmla="*/ 38 w 38"/>
              <a:gd name="T5" fmla="*/ 0 h 71"/>
              <a:gd name="T6" fmla="*/ 10 w 38"/>
              <a:gd name="T7" fmla="*/ 71 h 71"/>
            </a:gdLst>
            <a:ahLst/>
            <a:cxnLst>
              <a:cxn ang="0">
                <a:pos x="T0" y="T1"/>
              </a:cxn>
              <a:cxn ang="0">
                <a:pos x="T2" y="T3"/>
              </a:cxn>
              <a:cxn ang="0">
                <a:pos x="T4" y="T5"/>
              </a:cxn>
              <a:cxn ang="0">
                <a:pos x="T6" y="T7"/>
              </a:cxn>
            </a:cxnLst>
            <a:rect l="0" t="0" r="r" b="b"/>
            <a:pathLst>
              <a:path w="38" h="71">
                <a:moveTo>
                  <a:pt x="10" y="71"/>
                </a:moveTo>
                <a:lnTo>
                  <a:pt x="0" y="61"/>
                </a:lnTo>
                <a:lnTo>
                  <a:pt x="38" y="0"/>
                </a:lnTo>
                <a:lnTo>
                  <a:pt x="10"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AB0B3988-75BB-C590-C56D-9B03685EEFAA}"/>
              </a:ext>
            </a:extLst>
          </p:cNvPr>
          <p:cNvSpPr>
            <a:spLocks/>
          </p:cNvSpPr>
          <p:nvPr/>
        </p:nvSpPr>
        <p:spPr bwMode="auto">
          <a:xfrm>
            <a:off x="9118242" y="3729064"/>
            <a:ext cx="11112" cy="19050"/>
          </a:xfrm>
          <a:custGeom>
            <a:avLst/>
            <a:gdLst>
              <a:gd name="T0" fmla="*/ 0 w 38"/>
              <a:gd name="T1" fmla="*/ 61 h 61"/>
              <a:gd name="T2" fmla="*/ 38 w 38"/>
              <a:gd name="T3" fmla="*/ 0 h 61"/>
              <a:gd name="T4" fmla="*/ 25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5"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44B0D9E0-40A2-37C2-64A0-47EAC6690CD9}"/>
              </a:ext>
            </a:extLst>
          </p:cNvPr>
          <p:cNvSpPr>
            <a:spLocks/>
          </p:cNvSpPr>
          <p:nvPr/>
        </p:nvSpPr>
        <p:spPr bwMode="auto">
          <a:xfrm>
            <a:off x="9118242" y="3729064"/>
            <a:ext cx="11112" cy="19050"/>
          </a:xfrm>
          <a:custGeom>
            <a:avLst/>
            <a:gdLst>
              <a:gd name="T0" fmla="*/ 10 w 38"/>
              <a:gd name="T1" fmla="*/ 71 h 71"/>
              <a:gd name="T2" fmla="*/ 0 w 38"/>
              <a:gd name="T3" fmla="*/ 61 h 71"/>
              <a:gd name="T4" fmla="*/ 25 w 38"/>
              <a:gd name="T5" fmla="*/ 0 h 71"/>
              <a:gd name="T6" fmla="*/ 38 w 38"/>
              <a:gd name="T7" fmla="*/ 0 h 71"/>
              <a:gd name="T8" fmla="*/ 10 w 38"/>
              <a:gd name="T9" fmla="*/ 71 h 71"/>
            </a:gdLst>
            <a:ahLst/>
            <a:cxnLst>
              <a:cxn ang="0">
                <a:pos x="T0" y="T1"/>
              </a:cxn>
              <a:cxn ang="0">
                <a:pos x="T2" y="T3"/>
              </a:cxn>
              <a:cxn ang="0">
                <a:pos x="T4" y="T5"/>
              </a:cxn>
              <a:cxn ang="0">
                <a:pos x="T6" y="T7"/>
              </a:cxn>
              <a:cxn ang="0">
                <a:pos x="T8" y="T9"/>
              </a:cxn>
            </a:cxnLst>
            <a:rect l="0" t="0" r="r" b="b"/>
            <a:pathLst>
              <a:path w="38" h="71">
                <a:moveTo>
                  <a:pt x="10" y="71"/>
                </a:moveTo>
                <a:lnTo>
                  <a:pt x="0" y="61"/>
                </a:lnTo>
                <a:lnTo>
                  <a:pt x="25" y="0"/>
                </a:lnTo>
                <a:lnTo>
                  <a:pt x="38" y="0"/>
                </a:lnTo>
                <a:lnTo>
                  <a:pt x="10"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8">
            <a:extLst>
              <a:ext uri="{FF2B5EF4-FFF2-40B4-BE49-F238E27FC236}">
                <a16:creationId xmlns:a16="http://schemas.microsoft.com/office/drawing/2014/main" id="{443D95E2-B150-BAA0-6F58-F57DECEF02DB}"/>
              </a:ext>
            </a:extLst>
          </p:cNvPr>
          <p:cNvSpPr>
            <a:spLocks/>
          </p:cNvSpPr>
          <p:nvPr/>
        </p:nvSpPr>
        <p:spPr bwMode="auto">
          <a:xfrm>
            <a:off x="9118242" y="3710014"/>
            <a:ext cx="11112" cy="19050"/>
          </a:xfrm>
          <a:custGeom>
            <a:avLst/>
            <a:gdLst>
              <a:gd name="T0" fmla="*/ 28 w 28"/>
              <a:gd name="T1" fmla="*/ 70 h 70"/>
              <a:gd name="T2" fmla="*/ 15 w 28"/>
              <a:gd name="T3" fmla="*/ 70 h 70"/>
              <a:gd name="T4" fmla="*/ 0 w 28"/>
              <a:gd name="T5" fmla="*/ 0 h 70"/>
              <a:gd name="T6" fmla="*/ 28 w 28"/>
              <a:gd name="T7" fmla="*/ 70 h 70"/>
            </a:gdLst>
            <a:ahLst/>
            <a:cxnLst>
              <a:cxn ang="0">
                <a:pos x="T0" y="T1"/>
              </a:cxn>
              <a:cxn ang="0">
                <a:pos x="T2" y="T3"/>
              </a:cxn>
              <a:cxn ang="0">
                <a:pos x="T4" y="T5"/>
              </a:cxn>
              <a:cxn ang="0">
                <a:pos x="T6" y="T7"/>
              </a:cxn>
            </a:cxnLst>
            <a:rect l="0" t="0" r="r" b="b"/>
            <a:pathLst>
              <a:path w="28" h="70">
                <a:moveTo>
                  <a:pt x="28" y="70"/>
                </a:moveTo>
                <a:lnTo>
                  <a:pt x="15" y="70"/>
                </a:lnTo>
                <a:lnTo>
                  <a:pt x="0" y="0"/>
                </a:lnTo>
                <a:lnTo>
                  <a:pt x="28"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1136297E-BA19-094B-1AD1-347062546ED5}"/>
              </a:ext>
            </a:extLst>
          </p:cNvPr>
          <p:cNvSpPr>
            <a:spLocks/>
          </p:cNvSpPr>
          <p:nvPr/>
        </p:nvSpPr>
        <p:spPr bwMode="auto">
          <a:xfrm>
            <a:off x="9118242" y="3710014"/>
            <a:ext cx="6350" cy="19050"/>
          </a:xfrm>
          <a:custGeom>
            <a:avLst/>
            <a:gdLst>
              <a:gd name="T0" fmla="*/ 25 w 25"/>
              <a:gd name="T1" fmla="*/ 70 h 70"/>
              <a:gd name="T2" fmla="*/ 10 w 25"/>
              <a:gd name="T3" fmla="*/ 0 h 70"/>
              <a:gd name="T4" fmla="*/ 0 w 25"/>
              <a:gd name="T5" fmla="*/ 9 h 70"/>
              <a:gd name="T6" fmla="*/ 25 w 25"/>
              <a:gd name="T7" fmla="*/ 70 h 70"/>
            </a:gdLst>
            <a:ahLst/>
            <a:cxnLst>
              <a:cxn ang="0">
                <a:pos x="T0" y="T1"/>
              </a:cxn>
              <a:cxn ang="0">
                <a:pos x="T2" y="T3"/>
              </a:cxn>
              <a:cxn ang="0">
                <a:pos x="T4" y="T5"/>
              </a:cxn>
              <a:cxn ang="0">
                <a:pos x="T6" y="T7"/>
              </a:cxn>
            </a:cxnLst>
            <a:rect l="0" t="0" r="r" b="b"/>
            <a:pathLst>
              <a:path w="25" h="70">
                <a:moveTo>
                  <a:pt x="25" y="70"/>
                </a:moveTo>
                <a:lnTo>
                  <a:pt x="10" y="0"/>
                </a:lnTo>
                <a:lnTo>
                  <a:pt x="0" y="9"/>
                </a:lnTo>
                <a:lnTo>
                  <a:pt x="25"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40E789D0-61AD-3B12-3D85-FEA5B9874201}"/>
              </a:ext>
            </a:extLst>
          </p:cNvPr>
          <p:cNvSpPr>
            <a:spLocks/>
          </p:cNvSpPr>
          <p:nvPr/>
        </p:nvSpPr>
        <p:spPr bwMode="auto">
          <a:xfrm>
            <a:off x="9118242" y="3710014"/>
            <a:ext cx="11112" cy="19050"/>
          </a:xfrm>
          <a:custGeom>
            <a:avLst/>
            <a:gdLst>
              <a:gd name="T0" fmla="*/ 38 w 38"/>
              <a:gd name="T1" fmla="*/ 70 h 70"/>
              <a:gd name="T2" fmla="*/ 25 w 38"/>
              <a:gd name="T3" fmla="*/ 70 h 70"/>
              <a:gd name="T4" fmla="*/ 0 w 38"/>
              <a:gd name="T5" fmla="*/ 9 h 70"/>
              <a:gd name="T6" fmla="*/ 10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5" y="70"/>
                </a:lnTo>
                <a:lnTo>
                  <a:pt x="0" y="9"/>
                </a:lnTo>
                <a:lnTo>
                  <a:pt x="10"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31">
            <a:extLst>
              <a:ext uri="{FF2B5EF4-FFF2-40B4-BE49-F238E27FC236}">
                <a16:creationId xmlns:a16="http://schemas.microsoft.com/office/drawing/2014/main" id="{97CAB82F-BF17-9A28-66CF-BFC77E19E48C}"/>
              </a:ext>
            </a:extLst>
          </p:cNvPr>
          <p:cNvSpPr>
            <a:spLocks/>
          </p:cNvSpPr>
          <p:nvPr/>
        </p:nvSpPr>
        <p:spPr bwMode="auto">
          <a:xfrm>
            <a:off x="9096017" y="3703664"/>
            <a:ext cx="22225" cy="11112"/>
          </a:xfrm>
          <a:custGeom>
            <a:avLst/>
            <a:gdLst>
              <a:gd name="T0" fmla="*/ 70 w 70"/>
              <a:gd name="T1" fmla="*/ 30 h 39"/>
              <a:gd name="T2" fmla="*/ 60 w 70"/>
              <a:gd name="T3" fmla="*/ 39 h 39"/>
              <a:gd name="T4" fmla="*/ 0 w 70"/>
              <a:gd name="T5" fmla="*/ 0 h 39"/>
              <a:gd name="T6" fmla="*/ 70 w 70"/>
              <a:gd name="T7" fmla="*/ 30 h 39"/>
            </a:gdLst>
            <a:ahLst/>
            <a:cxnLst>
              <a:cxn ang="0">
                <a:pos x="T0" y="T1"/>
              </a:cxn>
              <a:cxn ang="0">
                <a:pos x="T2" y="T3"/>
              </a:cxn>
              <a:cxn ang="0">
                <a:pos x="T4" y="T5"/>
              </a:cxn>
              <a:cxn ang="0">
                <a:pos x="T6" y="T7"/>
              </a:cxn>
            </a:cxnLst>
            <a:rect l="0" t="0" r="r" b="b"/>
            <a:pathLst>
              <a:path w="70" h="39">
                <a:moveTo>
                  <a:pt x="70" y="30"/>
                </a:moveTo>
                <a:lnTo>
                  <a:pt x="60" y="39"/>
                </a:lnTo>
                <a:lnTo>
                  <a:pt x="0" y="0"/>
                </a:lnTo>
                <a:lnTo>
                  <a:pt x="7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7CF4A98B-E1DB-9FD2-E960-6E3C8C06C579}"/>
              </a:ext>
            </a:extLst>
          </p:cNvPr>
          <p:cNvSpPr>
            <a:spLocks/>
          </p:cNvSpPr>
          <p:nvPr/>
        </p:nvSpPr>
        <p:spPr bwMode="auto">
          <a:xfrm>
            <a:off x="9096017" y="3703664"/>
            <a:ext cx="22225" cy="11112"/>
          </a:xfrm>
          <a:custGeom>
            <a:avLst/>
            <a:gdLst>
              <a:gd name="T0" fmla="*/ 60 w 60"/>
              <a:gd name="T1" fmla="*/ 39 h 39"/>
              <a:gd name="T2" fmla="*/ 0 w 60"/>
              <a:gd name="T3" fmla="*/ 0 h 39"/>
              <a:gd name="T4" fmla="*/ 0 w 60"/>
              <a:gd name="T5" fmla="*/ 13 h 39"/>
              <a:gd name="T6" fmla="*/ 60 w 60"/>
              <a:gd name="T7" fmla="*/ 39 h 39"/>
            </a:gdLst>
            <a:ahLst/>
            <a:cxnLst>
              <a:cxn ang="0">
                <a:pos x="T0" y="T1"/>
              </a:cxn>
              <a:cxn ang="0">
                <a:pos x="T2" y="T3"/>
              </a:cxn>
              <a:cxn ang="0">
                <a:pos x="T4" y="T5"/>
              </a:cxn>
              <a:cxn ang="0">
                <a:pos x="T6" y="T7"/>
              </a:cxn>
            </a:cxnLst>
            <a:rect l="0" t="0" r="r" b="b"/>
            <a:pathLst>
              <a:path w="60" h="39">
                <a:moveTo>
                  <a:pt x="60" y="39"/>
                </a:moveTo>
                <a:lnTo>
                  <a:pt x="0" y="0"/>
                </a:lnTo>
                <a:lnTo>
                  <a:pt x="0" y="13"/>
                </a:lnTo>
                <a:lnTo>
                  <a:pt x="60"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4EBBA198-C858-09AB-B53A-752EEF0B1B55}"/>
              </a:ext>
            </a:extLst>
          </p:cNvPr>
          <p:cNvSpPr>
            <a:spLocks/>
          </p:cNvSpPr>
          <p:nvPr/>
        </p:nvSpPr>
        <p:spPr bwMode="auto">
          <a:xfrm>
            <a:off x="9096017" y="3703664"/>
            <a:ext cx="22225" cy="11112"/>
          </a:xfrm>
          <a:custGeom>
            <a:avLst/>
            <a:gdLst>
              <a:gd name="T0" fmla="*/ 70 w 70"/>
              <a:gd name="T1" fmla="*/ 30 h 39"/>
              <a:gd name="T2" fmla="*/ 60 w 70"/>
              <a:gd name="T3" fmla="*/ 39 h 39"/>
              <a:gd name="T4" fmla="*/ 0 w 70"/>
              <a:gd name="T5" fmla="*/ 13 h 39"/>
              <a:gd name="T6" fmla="*/ 0 w 70"/>
              <a:gd name="T7" fmla="*/ 0 h 39"/>
              <a:gd name="T8" fmla="*/ 70 w 70"/>
              <a:gd name="T9" fmla="*/ 30 h 39"/>
            </a:gdLst>
            <a:ahLst/>
            <a:cxnLst>
              <a:cxn ang="0">
                <a:pos x="T0" y="T1"/>
              </a:cxn>
              <a:cxn ang="0">
                <a:pos x="T2" y="T3"/>
              </a:cxn>
              <a:cxn ang="0">
                <a:pos x="T4" y="T5"/>
              </a:cxn>
              <a:cxn ang="0">
                <a:pos x="T6" y="T7"/>
              </a:cxn>
              <a:cxn ang="0">
                <a:pos x="T8" y="T9"/>
              </a:cxn>
            </a:cxnLst>
            <a:rect l="0" t="0" r="r" b="b"/>
            <a:pathLst>
              <a:path w="70" h="39">
                <a:moveTo>
                  <a:pt x="70" y="30"/>
                </a:moveTo>
                <a:lnTo>
                  <a:pt x="60" y="39"/>
                </a:lnTo>
                <a:lnTo>
                  <a:pt x="0" y="13"/>
                </a:lnTo>
                <a:lnTo>
                  <a:pt x="0" y="0"/>
                </a:lnTo>
                <a:lnTo>
                  <a:pt x="70"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4">
            <a:extLst>
              <a:ext uri="{FF2B5EF4-FFF2-40B4-BE49-F238E27FC236}">
                <a16:creationId xmlns:a16="http://schemas.microsoft.com/office/drawing/2014/main" id="{F63A2632-6107-49C3-74CB-EDCBC4E30182}"/>
              </a:ext>
            </a:extLst>
          </p:cNvPr>
          <p:cNvSpPr>
            <a:spLocks/>
          </p:cNvSpPr>
          <p:nvPr/>
        </p:nvSpPr>
        <p:spPr bwMode="auto">
          <a:xfrm>
            <a:off x="9096017" y="3605239"/>
            <a:ext cx="6350" cy="98425"/>
          </a:xfrm>
          <a:custGeom>
            <a:avLst/>
            <a:gdLst>
              <a:gd name="T0" fmla="*/ 0 w 14"/>
              <a:gd name="T1" fmla="*/ 366 h 366"/>
              <a:gd name="T2" fmla="*/ 14 w 14"/>
              <a:gd name="T3" fmla="*/ 366 h 366"/>
              <a:gd name="T4" fmla="*/ 0 w 14"/>
              <a:gd name="T5" fmla="*/ 0 h 366"/>
              <a:gd name="T6" fmla="*/ 0 w 14"/>
              <a:gd name="T7" fmla="*/ 366 h 366"/>
            </a:gdLst>
            <a:ahLst/>
            <a:cxnLst>
              <a:cxn ang="0">
                <a:pos x="T0" y="T1"/>
              </a:cxn>
              <a:cxn ang="0">
                <a:pos x="T2" y="T3"/>
              </a:cxn>
              <a:cxn ang="0">
                <a:pos x="T4" y="T5"/>
              </a:cxn>
              <a:cxn ang="0">
                <a:pos x="T6" y="T7"/>
              </a:cxn>
            </a:cxnLst>
            <a:rect l="0" t="0" r="r" b="b"/>
            <a:pathLst>
              <a:path w="14" h="366">
                <a:moveTo>
                  <a:pt x="0" y="366"/>
                </a:moveTo>
                <a:lnTo>
                  <a:pt x="14"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E05D2381-73B0-2CA6-8357-9ABFF56C33CA}"/>
              </a:ext>
            </a:extLst>
          </p:cNvPr>
          <p:cNvSpPr>
            <a:spLocks/>
          </p:cNvSpPr>
          <p:nvPr/>
        </p:nvSpPr>
        <p:spPr bwMode="auto">
          <a:xfrm>
            <a:off x="9096017" y="3605239"/>
            <a:ext cx="6350" cy="98425"/>
          </a:xfrm>
          <a:custGeom>
            <a:avLst/>
            <a:gdLst>
              <a:gd name="T0" fmla="*/ 14 w 14"/>
              <a:gd name="T1" fmla="*/ 366 h 366"/>
              <a:gd name="T2" fmla="*/ 0 w 14"/>
              <a:gd name="T3" fmla="*/ 0 h 366"/>
              <a:gd name="T4" fmla="*/ 14 w 14"/>
              <a:gd name="T5" fmla="*/ 0 h 366"/>
              <a:gd name="T6" fmla="*/ 14 w 14"/>
              <a:gd name="T7" fmla="*/ 366 h 366"/>
            </a:gdLst>
            <a:ahLst/>
            <a:cxnLst>
              <a:cxn ang="0">
                <a:pos x="T0" y="T1"/>
              </a:cxn>
              <a:cxn ang="0">
                <a:pos x="T2" y="T3"/>
              </a:cxn>
              <a:cxn ang="0">
                <a:pos x="T4" y="T5"/>
              </a:cxn>
              <a:cxn ang="0">
                <a:pos x="T6" y="T7"/>
              </a:cxn>
            </a:cxnLst>
            <a:rect l="0" t="0" r="r" b="b"/>
            <a:pathLst>
              <a:path w="14" h="366">
                <a:moveTo>
                  <a:pt x="14" y="366"/>
                </a:moveTo>
                <a:lnTo>
                  <a:pt x="0" y="0"/>
                </a:lnTo>
                <a:lnTo>
                  <a:pt x="14" y="0"/>
                </a:lnTo>
                <a:lnTo>
                  <a:pt x="14"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 name="Rectangle 36">
            <a:extLst>
              <a:ext uri="{FF2B5EF4-FFF2-40B4-BE49-F238E27FC236}">
                <a16:creationId xmlns:a16="http://schemas.microsoft.com/office/drawing/2014/main" id="{8803BAF6-9663-C055-D9D9-4D0A0D7E3236}"/>
              </a:ext>
            </a:extLst>
          </p:cNvPr>
          <p:cNvSpPr>
            <a:spLocks noChangeArrowheads="1"/>
          </p:cNvSpPr>
          <p:nvPr/>
        </p:nvSpPr>
        <p:spPr bwMode="auto">
          <a:xfrm>
            <a:off x="9096017" y="3605239"/>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37">
            <a:extLst>
              <a:ext uri="{FF2B5EF4-FFF2-40B4-BE49-F238E27FC236}">
                <a16:creationId xmlns:a16="http://schemas.microsoft.com/office/drawing/2014/main" id="{755AFE8F-8292-B1AC-CCC2-603260902973}"/>
              </a:ext>
            </a:extLst>
          </p:cNvPr>
          <p:cNvSpPr>
            <a:spLocks/>
          </p:cNvSpPr>
          <p:nvPr/>
        </p:nvSpPr>
        <p:spPr bwMode="auto">
          <a:xfrm>
            <a:off x="9096017" y="1603401"/>
            <a:ext cx="6350" cy="2001838"/>
          </a:xfrm>
          <a:custGeom>
            <a:avLst/>
            <a:gdLst>
              <a:gd name="T0" fmla="*/ 0 w 14"/>
              <a:gd name="T1" fmla="*/ 7330 h 7330"/>
              <a:gd name="T2" fmla="*/ 14 w 14"/>
              <a:gd name="T3" fmla="*/ 7330 h 7330"/>
              <a:gd name="T4" fmla="*/ 0 w 14"/>
              <a:gd name="T5" fmla="*/ 0 h 7330"/>
              <a:gd name="T6" fmla="*/ 0 w 14"/>
              <a:gd name="T7" fmla="*/ 7330 h 7330"/>
            </a:gdLst>
            <a:ahLst/>
            <a:cxnLst>
              <a:cxn ang="0">
                <a:pos x="T0" y="T1"/>
              </a:cxn>
              <a:cxn ang="0">
                <a:pos x="T2" y="T3"/>
              </a:cxn>
              <a:cxn ang="0">
                <a:pos x="T4" y="T5"/>
              </a:cxn>
              <a:cxn ang="0">
                <a:pos x="T6" y="T7"/>
              </a:cxn>
            </a:cxnLst>
            <a:rect l="0" t="0" r="r" b="b"/>
            <a:pathLst>
              <a:path w="14" h="7330">
                <a:moveTo>
                  <a:pt x="0" y="7330"/>
                </a:moveTo>
                <a:lnTo>
                  <a:pt x="14"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91506811-1011-AD02-F58C-81361B6FC361}"/>
              </a:ext>
            </a:extLst>
          </p:cNvPr>
          <p:cNvSpPr>
            <a:spLocks/>
          </p:cNvSpPr>
          <p:nvPr/>
        </p:nvSpPr>
        <p:spPr bwMode="auto">
          <a:xfrm>
            <a:off x="9096017" y="1603401"/>
            <a:ext cx="6350" cy="2001838"/>
          </a:xfrm>
          <a:custGeom>
            <a:avLst/>
            <a:gdLst>
              <a:gd name="T0" fmla="*/ 14 w 14"/>
              <a:gd name="T1" fmla="*/ 7330 h 7330"/>
              <a:gd name="T2" fmla="*/ 0 w 14"/>
              <a:gd name="T3" fmla="*/ 0 h 7330"/>
              <a:gd name="T4" fmla="*/ 14 w 14"/>
              <a:gd name="T5" fmla="*/ 0 h 7330"/>
              <a:gd name="T6" fmla="*/ 14 w 14"/>
              <a:gd name="T7" fmla="*/ 7330 h 7330"/>
            </a:gdLst>
            <a:ahLst/>
            <a:cxnLst>
              <a:cxn ang="0">
                <a:pos x="T0" y="T1"/>
              </a:cxn>
              <a:cxn ang="0">
                <a:pos x="T2" y="T3"/>
              </a:cxn>
              <a:cxn ang="0">
                <a:pos x="T4" y="T5"/>
              </a:cxn>
              <a:cxn ang="0">
                <a:pos x="T6" y="T7"/>
              </a:cxn>
            </a:cxnLst>
            <a:rect l="0" t="0" r="r" b="b"/>
            <a:pathLst>
              <a:path w="14" h="7330">
                <a:moveTo>
                  <a:pt x="14" y="7330"/>
                </a:moveTo>
                <a:lnTo>
                  <a:pt x="0" y="0"/>
                </a:lnTo>
                <a:lnTo>
                  <a:pt x="14" y="0"/>
                </a:lnTo>
                <a:lnTo>
                  <a:pt x="14"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 name="Rectangle 39">
            <a:extLst>
              <a:ext uri="{FF2B5EF4-FFF2-40B4-BE49-F238E27FC236}">
                <a16:creationId xmlns:a16="http://schemas.microsoft.com/office/drawing/2014/main" id="{5E0BF17F-B595-9F94-52EE-46DD0966F4BE}"/>
              </a:ext>
            </a:extLst>
          </p:cNvPr>
          <p:cNvSpPr>
            <a:spLocks noChangeArrowheads="1"/>
          </p:cNvSpPr>
          <p:nvPr/>
        </p:nvSpPr>
        <p:spPr bwMode="auto">
          <a:xfrm>
            <a:off x="9096017" y="1603401"/>
            <a:ext cx="6350" cy="20018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40">
            <a:extLst>
              <a:ext uri="{FF2B5EF4-FFF2-40B4-BE49-F238E27FC236}">
                <a16:creationId xmlns:a16="http://schemas.microsoft.com/office/drawing/2014/main" id="{04B0663B-2340-7651-CD11-1414841343F7}"/>
              </a:ext>
            </a:extLst>
          </p:cNvPr>
          <p:cNvSpPr>
            <a:spLocks/>
          </p:cNvSpPr>
          <p:nvPr/>
        </p:nvSpPr>
        <p:spPr bwMode="auto">
          <a:xfrm>
            <a:off x="6213117" y="1701826"/>
            <a:ext cx="6350"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 name="Freeform 41">
            <a:extLst>
              <a:ext uri="{FF2B5EF4-FFF2-40B4-BE49-F238E27FC236}">
                <a16:creationId xmlns:a16="http://schemas.microsoft.com/office/drawing/2014/main" id="{453693AF-905B-38E9-8F76-9DC309E1152F}"/>
              </a:ext>
            </a:extLst>
          </p:cNvPr>
          <p:cNvSpPr>
            <a:spLocks/>
          </p:cNvSpPr>
          <p:nvPr/>
        </p:nvSpPr>
        <p:spPr bwMode="auto">
          <a:xfrm>
            <a:off x="6213117" y="1701826"/>
            <a:ext cx="6350"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 name="Rectangle 42">
            <a:extLst>
              <a:ext uri="{FF2B5EF4-FFF2-40B4-BE49-F238E27FC236}">
                <a16:creationId xmlns:a16="http://schemas.microsoft.com/office/drawing/2014/main" id="{566AD0F7-11C9-1BD0-A7BF-DD70653FA8E7}"/>
              </a:ext>
            </a:extLst>
          </p:cNvPr>
          <p:cNvSpPr>
            <a:spLocks noChangeArrowheads="1"/>
          </p:cNvSpPr>
          <p:nvPr/>
        </p:nvSpPr>
        <p:spPr bwMode="auto">
          <a:xfrm>
            <a:off x="6213117" y="1701826"/>
            <a:ext cx="42862" cy="4108450"/>
          </a:xfrm>
          <a:prstGeom prst="rect">
            <a:avLst/>
          </a:prstGeom>
          <a:solidFill>
            <a:srgbClr val="808080"/>
          </a:solidFill>
          <a:ln w="9525">
            <a:solidFill>
              <a:srgbClr val="000000"/>
            </a:solidFill>
            <a:miter lim="800000"/>
            <a:headEnd/>
            <a:tailEnd/>
          </a:ln>
        </p:spPr>
        <p:txBody>
          <a:bodyPr/>
          <a:lstStyle/>
          <a:p>
            <a:endParaRPr lang="en-US"/>
          </a:p>
        </p:txBody>
      </p:sp>
      <p:sp>
        <p:nvSpPr>
          <p:cNvPr id="45" name="Freeform 43">
            <a:extLst>
              <a:ext uri="{FF2B5EF4-FFF2-40B4-BE49-F238E27FC236}">
                <a16:creationId xmlns:a16="http://schemas.microsoft.com/office/drawing/2014/main" id="{A8A664C3-9259-D77C-0C9E-C9FB88039FBD}"/>
              </a:ext>
            </a:extLst>
          </p:cNvPr>
          <p:cNvSpPr>
            <a:spLocks/>
          </p:cNvSpPr>
          <p:nvPr/>
        </p:nvSpPr>
        <p:spPr bwMode="auto">
          <a:xfrm>
            <a:off x="3374667" y="5805514"/>
            <a:ext cx="5721350" cy="4762"/>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 name="Freeform 44">
            <a:extLst>
              <a:ext uri="{FF2B5EF4-FFF2-40B4-BE49-F238E27FC236}">
                <a16:creationId xmlns:a16="http://schemas.microsoft.com/office/drawing/2014/main" id="{4B13DB14-C684-C756-C4F0-AF9B344D4E36}"/>
              </a:ext>
            </a:extLst>
          </p:cNvPr>
          <p:cNvSpPr>
            <a:spLocks/>
          </p:cNvSpPr>
          <p:nvPr/>
        </p:nvSpPr>
        <p:spPr bwMode="auto">
          <a:xfrm>
            <a:off x="3374667" y="5805514"/>
            <a:ext cx="5721350" cy="4762"/>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 name="Freeform 45">
            <a:extLst>
              <a:ext uri="{FF2B5EF4-FFF2-40B4-BE49-F238E27FC236}">
                <a16:creationId xmlns:a16="http://schemas.microsoft.com/office/drawing/2014/main" id="{BB625B0C-2815-667C-10EE-D3DCE4180535}"/>
              </a:ext>
            </a:extLst>
          </p:cNvPr>
          <p:cNvSpPr>
            <a:spLocks/>
          </p:cNvSpPr>
          <p:nvPr/>
        </p:nvSpPr>
        <p:spPr bwMode="auto">
          <a:xfrm>
            <a:off x="3374667" y="5878539"/>
            <a:ext cx="5721350" cy="6350"/>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 name="Freeform 46">
            <a:extLst>
              <a:ext uri="{FF2B5EF4-FFF2-40B4-BE49-F238E27FC236}">
                <a16:creationId xmlns:a16="http://schemas.microsoft.com/office/drawing/2014/main" id="{46AFA8DA-0621-5219-A988-6D980037010B}"/>
              </a:ext>
            </a:extLst>
          </p:cNvPr>
          <p:cNvSpPr>
            <a:spLocks/>
          </p:cNvSpPr>
          <p:nvPr/>
        </p:nvSpPr>
        <p:spPr bwMode="auto">
          <a:xfrm>
            <a:off x="3374667" y="5878539"/>
            <a:ext cx="5721350" cy="6350"/>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 name="Rectangle 47">
            <a:extLst>
              <a:ext uri="{FF2B5EF4-FFF2-40B4-BE49-F238E27FC236}">
                <a16:creationId xmlns:a16="http://schemas.microsoft.com/office/drawing/2014/main" id="{BC34E20E-BF87-ADCC-999E-99301D6F023B}"/>
              </a:ext>
            </a:extLst>
          </p:cNvPr>
          <p:cNvSpPr>
            <a:spLocks noChangeArrowheads="1"/>
          </p:cNvSpPr>
          <p:nvPr/>
        </p:nvSpPr>
        <p:spPr bwMode="auto">
          <a:xfrm>
            <a:off x="3374667" y="5878539"/>
            <a:ext cx="5721350" cy="63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48">
            <a:extLst>
              <a:ext uri="{FF2B5EF4-FFF2-40B4-BE49-F238E27FC236}">
                <a16:creationId xmlns:a16="http://schemas.microsoft.com/office/drawing/2014/main" id="{60EA9A3F-EC03-83CA-09BF-1C7CD0951C1D}"/>
              </a:ext>
            </a:extLst>
          </p:cNvPr>
          <p:cNvSpPr>
            <a:spLocks/>
          </p:cNvSpPr>
          <p:nvPr/>
        </p:nvSpPr>
        <p:spPr bwMode="auto">
          <a:xfrm>
            <a:off x="3374667" y="1633564"/>
            <a:ext cx="5721350" cy="4762"/>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 name="Freeform 49">
            <a:extLst>
              <a:ext uri="{FF2B5EF4-FFF2-40B4-BE49-F238E27FC236}">
                <a16:creationId xmlns:a16="http://schemas.microsoft.com/office/drawing/2014/main" id="{0152A380-5B0E-CE11-A6CE-0F0BDCAFC1E2}"/>
              </a:ext>
            </a:extLst>
          </p:cNvPr>
          <p:cNvSpPr>
            <a:spLocks/>
          </p:cNvSpPr>
          <p:nvPr/>
        </p:nvSpPr>
        <p:spPr bwMode="auto">
          <a:xfrm>
            <a:off x="3374667" y="1633564"/>
            <a:ext cx="5721350" cy="4762"/>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 name="Rectangle 50">
            <a:extLst>
              <a:ext uri="{FF2B5EF4-FFF2-40B4-BE49-F238E27FC236}">
                <a16:creationId xmlns:a16="http://schemas.microsoft.com/office/drawing/2014/main" id="{086BB5A3-68D8-E792-AD8C-0104DE17ECF3}"/>
              </a:ext>
            </a:extLst>
          </p:cNvPr>
          <p:cNvSpPr>
            <a:spLocks noChangeArrowheads="1"/>
          </p:cNvSpPr>
          <p:nvPr/>
        </p:nvSpPr>
        <p:spPr bwMode="auto">
          <a:xfrm>
            <a:off x="3374667" y="1633564"/>
            <a:ext cx="5721350" cy="47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1">
            <a:extLst>
              <a:ext uri="{FF2B5EF4-FFF2-40B4-BE49-F238E27FC236}">
                <a16:creationId xmlns:a16="http://schemas.microsoft.com/office/drawing/2014/main" id="{C54C8FFB-1AF5-9E1F-E92B-9DC27E984DAF}"/>
              </a:ext>
            </a:extLst>
          </p:cNvPr>
          <p:cNvSpPr>
            <a:spLocks/>
          </p:cNvSpPr>
          <p:nvPr/>
        </p:nvSpPr>
        <p:spPr bwMode="auto">
          <a:xfrm>
            <a:off x="3374667" y="1701826"/>
            <a:ext cx="5721350" cy="476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 name="Freeform 52">
            <a:extLst>
              <a:ext uri="{FF2B5EF4-FFF2-40B4-BE49-F238E27FC236}">
                <a16:creationId xmlns:a16="http://schemas.microsoft.com/office/drawing/2014/main" id="{0426E895-60DF-210E-AB9D-89DA3A16A58D}"/>
              </a:ext>
            </a:extLst>
          </p:cNvPr>
          <p:cNvSpPr>
            <a:spLocks/>
          </p:cNvSpPr>
          <p:nvPr/>
        </p:nvSpPr>
        <p:spPr bwMode="auto">
          <a:xfrm>
            <a:off x="3374667" y="1701826"/>
            <a:ext cx="5721350" cy="476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 name="Rectangle 53">
            <a:extLst>
              <a:ext uri="{FF2B5EF4-FFF2-40B4-BE49-F238E27FC236}">
                <a16:creationId xmlns:a16="http://schemas.microsoft.com/office/drawing/2014/main" id="{DD4D1F9B-D552-4B63-BF5C-057F4D891D0F}"/>
              </a:ext>
            </a:extLst>
          </p:cNvPr>
          <p:cNvSpPr>
            <a:spLocks noChangeArrowheads="1"/>
          </p:cNvSpPr>
          <p:nvPr/>
        </p:nvSpPr>
        <p:spPr bwMode="auto">
          <a:xfrm>
            <a:off x="3374667" y="1701826"/>
            <a:ext cx="5721350" cy="47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4">
            <a:extLst>
              <a:ext uri="{FF2B5EF4-FFF2-40B4-BE49-F238E27FC236}">
                <a16:creationId xmlns:a16="http://schemas.microsoft.com/office/drawing/2014/main" id="{27410F6C-F00C-FFCE-2032-A8787C603237}"/>
              </a:ext>
            </a:extLst>
          </p:cNvPr>
          <p:cNvSpPr>
            <a:spLocks/>
          </p:cNvSpPr>
          <p:nvPr/>
        </p:nvSpPr>
        <p:spPr bwMode="auto">
          <a:xfrm>
            <a:off x="6251217" y="1701826"/>
            <a:ext cx="6350"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 name="Freeform 55">
            <a:extLst>
              <a:ext uri="{FF2B5EF4-FFF2-40B4-BE49-F238E27FC236}">
                <a16:creationId xmlns:a16="http://schemas.microsoft.com/office/drawing/2014/main" id="{6844D33D-10FE-EB1F-A5AE-4E6C089AA72C}"/>
              </a:ext>
            </a:extLst>
          </p:cNvPr>
          <p:cNvSpPr>
            <a:spLocks/>
          </p:cNvSpPr>
          <p:nvPr/>
        </p:nvSpPr>
        <p:spPr bwMode="auto">
          <a:xfrm>
            <a:off x="6251217" y="1701826"/>
            <a:ext cx="6350"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 name="Rectangle 56">
            <a:extLst>
              <a:ext uri="{FF2B5EF4-FFF2-40B4-BE49-F238E27FC236}">
                <a16:creationId xmlns:a16="http://schemas.microsoft.com/office/drawing/2014/main" id="{AD2C3B60-0CE3-99FF-CDEC-0035A0FD35B6}"/>
              </a:ext>
            </a:extLst>
          </p:cNvPr>
          <p:cNvSpPr>
            <a:spLocks noChangeArrowheads="1"/>
          </p:cNvSpPr>
          <p:nvPr/>
        </p:nvSpPr>
        <p:spPr bwMode="auto">
          <a:xfrm>
            <a:off x="6251217" y="1701826"/>
            <a:ext cx="6350" cy="4108450"/>
          </a:xfrm>
          <a:prstGeom prst="rect">
            <a:avLst/>
          </a:prstGeom>
          <a:solidFill>
            <a:srgbClr val="808080"/>
          </a:solidFill>
          <a:ln w="9525">
            <a:solidFill>
              <a:srgbClr val="000000"/>
            </a:solidFill>
            <a:miter lim="800000"/>
            <a:headEnd/>
            <a:tailEnd/>
          </a:ln>
        </p:spPr>
        <p:txBody>
          <a:bodyPr/>
          <a:lstStyle/>
          <a:p>
            <a:endParaRPr lang="en-US"/>
          </a:p>
        </p:txBody>
      </p:sp>
      <p:sp>
        <p:nvSpPr>
          <p:cNvPr id="59" name="Freeform 57">
            <a:extLst>
              <a:ext uri="{FF2B5EF4-FFF2-40B4-BE49-F238E27FC236}">
                <a16:creationId xmlns:a16="http://schemas.microsoft.com/office/drawing/2014/main" id="{E50AB9D4-A2C9-D2D1-63C5-AB6A871404F6}"/>
              </a:ext>
            </a:extLst>
          </p:cNvPr>
          <p:cNvSpPr>
            <a:spLocks/>
          </p:cNvSpPr>
          <p:nvPr/>
        </p:nvSpPr>
        <p:spPr bwMode="auto">
          <a:xfrm>
            <a:off x="3803292" y="1701826"/>
            <a:ext cx="4762"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 name="Freeform 58">
            <a:extLst>
              <a:ext uri="{FF2B5EF4-FFF2-40B4-BE49-F238E27FC236}">
                <a16:creationId xmlns:a16="http://schemas.microsoft.com/office/drawing/2014/main" id="{74E3C73F-1966-2888-76FE-FD1C20E87464}"/>
              </a:ext>
            </a:extLst>
          </p:cNvPr>
          <p:cNvSpPr>
            <a:spLocks/>
          </p:cNvSpPr>
          <p:nvPr/>
        </p:nvSpPr>
        <p:spPr bwMode="auto">
          <a:xfrm>
            <a:off x="3803292" y="1701826"/>
            <a:ext cx="4762"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 name="Rectangle 59">
            <a:extLst>
              <a:ext uri="{FF2B5EF4-FFF2-40B4-BE49-F238E27FC236}">
                <a16:creationId xmlns:a16="http://schemas.microsoft.com/office/drawing/2014/main" id="{81C3617A-7CB1-A470-CD8E-D604F329EE88}"/>
              </a:ext>
            </a:extLst>
          </p:cNvPr>
          <p:cNvSpPr>
            <a:spLocks noChangeArrowheads="1"/>
          </p:cNvSpPr>
          <p:nvPr/>
        </p:nvSpPr>
        <p:spPr bwMode="auto">
          <a:xfrm>
            <a:off x="3803292" y="1701826"/>
            <a:ext cx="42862" cy="4108450"/>
          </a:xfrm>
          <a:prstGeom prst="rect">
            <a:avLst/>
          </a:prstGeom>
          <a:solidFill>
            <a:srgbClr val="808080"/>
          </a:solidFill>
          <a:ln w="9525">
            <a:solidFill>
              <a:srgbClr val="000000"/>
            </a:solidFill>
            <a:miter lim="800000"/>
            <a:headEnd/>
            <a:tailEnd/>
          </a:ln>
        </p:spPr>
        <p:txBody>
          <a:bodyPr/>
          <a:lstStyle/>
          <a:p>
            <a:endParaRPr lang="en-US"/>
          </a:p>
        </p:txBody>
      </p:sp>
      <p:sp>
        <p:nvSpPr>
          <p:cNvPr id="62" name="Freeform 60">
            <a:extLst>
              <a:ext uri="{FF2B5EF4-FFF2-40B4-BE49-F238E27FC236}">
                <a16:creationId xmlns:a16="http://schemas.microsoft.com/office/drawing/2014/main" id="{15068E1E-BF84-23E4-ECD4-19EE89BFAA60}"/>
              </a:ext>
            </a:extLst>
          </p:cNvPr>
          <p:cNvSpPr>
            <a:spLocks/>
          </p:cNvSpPr>
          <p:nvPr/>
        </p:nvSpPr>
        <p:spPr bwMode="auto">
          <a:xfrm>
            <a:off x="3841392" y="1701826"/>
            <a:ext cx="4762"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 name="Freeform 61">
            <a:extLst>
              <a:ext uri="{FF2B5EF4-FFF2-40B4-BE49-F238E27FC236}">
                <a16:creationId xmlns:a16="http://schemas.microsoft.com/office/drawing/2014/main" id="{D8B7A86C-6AF6-AEDE-52C8-F2A3F1997E5D}"/>
              </a:ext>
            </a:extLst>
          </p:cNvPr>
          <p:cNvSpPr>
            <a:spLocks/>
          </p:cNvSpPr>
          <p:nvPr/>
        </p:nvSpPr>
        <p:spPr bwMode="auto">
          <a:xfrm>
            <a:off x="3841392" y="1701826"/>
            <a:ext cx="4762"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 name="Rectangle 62">
            <a:extLst>
              <a:ext uri="{FF2B5EF4-FFF2-40B4-BE49-F238E27FC236}">
                <a16:creationId xmlns:a16="http://schemas.microsoft.com/office/drawing/2014/main" id="{18B242E4-DBD0-B1BF-1066-86A395C52B5F}"/>
              </a:ext>
            </a:extLst>
          </p:cNvPr>
          <p:cNvSpPr>
            <a:spLocks noChangeArrowheads="1"/>
          </p:cNvSpPr>
          <p:nvPr/>
        </p:nvSpPr>
        <p:spPr bwMode="auto">
          <a:xfrm>
            <a:off x="3841392" y="1701826"/>
            <a:ext cx="4762" cy="41084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63">
            <a:extLst>
              <a:ext uri="{FF2B5EF4-FFF2-40B4-BE49-F238E27FC236}">
                <a16:creationId xmlns:a16="http://schemas.microsoft.com/office/drawing/2014/main" id="{74806161-9984-9550-54C2-51B7E46B5D23}"/>
              </a:ext>
            </a:extLst>
          </p:cNvPr>
          <p:cNvSpPr>
            <a:spLocks/>
          </p:cNvSpPr>
          <p:nvPr/>
        </p:nvSpPr>
        <p:spPr bwMode="auto">
          <a:xfrm>
            <a:off x="3368317" y="3906864"/>
            <a:ext cx="6350" cy="2001837"/>
          </a:xfrm>
          <a:custGeom>
            <a:avLst/>
            <a:gdLst>
              <a:gd name="T0" fmla="*/ 0 w 13"/>
              <a:gd name="T1" fmla="*/ 7329 h 7329"/>
              <a:gd name="T2" fmla="*/ 13 w 13"/>
              <a:gd name="T3" fmla="*/ 7329 h 7329"/>
              <a:gd name="T4" fmla="*/ 0 w 13"/>
              <a:gd name="T5" fmla="*/ 0 h 7329"/>
              <a:gd name="T6" fmla="*/ 0 w 13"/>
              <a:gd name="T7" fmla="*/ 7329 h 7329"/>
            </a:gdLst>
            <a:ahLst/>
            <a:cxnLst>
              <a:cxn ang="0">
                <a:pos x="T0" y="T1"/>
              </a:cxn>
              <a:cxn ang="0">
                <a:pos x="T2" y="T3"/>
              </a:cxn>
              <a:cxn ang="0">
                <a:pos x="T4" y="T5"/>
              </a:cxn>
              <a:cxn ang="0">
                <a:pos x="T6" y="T7"/>
              </a:cxn>
            </a:cxnLst>
            <a:rect l="0" t="0" r="r" b="b"/>
            <a:pathLst>
              <a:path w="13" h="7329">
                <a:moveTo>
                  <a:pt x="0" y="7329"/>
                </a:moveTo>
                <a:lnTo>
                  <a:pt x="13"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 name="Freeform 64">
            <a:extLst>
              <a:ext uri="{FF2B5EF4-FFF2-40B4-BE49-F238E27FC236}">
                <a16:creationId xmlns:a16="http://schemas.microsoft.com/office/drawing/2014/main" id="{08873066-4108-87F5-DF99-0830ED1EFFA5}"/>
              </a:ext>
            </a:extLst>
          </p:cNvPr>
          <p:cNvSpPr>
            <a:spLocks/>
          </p:cNvSpPr>
          <p:nvPr/>
        </p:nvSpPr>
        <p:spPr bwMode="auto">
          <a:xfrm>
            <a:off x="3368317" y="3906864"/>
            <a:ext cx="6350" cy="2001837"/>
          </a:xfrm>
          <a:custGeom>
            <a:avLst/>
            <a:gdLst>
              <a:gd name="T0" fmla="*/ 13 w 13"/>
              <a:gd name="T1" fmla="*/ 7329 h 7329"/>
              <a:gd name="T2" fmla="*/ 0 w 13"/>
              <a:gd name="T3" fmla="*/ 0 h 7329"/>
              <a:gd name="T4" fmla="*/ 13 w 13"/>
              <a:gd name="T5" fmla="*/ 0 h 7329"/>
              <a:gd name="T6" fmla="*/ 13 w 13"/>
              <a:gd name="T7" fmla="*/ 7329 h 7329"/>
            </a:gdLst>
            <a:ahLst/>
            <a:cxnLst>
              <a:cxn ang="0">
                <a:pos x="T0" y="T1"/>
              </a:cxn>
              <a:cxn ang="0">
                <a:pos x="T2" y="T3"/>
              </a:cxn>
              <a:cxn ang="0">
                <a:pos x="T4" y="T5"/>
              </a:cxn>
              <a:cxn ang="0">
                <a:pos x="T6" y="T7"/>
              </a:cxn>
            </a:cxnLst>
            <a:rect l="0" t="0" r="r" b="b"/>
            <a:pathLst>
              <a:path w="13" h="7329">
                <a:moveTo>
                  <a:pt x="13" y="7329"/>
                </a:moveTo>
                <a:lnTo>
                  <a:pt x="0" y="0"/>
                </a:lnTo>
                <a:lnTo>
                  <a:pt x="13" y="0"/>
                </a:lnTo>
                <a:lnTo>
                  <a:pt x="13"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 name="Rectangle 65">
            <a:extLst>
              <a:ext uri="{FF2B5EF4-FFF2-40B4-BE49-F238E27FC236}">
                <a16:creationId xmlns:a16="http://schemas.microsoft.com/office/drawing/2014/main" id="{E53485D8-4B18-7211-7506-CFCA4C1766E0}"/>
              </a:ext>
            </a:extLst>
          </p:cNvPr>
          <p:cNvSpPr>
            <a:spLocks noChangeArrowheads="1"/>
          </p:cNvSpPr>
          <p:nvPr/>
        </p:nvSpPr>
        <p:spPr bwMode="auto">
          <a:xfrm>
            <a:off x="3368317" y="3906864"/>
            <a:ext cx="6350" cy="2001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6">
            <a:extLst>
              <a:ext uri="{FF2B5EF4-FFF2-40B4-BE49-F238E27FC236}">
                <a16:creationId xmlns:a16="http://schemas.microsoft.com/office/drawing/2014/main" id="{27FA16F9-0D45-202B-41BA-8273A698DD37}"/>
              </a:ext>
            </a:extLst>
          </p:cNvPr>
          <p:cNvSpPr>
            <a:spLocks/>
          </p:cNvSpPr>
          <p:nvPr/>
        </p:nvSpPr>
        <p:spPr bwMode="auto">
          <a:xfrm>
            <a:off x="3368317" y="3808439"/>
            <a:ext cx="6350" cy="98425"/>
          </a:xfrm>
          <a:custGeom>
            <a:avLst/>
            <a:gdLst>
              <a:gd name="T0" fmla="*/ 0 w 13"/>
              <a:gd name="T1" fmla="*/ 365 h 365"/>
              <a:gd name="T2" fmla="*/ 13 w 13"/>
              <a:gd name="T3" fmla="*/ 365 h 365"/>
              <a:gd name="T4" fmla="*/ 0 w 13"/>
              <a:gd name="T5" fmla="*/ 0 h 365"/>
              <a:gd name="T6" fmla="*/ 0 w 13"/>
              <a:gd name="T7" fmla="*/ 365 h 365"/>
            </a:gdLst>
            <a:ahLst/>
            <a:cxnLst>
              <a:cxn ang="0">
                <a:pos x="T0" y="T1"/>
              </a:cxn>
              <a:cxn ang="0">
                <a:pos x="T2" y="T3"/>
              </a:cxn>
              <a:cxn ang="0">
                <a:pos x="T4" y="T5"/>
              </a:cxn>
              <a:cxn ang="0">
                <a:pos x="T6" y="T7"/>
              </a:cxn>
            </a:cxnLst>
            <a:rect l="0" t="0" r="r" b="b"/>
            <a:pathLst>
              <a:path w="13" h="365">
                <a:moveTo>
                  <a:pt x="0" y="365"/>
                </a:moveTo>
                <a:lnTo>
                  <a:pt x="13"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 name="Freeform 67">
            <a:extLst>
              <a:ext uri="{FF2B5EF4-FFF2-40B4-BE49-F238E27FC236}">
                <a16:creationId xmlns:a16="http://schemas.microsoft.com/office/drawing/2014/main" id="{28C0DAF2-F85B-DEEA-2561-0C1A9EE64D31}"/>
              </a:ext>
            </a:extLst>
          </p:cNvPr>
          <p:cNvSpPr>
            <a:spLocks/>
          </p:cNvSpPr>
          <p:nvPr/>
        </p:nvSpPr>
        <p:spPr bwMode="auto">
          <a:xfrm>
            <a:off x="3368317" y="3808439"/>
            <a:ext cx="6350" cy="98425"/>
          </a:xfrm>
          <a:custGeom>
            <a:avLst/>
            <a:gdLst>
              <a:gd name="T0" fmla="*/ 13 w 13"/>
              <a:gd name="T1" fmla="*/ 365 h 365"/>
              <a:gd name="T2" fmla="*/ 0 w 13"/>
              <a:gd name="T3" fmla="*/ 0 h 365"/>
              <a:gd name="T4" fmla="*/ 13 w 13"/>
              <a:gd name="T5" fmla="*/ 0 h 365"/>
              <a:gd name="T6" fmla="*/ 13 w 13"/>
              <a:gd name="T7" fmla="*/ 365 h 365"/>
            </a:gdLst>
            <a:ahLst/>
            <a:cxnLst>
              <a:cxn ang="0">
                <a:pos x="T0" y="T1"/>
              </a:cxn>
              <a:cxn ang="0">
                <a:pos x="T2" y="T3"/>
              </a:cxn>
              <a:cxn ang="0">
                <a:pos x="T4" y="T5"/>
              </a:cxn>
              <a:cxn ang="0">
                <a:pos x="T6" y="T7"/>
              </a:cxn>
            </a:cxnLst>
            <a:rect l="0" t="0" r="r" b="b"/>
            <a:pathLst>
              <a:path w="13" h="365">
                <a:moveTo>
                  <a:pt x="13" y="365"/>
                </a:moveTo>
                <a:lnTo>
                  <a:pt x="0" y="0"/>
                </a:lnTo>
                <a:lnTo>
                  <a:pt x="13" y="0"/>
                </a:lnTo>
                <a:lnTo>
                  <a:pt x="13"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 name="Rectangle 68">
            <a:extLst>
              <a:ext uri="{FF2B5EF4-FFF2-40B4-BE49-F238E27FC236}">
                <a16:creationId xmlns:a16="http://schemas.microsoft.com/office/drawing/2014/main" id="{C29D00E7-756B-D401-6A00-5AD8D90AE400}"/>
              </a:ext>
            </a:extLst>
          </p:cNvPr>
          <p:cNvSpPr>
            <a:spLocks noChangeArrowheads="1"/>
          </p:cNvSpPr>
          <p:nvPr/>
        </p:nvSpPr>
        <p:spPr bwMode="auto">
          <a:xfrm>
            <a:off x="3368317" y="3808439"/>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69">
            <a:extLst>
              <a:ext uri="{FF2B5EF4-FFF2-40B4-BE49-F238E27FC236}">
                <a16:creationId xmlns:a16="http://schemas.microsoft.com/office/drawing/2014/main" id="{8032CD31-74E3-E318-625D-6D81502D2144}"/>
              </a:ext>
            </a:extLst>
          </p:cNvPr>
          <p:cNvSpPr>
            <a:spLocks/>
          </p:cNvSpPr>
          <p:nvPr/>
        </p:nvSpPr>
        <p:spPr bwMode="auto">
          <a:xfrm>
            <a:off x="3352442" y="3752876"/>
            <a:ext cx="22225" cy="11113"/>
          </a:xfrm>
          <a:custGeom>
            <a:avLst/>
            <a:gdLst>
              <a:gd name="T0" fmla="*/ 69 w 69"/>
              <a:gd name="T1" fmla="*/ 0 h 29"/>
              <a:gd name="T2" fmla="*/ 69 w 69"/>
              <a:gd name="T3" fmla="*/ 14 h 29"/>
              <a:gd name="T4" fmla="*/ 0 w 69"/>
              <a:gd name="T5" fmla="*/ 29 h 29"/>
              <a:gd name="T6" fmla="*/ 69 w 69"/>
              <a:gd name="T7" fmla="*/ 0 h 29"/>
            </a:gdLst>
            <a:ahLst/>
            <a:cxnLst>
              <a:cxn ang="0">
                <a:pos x="T0" y="T1"/>
              </a:cxn>
              <a:cxn ang="0">
                <a:pos x="T2" y="T3"/>
              </a:cxn>
              <a:cxn ang="0">
                <a:pos x="T4" y="T5"/>
              </a:cxn>
              <a:cxn ang="0">
                <a:pos x="T6" y="T7"/>
              </a:cxn>
            </a:cxnLst>
            <a:rect l="0" t="0" r="r" b="b"/>
            <a:pathLst>
              <a:path w="69" h="29">
                <a:moveTo>
                  <a:pt x="69" y="0"/>
                </a:moveTo>
                <a:lnTo>
                  <a:pt x="69" y="14"/>
                </a:lnTo>
                <a:lnTo>
                  <a:pt x="0" y="29"/>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 name="Freeform 70">
            <a:extLst>
              <a:ext uri="{FF2B5EF4-FFF2-40B4-BE49-F238E27FC236}">
                <a16:creationId xmlns:a16="http://schemas.microsoft.com/office/drawing/2014/main" id="{9D24734F-93F9-C9C4-D799-E776EA63BCF8}"/>
              </a:ext>
            </a:extLst>
          </p:cNvPr>
          <p:cNvSpPr>
            <a:spLocks/>
          </p:cNvSpPr>
          <p:nvPr/>
        </p:nvSpPr>
        <p:spPr bwMode="auto">
          <a:xfrm>
            <a:off x="3352442" y="3759226"/>
            <a:ext cx="22225" cy="4763"/>
          </a:xfrm>
          <a:custGeom>
            <a:avLst/>
            <a:gdLst>
              <a:gd name="T0" fmla="*/ 69 w 69"/>
              <a:gd name="T1" fmla="*/ 0 h 26"/>
              <a:gd name="T2" fmla="*/ 0 w 69"/>
              <a:gd name="T3" fmla="*/ 15 h 26"/>
              <a:gd name="T4" fmla="*/ 9 w 69"/>
              <a:gd name="T5" fmla="*/ 26 h 26"/>
              <a:gd name="T6" fmla="*/ 69 w 69"/>
              <a:gd name="T7" fmla="*/ 0 h 26"/>
            </a:gdLst>
            <a:ahLst/>
            <a:cxnLst>
              <a:cxn ang="0">
                <a:pos x="T0" y="T1"/>
              </a:cxn>
              <a:cxn ang="0">
                <a:pos x="T2" y="T3"/>
              </a:cxn>
              <a:cxn ang="0">
                <a:pos x="T4" y="T5"/>
              </a:cxn>
              <a:cxn ang="0">
                <a:pos x="T6" y="T7"/>
              </a:cxn>
            </a:cxnLst>
            <a:rect l="0" t="0" r="r" b="b"/>
            <a:pathLst>
              <a:path w="69" h="26">
                <a:moveTo>
                  <a:pt x="69" y="0"/>
                </a:moveTo>
                <a:lnTo>
                  <a:pt x="0" y="15"/>
                </a:lnTo>
                <a:lnTo>
                  <a:pt x="9" y="26"/>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 name="Freeform 71">
            <a:extLst>
              <a:ext uri="{FF2B5EF4-FFF2-40B4-BE49-F238E27FC236}">
                <a16:creationId xmlns:a16="http://schemas.microsoft.com/office/drawing/2014/main" id="{148C57E3-5FF1-7AFF-764E-A0605629C977}"/>
              </a:ext>
            </a:extLst>
          </p:cNvPr>
          <p:cNvSpPr>
            <a:spLocks/>
          </p:cNvSpPr>
          <p:nvPr/>
        </p:nvSpPr>
        <p:spPr bwMode="auto">
          <a:xfrm>
            <a:off x="3352442" y="3752876"/>
            <a:ext cx="22225" cy="11113"/>
          </a:xfrm>
          <a:custGeom>
            <a:avLst/>
            <a:gdLst>
              <a:gd name="T0" fmla="*/ 69 w 69"/>
              <a:gd name="T1" fmla="*/ 0 h 40"/>
              <a:gd name="T2" fmla="*/ 69 w 69"/>
              <a:gd name="T3" fmla="*/ 14 h 40"/>
              <a:gd name="T4" fmla="*/ 9 w 69"/>
              <a:gd name="T5" fmla="*/ 40 h 40"/>
              <a:gd name="T6" fmla="*/ 0 w 69"/>
              <a:gd name="T7" fmla="*/ 29 h 40"/>
              <a:gd name="T8" fmla="*/ 69 w 69"/>
              <a:gd name="T9" fmla="*/ 0 h 40"/>
            </a:gdLst>
            <a:ahLst/>
            <a:cxnLst>
              <a:cxn ang="0">
                <a:pos x="T0" y="T1"/>
              </a:cxn>
              <a:cxn ang="0">
                <a:pos x="T2" y="T3"/>
              </a:cxn>
              <a:cxn ang="0">
                <a:pos x="T4" y="T5"/>
              </a:cxn>
              <a:cxn ang="0">
                <a:pos x="T6" y="T7"/>
              </a:cxn>
              <a:cxn ang="0">
                <a:pos x="T8" y="T9"/>
              </a:cxn>
            </a:cxnLst>
            <a:rect l="0" t="0" r="r" b="b"/>
            <a:pathLst>
              <a:path w="69" h="40">
                <a:moveTo>
                  <a:pt x="69" y="0"/>
                </a:moveTo>
                <a:lnTo>
                  <a:pt x="69" y="14"/>
                </a:lnTo>
                <a:lnTo>
                  <a:pt x="9" y="40"/>
                </a:lnTo>
                <a:lnTo>
                  <a:pt x="0" y="29"/>
                </a:lnTo>
                <a:lnTo>
                  <a:pt x="6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72">
            <a:extLst>
              <a:ext uri="{FF2B5EF4-FFF2-40B4-BE49-F238E27FC236}">
                <a16:creationId xmlns:a16="http://schemas.microsoft.com/office/drawing/2014/main" id="{C6B45E01-64A7-BE30-664A-D25767EFFAA1}"/>
              </a:ext>
            </a:extLst>
          </p:cNvPr>
          <p:cNvSpPr>
            <a:spLocks/>
          </p:cNvSpPr>
          <p:nvPr/>
        </p:nvSpPr>
        <p:spPr bwMode="auto">
          <a:xfrm>
            <a:off x="3341329" y="3763989"/>
            <a:ext cx="11113" cy="19050"/>
          </a:xfrm>
          <a:custGeom>
            <a:avLst/>
            <a:gdLst>
              <a:gd name="T0" fmla="*/ 29 w 38"/>
              <a:gd name="T1" fmla="*/ 0 h 72"/>
              <a:gd name="T2" fmla="*/ 38 w 38"/>
              <a:gd name="T3" fmla="*/ 11 h 72"/>
              <a:gd name="T4" fmla="*/ 0 w 38"/>
              <a:gd name="T5" fmla="*/ 72 h 72"/>
              <a:gd name="T6" fmla="*/ 29 w 38"/>
              <a:gd name="T7" fmla="*/ 0 h 72"/>
            </a:gdLst>
            <a:ahLst/>
            <a:cxnLst>
              <a:cxn ang="0">
                <a:pos x="T0" y="T1"/>
              </a:cxn>
              <a:cxn ang="0">
                <a:pos x="T2" y="T3"/>
              </a:cxn>
              <a:cxn ang="0">
                <a:pos x="T4" y="T5"/>
              </a:cxn>
              <a:cxn ang="0">
                <a:pos x="T6" y="T7"/>
              </a:cxn>
            </a:cxnLst>
            <a:rect l="0" t="0" r="r" b="b"/>
            <a:pathLst>
              <a:path w="38" h="72">
                <a:moveTo>
                  <a:pt x="29" y="0"/>
                </a:moveTo>
                <a:lnTo>
                  <a:pt x="38"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 name="Freeform 73">
            <a:extLst>
              <a:ext uri="{FF2B5EF4-FFF2-40B4-BE49-F238E27FC236}">
                <a16:creationId xmlns:a16="http://schemas.microsoft.com/office/drawing/2014/main" id="{6CBBEF0B-63A6-CC01-1C39-821EA76B2561}"/>
              </a:ext>
            </a:extLst>
          </p:cNvPr>
          <p:cNvSpPr>
            <a:spLocks/>
          </p:cNvSpPr>
          <p:nvPr/>
        </p:nvSpPr>
        <p:spPr bwMode="auto">
          <a:xfrm>
            <a:off x="3341329" y="3763989"/>
            <a:ext cx="11113" cy="19050"/>
          </a:xfrm>
          <a:custGeom>
            <a:avLst/>
            <a:gdLst>
              <a:gd name="T0" fmla="*/ 38 w 38"/>
              <a:gd name="T1" fmla="*/ 0 h 61"/>
              <a:gd name="T2" fmla="*/ 0 w 38"/>
              <a:gd name="T3" fmla="*/ 61 h 61"/>
              <a:gd name="T4" fmla="*/ 14 w 38"/>
              <a:gd name="T5" fmla="*/ 61 h 61"/>
              <a:gd name="T6" fmla="*/ 38 w 38"/>
              <a:gd name="T7" fmla="*/ 0 h 61"/>
            </a:gdLst>
            <a:ahLst/>
            <a:cxnLst>
              <a:cxn ang="0">
                <a:pos x="T0" y="T1"/>
              </a:cxn>
              <a:cxn ang="0">
                <a:pos x="T2" y="T3"/>
              </a:cxn>
              <a:cxn ang="0">
                <a:pos x="T4" y="T5"/>
              </a:cxn>
              <a:cxn ang="0">
                <a:pos x="T6" y="T7"/>
              </a:cxn>
            </a:cxnLst>
            <a:rect l="0" t="0" r="r" b="b"/>
            <a:pathLst>
              <a:path w="38" h="61">
                <a:moveTo>
                  <a:pt x="38" y="0"/>
                </a:moveTo>
                <a:lnTo>
                  <a:pt x="0" y="61"/>
                </a:lnTo>
                <a:lnTo>
                  <a:pt x="14" y="61"/>
                </a:lnTo>
                <a:lnTo>
                  <a:pt x="38"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 name="Freeform 74">
            <a:extLst>
              <a:ext uri="{FF2B5EF4-FFF2-40B4-BE49-F238E27FC236}">
                <a16:creationId xmlns:a16="http://schemas.microsoft.com/office/drawing/2014/main" id="{2E877F41-B73D-0131-A39A-FE0AE782708A}"/>
              </a:ext>
            </a:extLst>
          </p:cNvPr>
          <p:cNvSpPr>
            <a:spLocks/>
          </p:cNvSpPr>
          <p:nvPr/>
        </p:nvSpPr>
        <p:spPr bwMode="auto">
          <a:xfrm>
            <a:off x="3341329" y="3763989"/>
            <a:ext cx="11113" cy="19050"/>
          </a:xfrm>
          <a:custGeom>
            <a:avLst/>
            <a:gdLst>
              <a:gd name="T0" fmla="*/ 29 w 38"/>
              <a:gd name="T1" fmla="*/ 0 h 72"/>
              <a:gd name="T2" fmla="*/ 38 w 38"/>
              <a:gd name="T3" fmla="*/ 11 h 72"/>
              <a:gd name="T4" fmla="*/ 14 w 38"/>
              <a:gd name="T5" fmla="*/ 72 h 72"/>
              <a:gd name="T6" fmla="*/ 0 w 38"/>
              <a:gd name="T7" fmla="*/ 72 h 72"/>
              <a:gd name="T8" fmla="*/ 29 w 38"/>
              <a:gd name="T9" fmla="*/ 0 h 72"/>
            </a:gdLst>
            <a:ahLst/>
            <a:cxnLst>
              <a:cxn ang="0">
                <a:pos x="T0" y="T1"/>
              </a:cxn>
              <a:cxn ang="0">
                <a:pos x="T2" y="T3"/>
              </a:cxn>
              <a:cxn ang="0">
                <a:pos x="T4" y="T5"/>
              </a:cxn>
              <a:cxn ang="0">
                <a:pos x="T6" y="T7"/>
              </a:cxn>
              <a:cxn ang="0">
                <a:pos x="T8" y="T9"/>
              </a:cxn>
            </a:cxnLst>
            <a:rect l="0" t="0" r="r" b="b"/>
            <a:pathLst>
              <a:path w="38" h="72">
                <a:moveTo>
                  <a:pt x="29" y="0"/>
                </a:moveTo>
                <a:lnTo>
                  <a:pt x="38" y="11"/>
                </a:lnTo>
                <a:lnTo>
                  <a:pt x="14"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75">
            <a:extLst>
              <a:ext uri="{FF2B5EF4-FFF2-40B4-BE49-F238E27FC236}">
                <a16:creationId xmlns:a16="http://schemas.microsoft.com/office/drawing/2014/main" id="{32EA9FB3-E299-1BD6-5117-8DF8F1296177}"/>
              </a:ext>
            </a:extLst>
          </p:cNvPr>
          <p:cNvSpPr>
            <a:spLocks/>
          </p:cNvSpPr>
          <p:nvPr/>
        </p:nvSpPr>
        <p:spPr bwMode="auto">
          <a:xfrm>
            <a:off x="3341329" y="3783039"/>
            <a:ext cx="11113" cy="19050"/>
          </a:xfrm>
          <a:custGeom>
            <a:avLst/>
            <a:gdLst>
              <a:gd name="T0" fmla="*/ 0 w 29"/>
              <a:gd name="T1" fmla="*/ 0 h 70"/>
              <a:gd name="T2" fmla="*/ 14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4"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 name="Freeform 76">
            <a:extLst>
              <a:ext uri="{FF2B5EF4-FFF2-40B4-BE49-F238E27FC236}">
                <a16:creationId xmlns:a16="http://schemas.microsoft.com/office/drawing/2014/main" id="{650A8879-27F8-4528-78EE-C853AD380930}"/>
              </a:ext>
            </a:extLst>
          </p:cNvPr>
          <p:cNvSpPr>
            <a:spLocks/>
          </p:cNvSpPr>
          <p:nvPr/>
        </p:nvSpPr>
        <p:spPr bwMode="auto">
          <a:xfrm>
            <a:off x="3346092" y="3783039"/>
            <a:ext cx="6350" cy="19050"/>
          </a:xfrm>
          <a:custGeom>
            <a:avLst/>
            <a:gdLst>
              <a:gd name="T0" fmla="*/ 0 w 24"/>
              <a:gd name="T1" fmla="*/ 0 h 70"/>
              <a:gd name="T2" fmla="*/ 15 w 24"/>
              <a:gd name="T3" fmla="*/ 70 h 70"/>
              <a:gd name="T4" fmla="*/ 24 w 24"/>
              <a:gd name="T5" fmla="*/ 61 h 70"/>
              <a:gd name="T6" fmla="*/ 0 w 24"/>
              <a:gd name="T7" fmla="*/ 0 h 70"/>
            </a:gdLst>
            <a:ahLst/>
            <a:cxnLst>
              <a:cxn ang="0">
                <a:pos x="T0" y="T1"/>
              </a:cxn>
              <a:cxn ang="0">
                <a:pos x="T2" y="T3"/>
              </a:cxn>
              <a:cxn ang="0">
                <a:pos x="T4" y="T5"/>
              </a:cxn>
              <a:cxn ang="0">
                <a:pos x="T6" y="T7"/>
              </a:cxn>
            </a:cxnLst>
            <a:rect l="0" t="0" r="r" b="b"/>
            <a:pathLst>
              <a:path w="24" h="70">
                <a:moveTo>
                  <a:pt x="0" y="0"/>
                </a:moveTo>
                <a:lnTo>
                  <a:pt x="15" y="70"/>
                </a:lnTo>
                <a:lnTo>
                  <a:pt x="24"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 name="Freeform 77">
            <a:extLst>
              <a:ext uri="{FF2B5EF4-FFF2-40B4-BE49-F238E27FC236}">
                <a16:creationId xmlns:a16="http://schemas.microsoft.com/office/drawing/2014/main" id="{7FB6C989-A9E9-855D-8CD7-B5540E71216A}"/>
              </a:ext>
            </a:extLst>
          </p:cNvPr>
          <p:cNvSpPr>
            <a:spLocks/>
          </p:cNvSpPr>
          <p:nvPr/>
        </p:nvSpPr>
        <p:spPr bwMode="auto">
          <a:xfrm>
            <a:off x="3341329" y="3783039"/>
            <a:ext cx="11113" cy="19050"/>
          </a:xfrm>
          <a:custGeom>
            <a:avLst/>
            <a:gdLst>
              <a:gd name="T0" fmla="*/ 0 w 38"/>
              <a:gd name="T1" fmla="*/ 0 h 70"/>
              <a:gd name="T2" fmla="*/ 14 w 38"/>
              <a:gd name="T3" fmla="*/ 0 h 70"/>
              <a:gd name="T4" fmla="*/ 38 w 38"/>
              <a:gd name="T5" fmla="*/ 61 h 70"/>
              <a:gd name="T6" fmla="*/ 29 w 38"/>
              <a:gd name="T7" fmla="*/ 70 h 70"/>
              <a:gd name="T8" fmla="*/ 0 w 38"/>
              <a:gd name="T9" fmla="*/ 0 h 70"/>
            </a:gdLst>
            <a:ahLst/>
            <a:cxnLst>
              <a:cxn ang="0">
                <a:pos x="T0" y="T1"/>
              </a:cxn>
              <a:cxn ang="0">
                <a:pos x="T2" y="T3"/>
              </a:cxn>
              <a:cxn ang="0">
                <a:pos x="T4" y="T5"/>
              </a:cxn>
              <a:cxn ang="0">
                <a:pos x="T6" y="T7"/>
              </a:cxn>
              <a:cxn ang="0">
                <a:pos x="T8" y="T9"/>
              </a:cxn>
            </a:cxnLst>
            <a:rect l="0" t="0" r="r" b="b"/>
            <a:pathLst>
              <a:path w="38" h="70">
                <a:moveTo>
                  <a:pt x="0" y="0"/>
                </a:moveTo>
                <a:lnTo>
                  <a:pt x="14" y="0"/>
                </a:lnTo>
                <a:lnTo>
                  <a:pt x="38"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78">
            <a:extLst>
              <a:ext uri="{FF2B5EF4-FFF2-40B4-BE49-F238E27FC236}">
                <a16:creationId xmlns:a16="http://schemas.microsoft.com/office/drawing/2014/main" id="{D348C59D-9D1E-A6DF-0487-F0C69C9F7ACA}"/>
              </a:ext>
            </a:extLst>
          </p:cNvPr>
          <p:cNvSpPr>
            <a:spLocks/>
          </p:cNvSpPr>
          <p:nvPr/>
        </p:nvSpPr>
        <p:spPr bwMode="auto">
          <a:xfrm>
            <a:off x="3352442" y="3797326"/>
            <a:ext cx="22225" cy="11113"/>
          </a:xfrm>
          <a:custGeom>
            <a:avLst/>
            <a:gdLst>
              <a:gd name="T0" fmla="*/ 0 w 69"/>
              <a:gd name="T1" fmla="*/ 9 h 39"/>
              <a:gd name="T2" fmla="*/ 9 w 69"/>
              <a:gd name="T3" fmla="*/ 0 h 39"/>
              <a:gd name="T4" fmla="*/ 69 w 69"/>
              <a:gd name="T5" fmla="*/ 39 h 39"/>
              <a:gd name="T6" fmla="*/ 0 w 69"/>
              <a:gd name="T7" fmla="*/ 9 h 39"/>
            </a:gdLst>
            <a:ahLst/>
            <a:cxnLst>
              <a:cxn ang="0">
                <a:pos x="T0" y="T1"/>
              </a:cxn>
              <a:cxn ang="0">
                <a:pos x="T2" y="T3"/>
              </a:cxn>
              <a:cxn ang="0">
                <a:pos x="T4" y="T5"/>
              </a:cxn>
              <a:cxn ang="0">
                <a:pos x="T6" y="T7"/>
              </a:cxn>
            </a:cxnLst>
            <a:rect l="0" t="0" r="r" b="b"/>
            <a:pathLst>
              <a:path w="69" h="39">
                <a:moveTo>
                  <a:pt x="0" y="9"/>
                </a:moveTo>
                <a:lnTo>
                  <a:pt x="9" y="0"/>
                </a:lnTo>
                <a:lnTo>
                  <a:pt x="69"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 name="Freeform 79">
            <a:extLst>
              <a:ext uri="{FF2B5EF4-FFF2-40B4-BE49-F238E27FC236}">
                <a16:creationId xmlns:a16="http://schemas.microsoft.com/office/drawing/2014/main" id="{CF7DBD92-0063-B32A-CE16-67167D7AA770}"/>
              </a:ext>
            </a:extLst>
          </p:cNvPr>
          <p:cNvSpPr>
            <a:spLocks/>
          </p:cNvSpPr>
          <p:nvPr/>
        </p:nvSpPr>
        <p:spPr bwMode="auto">
          <a:xfrm>
            <a:off x="3352442" y="3797326"/>
            <a:ext cx="22225" cy="11113"/>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 name="Freeform 80">
            <a:extLst>
              <a:ext uri="{FF2B5EF4-FFF2-40B4-BE49-F238E27FC236}">
                <a16:creationId xmlns:a16="http://schemas.microsoft.com/office/drawing/2014/main" id="{A46935FB-D34A-9594-DADC-10A48263C46A}"/>
              </a:ext>
            </a:extLst>
          </p:cNvPr>
          <p:cNvSpPr>
            <a:spLocks/>
          </p:cNvSpPr>
          <p:nvPr/>
        </p:nvSpPr>
        <p:spPr bwMode="auto">
          <a:xfrm>
            <a:off x="3352442" y="3797326"/>
            <a:ext cx="22225" cy="11113"/>
          </a:xfrm>
          <a:custGeom>
            <a:avLst/>
            <a:gdLst>
              <a:gd name="T0" fmla="*/ 0 w 69"/>
              <a:gd name="T1" fmla="*/ 9 h 39"/>
              <a:gd name="T2" fmla="*/ 9 w 69"/>
              <a:gd name="T3" fmla="*/ 0 h 39"/>
              <a:gd name="T4" fmla="*/ 69 w 69"/>
              <a:gd name="T5" fmla="*/ 26 h 39"/>
              <a:gd name="T6" fmla="*/ 69 w 69"/>
              <a:gd name="T7" fmla="*/ 39 h 39"/>
              <a:gd name="T8" fmla="*/ 0 w 69"/>
              <a:gd name="T9" fmla="*/ 9 h 39"/>
            </a:gdLst>
            <a:ahLst/>
            <a:cxnLst>
              <a:cxn ang="0">
                <a:pos x="T0" y="T1"/>
              </a:cxn>
              <a:cxn ang="0">
                <a:pos x="T2" y="T3"/>
              </a:cxn>
              <a:cxn ang="0">
                <a:pos x="T4" y="T5"/>
              </a:cxn>
              <a:cxn ang="0">
                <a:pos x="T6" y="T7"/>
              </a:cxn>
              <a:cxn ang="0">
                <a:pos x="T8" y="T9"/>
              </a:cxn>
            </a:cxnLst>
            <a:rect l="0" t="0" r="r" b="b"/>
            <a:pathLst>
              <a:path w="69" h="39">
                <a:moveTo>
                  <a:pt x="0" y="9"/>
                </a:moveTo>
                <a:lnTo>
                  <a:pt x="9" y="0"/>
                </a:lnTo>
                <a:lnTo>
                  <a:pt x="69" y="26"/>
                </a:lnTo>
                <a:lnTo>
                  <a:pt x="69"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81">
            <a:extLst>
              <a:ext uri="{FF2B5EF4-FFF2-40B4-BE49-F238E27FC236}">
                <a16:creationId xmlns:a16="http://schemas.microsoft.com/office/drawing/2014/main" id="{CAFC5770-58E2-6DF4-4F89-291FEBFA70E8}"/>
              </a:ext>
            </a:extLst>
          </p:cNvPr>
          <p:cNvSpPr>
            <a:spLocks/>
          </p:cNvSpPr>
          <p:nvPr/>
        </p:nvSpPr>
        <p:spPr bwMode="auto">
          <a:xfrm>
            <a:off x="3374667" y="3748114"/>
            <a:ext cx="15875" cy="11112"/>
          </a:xfrm>
          <a:custGeom>
            <a:avLst/>
            <a:gdLst>
              <a:gd name="T0" fmla="*/ 0 w 71"/>
              <a:gd name="T1" fmla="*/ 30 h 30"/>
              <a:gd name="T2" fmla="*/ 0 w 71"/>
              <a:gd name="T3" fmla="*/ 16 h 30"/>
              <a:gd name="T4" fmla="*/ 71 w 71"/>
              <a:gd name="T5" fmla="*/ 0 h 30"/>
              <a:gd name="T6" fmla="*/ 0 w 71"/>
              <a:gd name="T7" fmla="*/ 30 h 30"/>
            </a:gdLst>
            <a:ahLst/>
            <a:cxnLst>
              <a:cxn ang="0">
                <a:pos x="T0" y="T1"/>
              </a:cxn>
              <a:cxn ang="0">
                <a:pos x="T2" y="T3"/>
              </a:cxn>
              <a:cxn ang="0">
                <a:pos x="T4" y="T5"/>
              </a:cxn>
              <a:cxn ang="0">
                <a:pos x="T6" y="T7"/>
              </a:cxn>
            </a:cxnLst>
            <a:rect l="0" t="0" r="r" b="b"/>
            <a:pathLst>
              <a:path w="71" h="30">
                <a:moveTo>
                  <a:pt x="0" y="30"/>
                </a:moveTo>
                <a:lnTo>
                  <a:pt x="0" y="16"/>
                </a:lnTo>
                <a:lnTo>
                  <a:pt x="71"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 name="Freeform 82">
            <a:extLst>
              <a:ext uri="{FF2B5EF4-FFF2-40B4-BE49-F238E27FC236}">
                <a16:creationId xmlns:a16="http://schemas.microsoft.com/office/drawing/2014/main" id="{7265FE00-7C20-D7DE-1A71-8EBE8A95AC33}"/>
              </a:ext>
            </a:extLst>
          </p:cNvPr>
          <p:cNvSpPr>
            <a:spLocks/>
          </p:cNvSpPr>
          <p:nvPr/>
        </p:nvSpPr>
        <p:spPr bwMode="auto">
          <a:xfrm>
            <a:off x="3374667" y="3748114"/>
            <a:ext cx="15875" cy="4762"/>
          </a:xfrm>
          <a:custGeom>
            <a:avLst/>
            <a:gdLst>
              <a:gd name="T0" fmla="*/ 0 w 71"/>
              <a:gd name="T1" fmla="*/ 26 h 26"/>
              <a:gd name="T2" fmla="*/ 71 w 71"/>
              <a:gd name="T3" fmla="*/ 10 h 26"/>
              <a:gd name="T4" fmla="*/ 62 w 71"/>
              <a:gd name="T5" fmla="*/ 0 h 26"/>
              <a:gd name="T6" fmla="*/ 0 w 71"/>
              <a:gd name="T7" fmla="*/ 26 h 26"/>
            </a:gdLst>
            <a:ahLst/>
            <a:cxnLst>
              <a:cxn ang="0">
                <a:pos x="T0" y="T1"/>
              </a:cxn>
              <a:cxn ang="0">
                <a:pos x="T2" y="T3"/>
              </a:cxn>
              <a:cxn ang="0">
                <a:pos x="T4" y="T5"/>
              </a:cxn>
              <a:cxn ang="0">
                <a:pos x="T6" y="T7"/>
              </a:cxn>
            </a:cxnLst>
            <a:rect l="0" t="0" r="r" b="b"/>
            <a:pathLst>
              <a:path w="71" h="26">
                <a:moveTo>
                  <a:pt x="0" y="26"/>
                </a:moveTo>
                <a:lnTo>
                  <a:pt x="71" y="10"/>
                </a:lnTo>
                <a:lnTo>
                  <a:pt x="62"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 name="Freeform 83">
            <a:extLst>
              <a:ext uri="{FF2B5EF4-FFF2-40B4-BE49-F238E27FC236}">
                <a16:creationId xmlns:a16="http://schemas.microsoft.com/office/drawing/2014/main" id="{F85E976E-6208-9229-5851-A986AEFF28BE}"/>
              </a:ext>
            </a:extLst>
          </p:cNvPr>
          <p:cNvSpPr>
            <a:spLocks/>
          </p:cNvSpPr>
          <p:nvPr/>
        </p:nvSpPr>
        <p:spPr bwMode="auto">
          <a:xfrm>
            <a:off x="3374667" y="3748114"/>
            <a:ext cx="15875" cy="11112"/>
          </a:xfrm>
          <a:custGeom>
            <a:avLst/>
            <a:gdLst>
              <a:gd name="T0" fmla="*/ 0 w 71"/>
              <a:gd name="T1" fmla="*/ 40 h 40"/>
              <a:gd name="T2" fmla="*/ 0 w 71"/>
              <a:gd name="T3" fmla="*/ 26 h 40"/>
              <a:gd name="T4" fmla="*/ 62 w 71"/>
              <a:gd name="T5" fmla="*/ 0 h 40"/>
              <a:gd name="T6" fmla="*/ 71 w 71"/>
              <a:gd name="T7" fmla="*/ 10 h 40"/>
              <a:gd name="T8" fmla="*/ 0 w 71"/>
              <a:gd name="T9" fmla="*/ 40 h 40"/>
            </a:gdLst>
            <a:ahLst/>
            <a:cxnLst>
              <a:cxn ang="0">
                <a:pos x="T0" y="T1"/>
              </a:cxn>
              <a:cxn ang="0">
                <a:pos x="T2" y="T3"/>
              </a:cxn>
              <a:cxn ang="0">
                <a:pos x="T4" y="T5"/>
              </a:cxn>
              <a:cxn ang="0">
                <a:pos x="T6" y="T7"/>
              </a:cxn>
              <a:cxn ang="0">
                <a:pos x="T8" y="T9"/>
              </a:cxn>
            </a:cxnLst>
            <a:rect l="0" t="0" r="r" b="b"/>
            <a:pathLst>
              <a:path w="71" h="40">
                <a:moveTo>
                  <a:pt x="0" y="40"/>
                </a:moveTo>
                <a:lnTo>
                  <a:pt x="0" y="26"/>
                </a:lnTo>
                <a:lnTo>
                  <a:pt x="62" y="0"/>
                </a:lnTo>
                <a:lnTo>
                  <a:pt x="71"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84">
            <a:extLst>
              <a:ext uri="{FF2B5EF4-FFF2-40B4-BE49-F238E27FC236}">
                <a16:creationId xmlns:a16="http://schemas.microsoft.com/office/drawing/2014/main" id="{CD079A17-6741-8A55-D552-7B72C4FD93E1}"/>
              </a:ext>
            </a:extLst>
          </p:cNvPr>
          <p:cNvSpPr>
            <a:spLocks/>
          </p:cNvSpPr>
          <p:nvPr/>
        </p:nvSpPr>
        <p:spPr bwMode="auto">
          <a:xfrm>
            <a:off x="3390542" y="3729064"/>
            <a:ext cx="11112" cy="19050"/>
          </a:xfrm>
          <a:custGeom>
            <a:avLst/>
            <a:gdLst>
              <a:gd name="T0" fmla="*/ 9 w 38"/>
              <a:gd name="T1" fmla="*/ 71 h 71"/>
              <a:gd name="T2" fmla="*/ 0 w 38"/>
              <a:gd name="T3" fmla="*/ 61 h 71"/>
              <a:gd name="T4" fmla="*/ 38 w 38"/>
              <a:gd name="T5" fmla="*/ 0 h 71"/>
              <a:gd name="T6" fmla="*/ 9 w 38"/>
              <a:gd name="T7" fmla="*/ 71 h 71"/>
            </a:gdLst>
            <a:ahLst/>
            <a:cxnLst>
              <a:cxn ang="0">
                <a:pos x="T0" y="T1"/>
              </a:cxn>
              <a:cxn ang="0">
                <a:pos x="T2" y="T3"/>
              </a:cxn>
              <a:cxn ang="0">
                <a:pos x="T4" y="T5"/>
              </a:cxn>
              <a:cxn ang="0">
                <a:pos x="T6" y="T7"/>
              </a:cxn>
            </a:cxnLst>
            <a:rect l="0" t="0" r="r" b="b"/>
            <a:pathLst>
              <a:path w="38" h="71">
                <a:moveTo>
                  <a:pt x="9" y="71"/>
                </a:moveTo>
                <a:lnTo>
                  <a:pt x="0" y="61"/>
                </a:lnTo>
                <a:lnTo>
                  <a:pt x="38" y="0"/>
                </a:lnTo>
                <a:lnTo>
                  <a:pt x="9"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 name="Freeform 85">
            <a:extLst>
              <a:ext uri="{FF2B5EF4-FFF2-40B4-BE49-F238E27FC236}">
                <a16:creationId xmlns:a16="http://schemas.microsoft.com/office/drawing/2014/main" id="{5EBDD9B5-6EE6-96CA-404A-EA4DCC59EFA1}"/>
              </a:ext>
            </a:extLst>
          </p:cNvPr>
          <p:cNvSpPr>
            <a:spLocks/>
          </p:cNvSpPr>
          <p:nvPr/>
        </p:nvSpPr>
        <p:spPr bwMode="auto">
          <a:xfrm>
            <a:off x="3390542" y="3729064"/>
            <a:ext cx="11112" cy="19050"/>
          </a:xfrm>
          <a:custGeom>
            <a:avLst/>
            <a:gdLst>
              <a:gd name="T0" fmla="*/ 0 w 38"/>
              <a:gd name="T1" fmla="*/ 61 h 61"/>
              <a:gd name="T2" fmla="*/ 38 w 38"/>
              <a:gd name="T3" fmla="*/ 0 h 61"/>
              <a:gd name="T4" fmla="*/ 24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4"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 name="Freeform 86">
            <a:extLst>
              <a:ext uri="{FF2B5EF4-FFF2-40B4-BE49-F238E27FC236}">
                <a16:creationId xmlns:a16="http://schemas.microsoft.com/office/drawing/2014/main" id="{262D0829-1324-DBB8-1C91-06B20B8640E9}"/>
              </a:ext>
            </a:extLst>
          </p:cNvPr>
          <p:cNvSpPr>
            <a:spLocks/>
          </p:cNvSpPr>
          <p:nvPr/>
        </p:nvSpPr>
        <p:spPr bwMode="auto">
          <a:xfrm>
            <a:off x="3390542" y="3729064"/>
            <a:ext cx="11112" cy="19050"/>
          </a:xfrm>
          <a:custGeom>
            <a:avLst/>
            <a:gdLst>
              <a:gd name="T0" fmla="*/ 9 w 38"/>
              <a:gd name="T1" fmla="*/ 71 h 71"/>
              <a:gd name="T2" fmla="*/ 0 w 38"/>
              <a:gd name="T3" fmla="*/ 61 h 71"/>
              <a:gd name="T4" fmla="*/ 24 w 38"/>
              <a:gd name="T5" fmla="*/ 0 h 71"/>
              <a:gd name="T6" fmla="*/ 38 w 38"/>
              <a:gd name="T7" fmla="*/ 0 h 71"/>
              <a:gd name="T8" fmla="*/ 9 w 38"/>
              <a:gd name="T9" fmla="*/ 71 h 71"/>
            </a:gdLst>
            <a:ahLst/>
            <a:cxnLst>
              <a:cxn ang="0">
                <a:pos x="T0" y="T1"/>
              </a:cxn>
              <a:cxn ang="0">
                <a:pos x="T2" y="T3"/>
              </a:cxn>
              <a:cxn ang="0">
                <a:pos x="T4" y="T5"/>
              </a:cxn>
              <a:cxn ang="0">
                <a:pos x="T6" y="T7"/>
              </a:cxn>
              <a:cxn ang="0">
                <a:pos x="T8" y="T9"/>
              </a:cxn>
            </a:cxnLst>
            <a:rect l="0" t="0" r="r" b="b"/>
            <a:pathLst>
              <a:path w="38" h="71">
                <a:moveTo>
                  <a:pt x="9" y="71"/>
                </a:moveTo>
                <a:lnTo>
                  <a:pt x="0" y="61"/>
                </a:lnTo>
                <a:lnTo>
                  <a:pt x="24" y="0"/>
                </a:lnTo>
                <a:lnTo>
                  <a:pt x="38" y="0"/>
                </a:lnTo>
                <a:lnTo>
                  <a:pt x="9"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87">
            <a:extLst>
              <a:ext uri="{FF2B5EF4-FFF2-40B4-BE49-F238E27FC236}">
                <a16:creationId xmlns:a16="http://schemas.microsoft.com/office/drawing/2014/main" id="{12261C77-5570-EA3E-B83F-83E3D7491446}"/>
              </a:ext>
            </a:extLst>
          </p:cNvPr>
          <p:cNvSpPr>
            <a:spLocks/>
          </p:cNvSpPr>
          <p:nvPr/>
        </p:nvSpPr>
        <p:spPr bwMode="auto">
          <a:xfrm>
            <a:off x="3390542" y="3710014"/>
            <a:ext cx="11112" cy="19050"/>
          </a:xfrm>
          <a:custGeom>
            <a:avLst/>
            <a:gdLst>
              <a:gd name="T0" fmla="*/ 29 w 29"/>
              <a:gd name="T1" fmla="*/ 70 h 70"/>
              <a:gd name="T2" fmla="*/ 15 w 29"/>
              <a:gd name="T3" fmla="*/ 70 h 70"/>
              <a:gd name="T4" fmla="*/ 0 w 29"/>
              <a:gd name="T5" fmla="*/ 0 h 70"/>
              <a:gd name="T6" fmla="*/ 29 w 29"/>
              <a:gd name="T7" fmla="*/ 70 h 70"/>
            </a:gdLst>
            <a:ahLst/>
            <a:cxnLst>
              <a:cxn ang="0">
                <a:pos x="T0" y="T1"/>
              </a:cxn>
              <a:cxn ang="0">
                <a:pos x="T2" y="T3"/>
              </a:cxn>
              <a:cxn ang="0">
                <a:pos x="T4" y="T5"/>
              </a:cxn>
              <a:cxn ang="0">
                <a:pos x="T6" y="T7"/>
              </a:cxn>
            </a:cxnLst>
            <a:rect l="0" t="0" r="r" b="b"/>
            <a:pathLst>
              <a:path w="29" h="70">
                <a:moveTo>
                  <a:pt x="29" y="70"/>
                </a:moveTo>
                <a:lnTo>
                  <a:pt x="15" y="70"/>
                </a:lnTo>
                <a:lnTo>
                  <a:pt x="0" y="0"/>
                </a:lnTo>
                <a:lnTo>
                  <a:pt x="29"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 name="Freeform 88">
            <a:extLst>
              <a:ext uri="{FF2B5EF4-FFF2-40B4-BE49-F238E27FC236}">
                <a16:creationId xmlns:a16="http://schemas.microsoft.com/office/drawing/2014/main" id="{5C2653B9-BBDC-5287-A832-01431D8DFB19}"/>
              </a:ext>
            </a:extLst>
          </p:cNvPr>
          <p:cNvSpPr>
            <a:spLocks/>
          </p:cNvSpPr>
          <p:nvPr/>
        </p:nvSpPr>
        <p:spPr bwMode="auto">
          <a:xfrm>
            <a:off x="3390542" y="3710014"/>
            <a:ext cx="6350" cy="19050"/>
          </a:xfrm>
          <a:custGeom>
            <a:avLst/>
            <a:gdLst>
              <a:gd name="T0" fmla="*/ 24 w 24"/>
              <a:gd name="T1" fmla="*/ 70 h 70"/>
              <a:gd name="T2" fmla="*/ 9 w 24"/>
              <a:gd name="T3" fmla="*/ 0 h 70"/>
              <a:gd name="T4" fmla="*/ 0 w 24"/>
              <a:gd name="T5" fmla="*/ 9 h 70"/>
              <a:gd name="T6" fmla="*/ 24 w 24"/>
              <a:gd name="T7" fmla="*/ 70 h 70"/>
            </a:gdLst>
            <a:ahLst/>
            <a:cxnLst>
              <a:cxn ang="0">
                <a:pos x="T0" y="T1"/>
              </a:cxn>
              <a:cxn ang="0">
                <a:pos x="T2" y="T3"/>
              </a:cxn>
              <a:cxn ang="0">
                <a:pos x="T4" y="T5"/>
              </a:cxn>
              <a:cxn ang="0">
                <a:pos x="T6" y="T7"/>
              </a:cxn>
            </a:cxnLst>
            <a:rect l="0" t="0" r="r" b="b"/>
            <a:pathLst>
              <a:path w="24" h="70">
                <a:moveTo>
                  <a:pt x="24" y="70"/>
                </a:moveTo>
                <a:lnTo>
                  <a:pt x="9" y="0"/>
                </a:lnTo>
                <a:lnTo>
                  <a:pt x="0" y="9"/>
                </a:lnTo>
                <a:lnTo>
                  <a:pt x="24"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 name="Freeform 89">
            <a:extLst>
              <a:ext uri="{FF2B5EF4-FFF2-40B4-BE49-F238E27FC236}">
                <a16:creationId xmlns:a16="http://schemas.microsoft.com/office/drawing/2014/main" id="{9BE2A324-2A8A-BD24-ED52-4AE9004CFD3B}"/>
              </a:ext>
            </a:extLst>
          </p:cNvPr>
          <p:cNvSpPr>
            <a:spLocks/>
          </p:cNvSpPr>
          <p:nvPr/>
        </p:nvSpPr>
        <p:spPr bwMode="auto">
          <a:xfrm>
            <a:off x="3390542" y="3710014"/>
            <a:ext cx="11112" cy="19050"/>
          </a:xfrm>
          <a:custGeom>
            <a:avLst/>
            <a:gdLst>
              <a:gd name="T0" fmla="*/ 38 w 38"/>
              <a:gd name="T1" fmla="*/ 70 h 70"/>
              <a:gd name="T2" fmla="*/ 24 w 38"/>
              <a:gd name="T3" fmla="*/ 70 h 70"/>
              <a:gd name="T4" fmla="*/ 0 w 38"/>
              <a:gd name="T5" fmla="*/ 9 h 70"/>
              <a:gd name="T6" fmla="*/ 9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4" y="70"/>
                </a:lnTo>
                <a:lnTo>
                  <a:pt x="0" y="9"/>
                </a:lnTo>
                <a:lnTo>
                  <a:pt x="9"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90">
            <a:extLst>
              <a:ext uri="{FF2B5EF4-FFF2-40B4-BE49-F238E27FC236}">
                <a16:creationId xmlns:a16="http://schemas.microsoft.com/office/drawing/2014/main" id="{7FBD17FF-0B27-D67A-0F37-46443F6F5751}"/>
              </a:ext>
            </a:extLst>
          </p:cNvPr>
          <p:cNvSpPr>
            <a:spLocks/>
          </p:cNvSpPr>
          <p:nvPr/>
        </p:nvSpPr>
        <p:spPr bwMode="auto">
          <a:xfrm>
            <a:off x="3374667" y="3703664"/>
            <a:ext cx="15875" cy="11112"/>
          </a:xfrm>
          <a:custGeom>
            <a:avLst/>
            <a:gdLst>
              <a:gd name="T0" fmla="*/ 71 w 71"/>
              <a:gd name="T1" fmla="*/ 30 h 39"/>
              <a:gd name="T2" fmla="*/ 62 w 71"/>
              <a:gd name="T3" fmla="*/ 39 h 39"/>
              <a:gd name="T4" fmla="*/ 0 w 71"/>
              <a:gd name="T5" fmla="*/ 0 h 39"/>
              <a:gd name="T6" fmla="*/ 71 w 71"/>
              <a:gd name="T7" fmla="*/ 30 h 39"/>
            </a:gdLst>
            <a:ahLst/>
            <a:cxnLst>
              <a:cxn ang="0">
                <a:pos x="T0" y="T1"/>
              </a:cxn>
              <a:cxn ang="0">
                <a:pos x="T2" y="T3"/>
              </a:cxn>
              <a:cxn ang="0">
                <a:pos x="T4" y="T5"/>
              </a:cxn>
              <a:cxn ang="0">
                <a:pos x="T6" y="T7"/>
              </a:cxn>
            </a:cxnLst>
            <a:rect l="0" t="0" r="r" b="b"/>
            <a:pathLst>
              <a:path w="71" h="39">
                <a:moveTo>
                  <a:pt x="71" y="30"/>
                </a:moveTo>
                <a:lnTo>
                  <a:pt x="62" y="39"/>
                </a:lnTo>
                <a:lnTo>
                  <a:pt x="0" y="0"/>
                </a:lnTo>
                <a:lnTo>
                  <a:pt x="71"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 name="Freeform 91">
            <a:extLst>
              <a:ext uri="{FF2B5EF4-FFF2-40B4-BE49-F238E27FC236}">
                <a16:creationId xmlns:a16="http://schemas.microsoft.com/office/drawing/2014/main" id="{5DE40FD3-4CD8-2FA5-26E5-C70859DB96F2}"/>
              </a:ext>
            </a:extLst>
          </p:cNvPr>
          <p:cNvSpPr>
            <a:spLocks/>
          </p:cNvSpPr>
          <p:nvPr/>
        </p:nvSpPr>
        <p:spPr bwMode="auto">
          <a:xfrm>
            <a:off x="3374667" y="3703664"/>
            <a:ext cx="15875" cy="11112"/>
          </a:xfrm>
          <a:custGeom>
            <a:avLst/>
            <a:gdLst>
              <a:gd name="T0" fmla="*/ 62 w 62"/>
              <a:gd name="T1" fmla="*/ 39 h 39"/>
              <a:gd name="T2" fmla="*/ 0 w 62"/>
              <a:gd name="T3" fmla="*/ 0 h 39"/>
              <a:gd name="T4" fmla="*/ 0 w 62"/>
              <a:gd name="T5" fmla="*/ 13 h 39"/>
              <a:gd name="T6" fmla="*/ 62 w 62"/>
              <a:gd name="T7" fmla="*/ 39 h 39"/>
            </a:gdLst>
            <a:ahLst/>
            <a:cxnLst>
              <a:cxn ang="0">
                <a:pos x="T0" y="T1"/>
              </a:cxn>
              <a:cxn ang="0">
                <a:pos x="T2" y="T3"/>
              </a:cxn>
              <a:cxn ang="0">
                <a:pos x="T4" y="T5"/>
              </a:cxn>
              <a:cxn ang="0">
                <a:pos x="T6" y="T7"/>
              </a:cxn>
            </a:cxnLst>
            <a:rect l="0" t="0" r="r" b="b"/>
            <a:pathLst>
              <a:path w="62" h="39">
                <a:moveTo>
                  <a:pt x="62" y="39"/>
                </a:moveTo>
                <a:lnTo>
                  <a:pt x="0" y="0"/>
                </a:lnTo>
                <a:lnTo>
                  <a:pt x="0" y="13"/>
                </a:lnTo>
                <a:lnTo>
                  <a:pt x="62"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 name="Freeform 92">
            <a:extLst>
              <a:ext uri="{FF2B5EF4-FFF2-40B4-BE49-F238E27FC236}">
                <a16:creationId xmlns:a16="http://schemas.microsoft.com/office/drawing/2014/main" id="{27FFE8DA-9111-9D84-D2F6-A387B31DE4E9}"/>
              </a:ext>
            </a:extLst>
          </p:cNvPr>
          <p:cNvSpPr>
            <a:spLocks/>
          </p:cNvSpPr>
          <p:nvPr/>
        </p:nvSpPr>
        <p:spPr bwMode="auto">
          <a:xfrm>
            <a:off x="3374667" y="3703664"/>
            <a:ext cx="15875" cy="11112"/>
          </a:xfrm>
          <a:custGeom>
            <a:avLst/>
            <a:gdLst>
              <a:gd name="T0" fmla="*/ 71 w 71"/>
              <a:gd name="T1" fmla="*/ 30 h 39"/>
              <a:gd name="T2" fmla="*/ 62 w 71"/>
              <a:gd name="T3" fmla="*/ 39 h 39"/>
              <a:gd name="T4" fmla="*/ 0 w 71"/>
              <a:gd name="T5" fmla="*/ 13 h 39"/>
              <a:gd name="T6" fmla="*/ 0 w 71"/>
              <a:gd name="T7" fmla="*/ 0 h 39"/>
              <a:gd name="T8" fmla="*/ 71 w 71"/>
              <a:gd name="T9" fmla="*/ 30 h 39"/>
            </a:gdLst>
            <a:ahLst/>
            <a:cxnLst>
              <a:cxn ang="0">
                <a:pos x="T0" y="T1"/>
              </a:cxn>
              <a:cxn ang="0">
                <a:pos x="T2" y="T3"/>
              </a:cxn>
              <a:cxn ang="0">
                <a:pos x="T4" y="T5"/>
              </a:cxn>
              <a:cxn ang="0">
                <a:pos x="T6" y="T7"/>
              </a:cxn>
              <a:cxn ang="0">
                <a:pos x="T8" y="T9"/>
              </a:cxn>
            </a:cxnLst>
            <a:rect l="0" t="0" r="r" b="b"/>
            <a:pathLst>
              <a:path w="71" h="39">
                <a:moveTo>
                  <a:pt x="71" y="30"/>
                </a:moveTo>
                <a:lnTo>
                  <a:pt x="62" y="39"/>
                </a:lnTo>
                <a:lnTo>
                  <a:pt x="0" y="13"/>
                </a:lnTo>
                <a:lnTo>
                  <a:pt x="0" y="0"/>
                </a:lnTo>
                <a:lnTo>
                  <a:pt x="71"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93">
            <a:extLst>
              <a:ext uri="{FF2B5EF4-FFF2-40B4-BE49-F238E27FC236}">
                <a16:creationId xmlns:a16="http://schemas.microsoft.com/office/drawing/2014/main" id="{B976AD54-F409-8A69-89A4-6531A6C57D67}"/>
              </a:ext>
            </a:extLst>
          </p:cNvPr>
          <p:cNvSpPr>
            <a:spLocks/>
          </p:cNvSpPr>
          <p:nvPr/>
        </p:nvSpPr>
        <p:spPr bwMode="auto">
          <a:xfrm>
            <a:off x="3368317" y="3605239"/>
            <a:ext cx="6350" cy="98425"/>
          </a:xfrm>
          <a:custGeom>
            <a:avLst/>
            <a:gdLst>
              <a:gd name="T0" fmla="*/ 0 w 13"/>
              <a:gd name="T1" fmla="*/ 366 h 366"/>
              <a:gd name="T2" fmla="*/ 13 w 13"/>
              <a:gd name="T3" fmla="*/ 366 h 366"/>
              <a:gd name="T4" fmla="*/ 0 w 13"/>
              <a:gd name="T5" fmla="*/ 0 h 366"/>
              <a:gd name="T6" fmla="*/ 0 w 13"/>
              <a:gd name="T7" fmla="*/ 366 h 366"/>
            </a:gdLst>
            <a:ahLst/>
            <a:cxnLst>
              <a:cxn ang="0">
                <a:pos x="T0" y="T1"/>
              </a:cxn>
              <a:cxn ang="0">
                <a:pos x="T2" y="T3"/>
              </a:cxn>
              <a:cxn ang="0">
                <a:pos x="T4" y="T5"/>
              </a:cxn>
              <a:cxn ang="0">
                <a:pos x="T6" y="T7"/>
              </a:cxn>
            </a:cxnLst>
            <a:rect l="0" t="0" r="r" b="b"/>
            <a:pathLst>
              <a:path w="13" h="366">
                <a:moveTo>
                  <a:pt x="0" y="366"/>
                </a:moveTo>
                <a:lnTo>
                  <a:pt x="13"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 name="Freeform 94">
            <a:extLst>
              <a:ext uri="{FF2B5EF4-FFF2-40B4-BE49-F238E27FC236}">
                <a16:creationId xmlns:a16="http://schemas.microsoft.com/office/drawing/2014/main" id="{6943C2BE-C19F-C854-BC92-788ADB66AEB6}"/>
              </a:ext>
            </a:extLst>
          </p:cNvPr>
          <p:cNvSpPr>
            <a:spLocks/>
          </p:cNvSpPr>
          <p:nvPr/>
        </p:nvSpPr>
        <p:spPr bwMode="auto">
          <a:xfrm>
            <a:off x="3368317" y="3605239"/>
            <a:ext cx="6350" cy="98425"/>
          </a:xfrm>
          <a:custGeom>
            <a:avLst/>
            <a:gdLst>
              <a:gd name="T0" fmla="*/ 13 w 13"/>
              <a:gd name="T1" fmla="*/ 366 h 366"/>
              <a:gd name="T2" fmla="*/ 0 w 13"/>
              <a:gd name="T3" fmla="*/ 0 h 366"/>
              <a:gd name="T4" fmla="*/ 13 w 13"/>
              <a:gd name="T5" fmla="*/ 0 h 366"/>
              <a:gd name="T6" fmla="*/ 13 w 13"/>
              <a:gd name="T7" fmla="*/ 366 h 366"/>
            </a:gdLst>
            <a:ahLst/>
            <a:cxnLst>
              <a:cxn ang="0">
                <a:pos x="T0" y="T1"/>
              </a:cxn>
              <a:cxn ang="0">
                <a:pos x="T2" y="T3"/>
              </a:cxn>
              <a:cxn ang="0">
                <a:pos x="T4" y="T5"/>
              </a:cxn>
              <a:cxn ang="0">
                <a:pos x="T6" y="T7"/>
              </a:cxn>
            </a:cxnLst>
            <a:rect l="0" t="0" r="r" b="b"/>
            <a:pathLst>
              <a:path w="13" h="366">
                <a:moveTo>
                  <a:pt x="13" y="366"/>
                </a:moveTo>
                <a:lnTo>
                  <a:pt x="0" y="0"/>
                </a:lnTo>
                <a:lnTo>
                  <a:pt x="13" y="0"/>
                </a:lnTo>
                <a:lnTo>
                  <a:pt x="13"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 name="Rectangle 95">
            <a:extLst>
              <a:ext uri="{FF2B5EF4-FFF2-40B4-BE49-F238E27FC236}">
                <a16:creationId xmlns:a16="http://schemas.microsoft.com/office/drawing/2014/main" id="{3E2183F7-6DAF-8BCE-1B98-B7B7665E0893}"/>
              </a:ext>
            </a:extLst>
          </p:cNvPr>
          <p:cNvSpPr>
            <a:spLocks noChangeArrowheads="1"/>
          </p:cNvSpPr>
          <p:nvPr/>
        </p:nvSpPr>
        <p:spPr bwMode="auto">
          <a:xfrm>
            <a:off x="3368317" y="3605239"/>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96">
            <a:extLst>
              <a:ext uri="{FF2B5EF4-FFF2-40B4-BE49-F238E27FC236}">
                <a16:creationId xmlns:a16="http://schemas.microsoft.com/office/drawing/2014/main" id="{BAC6426E-A4B3-9578-91C3-65084825851A}"/>
              </a:ext>
            </a:extLst>
          </p:cNvPr>
          <p:cNvSpPr>
            <a:spLocks/>
          </p:cNvSpPr>
          <p:nvPr/>
        </p:nvSpPr>
        <p:spPr bwMode="auto">
          <a:xfrm>
            <a:off x="3368317" y="1603401"/>
            <a:ext cx="6350" cy="2001838"/>
          </a:xfrm>
          <a:custGeom>
            <a:avLst/>
            <a:gdLst>
              <a:gd name="T0" fmla="*/ 0 w 13"/>
              <a:gd name="T1" fmla="*/ 7330 h 7330"/>
              <a:gd name="T2" fmla="*/ 13 w 13"/>
              <a:gd name="T3" fmla="*/ 7330 h 7330"/>
              <a:gd name="T4" fmla="*/ 0 w 13"/>
              <a:gd name="T5" fmla="*/ 0 h 7330"/>
              <a:gd name="T6" fmla="*/ 0 w 13"/>
              <a:gd name="T7" fmla="*/ 7330 h 7330"/>
            </a:gdLst>
            <a:ahLst/>
            <a:cxnLst>
              <a:cxn ang="0">
                <a:pos x="T0" y="T1"/>
              </a:cxn>
              <a:cxn ang="0">
                <a:pos x="T2" y="T3"/>
              </a:cxn>
              <a:cxn ang="0">
                <a:pos x="T4" y="T5"/>
              </a:cxn>
              <a:cxn ang="0">
                <a:pos x="T6" y="T7"/>
              </a:cxn>
            </a:cxnLst>
            <a:rect l="0" t="0" r="r" b="b"/>
            <a:pathLst>
              <a:path w="13" h="7330">
                <a:moveTo>
                  <a:pt x="0" y="7330"/>
                </a:moveTo>
                <a:lnTo>
                  <a:pt x="13"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 name="Freeform 97">
            <a:extLst>
              <a:ext uri="{FF2B5EF4-FFF2-40B4-BE49-F238E27FC236}">
                <a16:creationId xmlns:a16="http://schemas.microsoft.com/office/drawing/2014/main" id="{0461FB6F-5926-8F65-40F0-05DB0BE4887D}"/>
              </a:ext>
            </a:extLst>
          </p:cNvPr>
          <p:cNvSpPr>
            <a:spLocks/>
          </p:cNvSpPr>
          <p:nvPr/>
        </p:nvSpPr>
        <p:spPr bwMode="auto">
          <a:xfrm>
            <a:off x="3368317" y="1603401"/>
            <a:ext cx="6350" cy="2001838"/>
          </a:xfrm>
          <a:custGeom>
            <a:avLst/>
            <a:gdLst>
              <a:gd name="T0" fmla="*/ 13 w 13"/>
              <a:gd name="T1" fmla="*/ 7330 h 7330"/>
              <a:gd name="T2" fmla="*/ 0 w 13"/>
              <a:gd name="T3" fmla="*/ 0 h 7330"/>
              <a:gd name="T4" fmla="*/ 13 w 13"/>
              <a:gd name="T5" fmla="*/ 0 h 7330"/>
              <a:gd name="T6" fmla="*/ 13 w 13"/>
              <a:gd name="T7" fmla="*/ 7330 h 7330"/>
            </a:gdLst>
            <a:ahLst/>
            <a:cxnLst>
              <a:cxn ang="0">
                <a:pos x="T0" y="T1"/>
              </a:cxn>
              <a:cxn ang="0">
                <a:pos x="T2" y="T3"/>
              </a:cxn>
              <a:cxn ang="0">
                <a:pos x="T4" y="T5"/>
              </a:cxn>
              <a:cxn ang="0">
                <a:pos x="T6" y="T7"/>
              </a:cxn>
            </a:cxnLst>
            <a:rect l="0" t="0" r="r" b="b"/>
            <a:pathLst>
              <a:path w="13" h="7330">
                <a:moveTo>
                  <a:pt x="13" y="7330"/>
                </a:moveTo>
                <a:lnTo>
                  <a:pt x="0" y="0"/>
                </a:lnTo>
                <a:lnTo>
                  <a:pt x="13" y="0"/>
                </a:lnTo>
                <a:lnTo>
                  <a:pt x="13"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 name="Rectangle 98">
            <a:extLst>
              <a:ext uri="{FF2B5EF4-FFF2-40B4-BE49-F238E27FC236}">
                <a16:creationId xmlns:a16="http://schemas.microsoft.com/office/drawing/2014/main" id="{CCB977B2-28F0-F844-DB1B-25A76BCDE9F4}"/>
              </a:ext>
            </a:extLst>
          </p:cNvPr>
          <p:cNvSpPr>
            <a:spLocks noChangeArrowheads="1"/>
          </p:cNvSpPr>
          <p:nvPr/>
        </p:nvSpPr>
        <p:spPr bwMode="auto">
          <a:xfrm>
            <a:off x="3368317" y="1603401"/>
            <a:ext cx="6350" cy="20018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99">
            <a:extLst>
              <a:ext uri="{FF2B5EF4-FFF2-40B4-BE49-F238E27FC236}">
                <a16:creationId xmlns:a16="http://schemas.microsoft.com/office/drawing/2014/main" id="{88C8047B-068D-0D16-FBFA-14AF92F2781C}"/>
              </a:ext>
            </a:extLst>
          </p:cNvPr>
          <p:cNvSpPr>
            <a:spLocks/>
          </p:cNvSpPr>
          <p:nvPr/>
        </p:nvSpPr>
        <p:spPr bwMode="auto">
          <a:xfrm>
            <a:off x="8662629" y="1701826"/>
            <a:ext cx="4763"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 name="Freeform 100">
            <a:extLst>
              <a:ext uri="{FF2B5EF4-FFF2-40B4-BE49-F238E27FC236}">
                <a16:creationId xmlns:a16="http://schemas.microsoft.com/office/drawing/2014/main" id="{7854D094-9FB4-DAF7-847B-95986D2D1B7B}"/>
              </a:ext>
            </a:extLst>
          </p:cNvPr>
          <p:cNvSpPr>
            <a:spLocks/>
          </p:cNvSpPr>
          <p:nvPr/>
        </p:nvSpPr>
        <p:spPr bwMode="auto">
          <a:xfrm>
            <a:off x="8662629" y="1701826"/>
            <a:ext cx="4763"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3" name="Rectangle 101">
            <a:extLst>
              <a:ext uri="{FF2B5EF4-FFF2-40B4-BE49-F238E27FC236}">
                <a16:creationId xmlns:a16="http://schemas.microsoft.com/office/drawing/2014/main" id="{4E3B410A-4882-0106-A6B2-183E9BCF3D00}"/>
              </a:ext>
            </a:extLst>
          </p:cNvPr>
          <p:cNvSpPr>
            <a:spLocks noChangeArrowheads="1"/>
          </p:cNvSpPr>
          <p:nvPr/>
        </p:nvSpPr>
        <p:spPr bwMode="auto">
          <a:xfrm>
            <a:off x="8624529" y="1701826"/>
            <a:ext cx="42863" cy="4108450"/>
          </a:xfrm>
          <a:prstGeom prst="rect">
            <a:avLst/>
          </a:prstGeom>
          <a:solidFill>
            <a:srgbClr val="808080"/>
          </a:solidFill>
          <a:ln w="9525">
            <a:solidFill>
              <a:srgbClr val="000000"/>
            </a:solidFill>
            <a:miter lim="800000"/>
            <a:headEnd/>
            <a:tailEnd/>
          </a:ln>
        </p:spPr>
        <p:txBody>
          <a:bodyPr/>
          <a:lstStyle/>
          <a:p>
            <a:endParaRPr lang="en-US"/>
          </a:p>
        </p:txBody>
      </p:sp>
      <p:sp>
        <p:nvSpPr>
          <p:cNvPr id="104" name="Freeform 102">
            <a:extLst>
              <a:ext uri="{FF2B5EF4-FFF2-40B4-BE49-F238E27FC236}">
                <a16:creationId xmlns:a16="http://schemas.microsoft.com/office/drawing/2014/main" id="{3CD04FC3-FB4F-1E6A-9BB3-9E1DA2FF1FAD}"/>
              </a:ext>
            </a:extLst>
          </p:cNvPr>
          <p:cNvSpPr>
            <a:spLocks/>
          </p:cNvSpPr>
          <p:nvPr/>
        </p:nvSpPr>
        <p:spPr bwMode="auto">
          <a:xfrm>
            <a:off x="8624529" y="1701826"/>
            <a:ext cx="4763"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 name="Freeform 103">
            <a:extLst>
              <a:ext uri="{FF2B5EF4-FFF2-40B4-BE49-F238E27FC236}">
                <a16:creationId xmlns:a16="http://schemas.microsoft.com/office/drawing/2014/main" id="{0F80E6E3-B38C-4767-607B-430B9C103F2D}"/>
              </a:ext>
            </a:extLst>
          </p:cNvPr>
          <p:cNvSpPr>
            <a:spLocks/>
          </p:cNvSpPr>
          <p:nvPr/>
        </p:nvSpPr>
        <p:spPr bwMode="auto">
          <a:xfrm>
            <a:off x="8624529" y="1701826"/>
            <a:ext cx="4763"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 name="Rectangle 104">
            <a:extLst>
              <a:ext uri="{FF2B5EF4-FFF2-40B4-BE49-F238E27FC236}">
                <a16:creationId xmlns:a16="http://schemas.microsoft.com/office/drawing/2014/main" id="{6309AF06-0D45-3FB9-2656-186595F91A99}"/>
              </a:ext>
            </a:extLst>
          </p:cNvPr>
          <p:cNvSpPr>
            <a:spLocks noChangeArrowheads="1"/>
          </p:cNvSpPr>
          <p:nvPr/>
        </p:nvSpPr>
        <p:spPr bwMode="auto">
          <a:xfrm>
            <a:off x="8624529" y="1701826"/>
            <a:ext cx="4763" cy="4108450"/>
          </a:xfrm>
          <a:prstGeom prst="rect">
            <a:avLst/>
          </a:prstGeom>
          <a:solidFill>
            <a:srgbClr val="CECECE"/>
          </a:solidFill>
          <a:ln w="9525">
            <a:solidFill>
              <a:srgbClr val="000000"/>
            </a:solidFill>
            <a:miter lim="800000"/>
            <a:headEnd/>
            <a:tailEnd/>
          </a:ln>
        </p:spPr>
        <p:txBody>
          <a:bodyPr/>
          <a:lstStyle/>
          <a:p>
            <a:endParaRPr lang="en-US"/>
          </a:p>
        </p:txBody>
      </p:sp>
      <p:sp>
        <p:nvSpPr>
          <p:cNvPr id="107" name="Freeform 105">
            <a:extLst>
              <a:ext uri="{FF2B5EF4-FFF2-40B4-BE49-F238E27FC236}">
                <a16:creationId xmlns:a16="http://schemas.microsoft.com/office/drawing/2014/main" id="{818B2ECD-FA88-4DCC-51E6-53D79FB1B976}"/>
              </a:ext>
            </a:extLst>
          </p:cNvPr>
          <p:cNvSpPr>
            <a:spLocks/>
          </p:cNvSpPr>
          <p:nvPr/>
        </p:nvSpPr>
        <p:spPr bwMode="auto">
          <a:xfrm>
            <a:off x="8343542" y="3970364"/>
            <a:ext cx="160337" cy="176212"/>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 name="Freeform 106">
            <a:extLst>
              <a:ext uri="{FF2B5EF4-FFF2-40B4-BE49-F238E27FC236}">
                <a16:creationId xmlns:a16="http://schemas.microsoft.com/office/drawing/2014/main" id="{5C655E03-735A-7DC3-834B-F24E254B864E}"/>
              </a:ext>
            </a:extLst>
          </p:cNvPr>
          <p:cNvSpPr>
            <a:spLocks/>
          </p:cNvSpPr>
          <p:nvPr/>
        </p:nvSpPr>
        <p:spPr bwMode="auto">
          <a:xfrm>
            <a:off x="8349892" y="3970364"/>
            <a:ext cx="158750" cy="1762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 name="Freeform 107">
            <a:extLst>
              <a:ext uri="{FF2B5EF4-FFF2-40B4-BE49-F238E27FC236}">
                <a16:creationId xmlns:a16="http://schemas.microsoft.com/office/drawing/2014/main" id="{F69FE2A7-DA26-2F02-BB1A-2FBDBF59E0D9}"/>
              </a:ext>
            </a:extLst>
          </p:cNvPr>
          <p:cNvSpPr>
            <a:spLocks/>
          </p:cNvSpPr>
          <p:nvPr/>
        </p:nvSpPr>
        <p:spPr bwMode="auto">
          <a:xfrm>
            <a:off x="8343542" y="3970364"/>
            <a:ext cx="165100" cy="176212"/>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08">
            <a:extLst>
              <a:ext uri="{FF2B5EF4-FFF2-40B4-BE49-F238E27FC236}">
                <a16:creationId xmlns:a16="http://schemas.microsoft.com/office/drawing/2014/main" id="{39B7AB4B-CDFB-38EF-7D24-E710CB1F359F}"/>
              </a:ext>
            </a:extLst>
          </p:cNvPr>
          <p:cNvSpPr>
            <a:spLocks/>
          </p:cNvSpPr>
          <p:nvPr/>
        </p:nvSpPr>
        <p:spPr bwMode="auto">
          <a:xfrm>
            <a:off x="8305442" y="414657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 name="Freeform 109">
            <a:extLst>
              <a:ext uri="{FF2B5EF4-FFF2-40B4-BE49-F238E27FC236}">
                <a16:creationId xmlns:a16="http://schemas.microsoft.com/office/drawing/2014/main" id="{5EA142D0-8166-D7D9-ADD3-DBB9D3E7D3BE}"/>
              </a:ext>
            </a:extLst>
          </p:cNvPr>
          <p:cNvSpPr>
            <a:spLocks/>
          </p:cNvSpPr>
          <p:nvPr/>
        </p:nvSpPr>
        <p:spPr bwMode="auto">
          <a:xfrm>
            <a:off x="8305442" y="414657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10">
            <a:extLst>
              <a:ext uri="{FF2B5EF4-FFF2-40B4-BE49-F238E27FC236}">
                <a16:creationId xmlns:a16="http://schemas.microsoft.com/office/drawing/2014/main" id="{F8D8A515-DC2C-EFBF-CCC7-06E6DBC99097}"/>
              </a:ext>
            </a:extLst>
          </p:cNvPr>
          <p:cNvSpPr>
            <a:spLocks/>
          </p:cNvSpPr>
          <p:nvPr/>
        </p:nvSpPr>
        <p:spPr bwMode="auto">
          <a:xfrm>
            <a:off x="8305442" y="4113239"/>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 name="Freeform 111">
            <a:extLst>
              <a:ext uri="{FF2B5EF4-FFF2-40B4-BE49-F238E27FC236}">
                <a16:creationId xmlns:a16="http://schemas.microsoft.com/office/drawing/2014/main" id="{5F917ED7-2DCB-5D90-EF5F-41E3DC295D28}"/>
              </a:ext>
            </a:extLst>
          </p:cNvPr>
          <p:cNvSpPr>
            <a:spLocks/>
          </p:cNvSpPr>
          <p:nvPr/>
        </p:nvSpPr>
        <p:spPr bwMode="auto">
          <a:xfrm>
            <a:off x="8305442" y="4113239"/>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112">
            <a:extLst>
              <a:ext uri="{FF2B5EF4-FFF2-40B4-BE49-F238E27FC236}">
                <a16:creationId xmlns:a16="http://schemas.microsoft.com/office/drawing/2014/main" id="{2C7132E3-C58B-6278-4176-AF7B091DAAF0}"/>
              </a:ext>
            </a:extLst>
          </p:cNvPr>
          <p:cNvSpPr>
            <a:spLocks/>
          </p:cNvSpPr>
          <p:nvPr/>
        </p:nvSpPr>
        <p:spPr bwMode="auto">
          <a:xfrm>
            <a:off x="8343542" y="3862414"/>
            <a:ext cx="160337" cy="1762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 name="Freeform 113">
            <a:extLst>
              <a:ext uri="{FF2B5EF4-FFF2-40B4-BE49-F238E27FC236}">
                <a16:creationId xmlns:a16="http://schemas.microsoft.com/office/drawing/2014/main" id="{5C16FE27-6435-3D87-D482-CBFF2471CA6F}"/>
              </a:ext>
            </a:extLst>
          </p:cNvPr>
          <p:cNvSpPr>
            <a:spLocks/>
          </p:cNvSpPr>
          <p:nvPr/>
        </p:nvSpPr>
        <p:spPr bwMode="auto">
          <a:xfrm>
            <a:off x="8349892" y="3862414"/>
            <a:ext cx="158750" cy="1762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6" name="Freeform 114">
            <a:extLst>
              <a:ext uri="{FF2B5EF4-FFF2-40B4-BE49-F238E27FC236}">
                <a16:creationId xmlns:a16="http://schemas.microsoft.com/office/drawing/2014/main" id="{671CAC94-B010-B717-C06F-EFE4162C5BE0}"/>
              </a:ext>
            </a:extLst>
          </p:cNvPr>
          <p:cNvSpPr>
            <a:spLocks/>
          </p:cNvSpPr>
          <p:nvPr/>
        </p:nvSpPr>
        <p:spPr bwMode="auto">
          <a:xfrm>
            <a:off x="8343542" y="3862414"/>
            <a:ext cx="165100" cy="1762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115">
            <a:extLst>
              <a:ext uri="{FF2B5EF4-FFF2-40B4-BE49-F238E27FC236}">
                <a16:creationId xmlns:a16="http://schemas.microsoft.com/office/drawing/2014/main" id="{B9A63F07-5FA7-D22B-8213-84BA415DBC17}"/>
              </a:ext>
            </a:extLst>
          </p:cNvPr>
          <p:cNvSpPr>
            <a:spLocks/>
          </p:cNvSpPr>
          <p:nvPr/>
        </p:nvSpPr>
        <p:spPr bwMode="auto">
          <a:xfrm>
            <a:off x="8305442" y="403862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 name="Freeform 116">
            <a:extLst>
              <a:ext uri="{FF2B5EF4-FFF2-40B4-BE49-F238E27FC236}">
                <a16:creationId xmlns:a16="http://schemas.microsoft.com/office/drawing/2014/main" id="{AFEEB44E-B509-33D7-4032-C516A675250B}"/>
              </a:ext>
            </a:extLst>
          </p:cNvPr>
          <p:cNvSpPr>
            <a:spLocks/>
          </p:cNvSpPr>
          <p:nvPr/>
        </p:nvSpPr>
        <p:spPr bwMode="auto">
          <a:xfrm>
            <a:off x="8305442" y="403862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17">
            <a:extLst>
              <a:ext uri="{FF2B5EF4-FFF2-40B4-BE49-F238E27FC236}">
                <a16:creationId xmlns:a16="http://schemas.microsoft.com/office/drawing/2014/main" id="{735732AC-FF40-D225-67F0-269586FF3067}"/>
              </a:ext>
            </a:extLst>
          </p:cNvPr>
          <p:cNvSpPr>
            <a:spLocks/>
          </p:cNvSpPr>
          <p:nvPr/>
        </p:nvSpPr>
        <p:spPr bwMode="auto">
          <a:xfrm>
            <a:off x="8305442" y="4005289"/>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 name="Freeform 118">
            <a:extLst>
              <a:ext uri="{FF2B5EF4-FFF2-40B4-BE49-F238E27FC236}">
                <a16:creationId xmlns:a16="http://schemas.microsoft.com/office/drawing/2014/main" id="{78A50428-144F-0EA2-9D95-46D565BACEC7}"/>
              </a:ext>
            </a:extLst>
          </p:cNvPr>
          <p:cNvSpPr>
            <a:spLocks/>
          </p:cNvSpPr>
          <p:nvPr/>
        </p:nvSpPr>
        <p:spPr bwMode="auto">
          <a:xfrm>
            <a:off x="8305442" y="4005289"/>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19">
            <a:extLst>
              <a:ext uri="{FF2B5EF4-FFF2-40B4-BE49-F238E27FC236}">
                <a16:creationId xmlns:a16="http://schemas.microsoft.com/office/drawing/2014/main" id="{8A40C7B6-D29C-E579-F518-A192A08288EC}"/>
              </a:ext>
            </a:extLst>
          </p:cNvPr>
          <p:cNvSpPr>
            <a:spLocks/>
          </p:cNvSpPr>
          <p:nvPr/>
        </p:nvSpPr>
        <p:spPr bwMode="auto">
          <a:xfrm>
            <a:off x="8343542" y="3752876"/>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 name="Freeform 120">
            <a:extLst>
              <a:ext uri="{FF2B5EF4-FFF2-40B4-BE49-F238E27FC236}">
                <a16:creationId xmlns:a16="http://schemas.microsoft.com/office/drawing/2014/main" id="{5554CC7B-0490-699A-923A-7CBF863C0034}"/>
              </a:ext>
            </a:extLst>
          </p:cNvPr>
          <p:cNvSpPr>
            <a:spLocks/>
          </p:cNvSpPr>
          <p:nvPr/>
        </p:nvSpPr>
        <p:spPr bwMode="auto">
          <a:xfrm>
            <a:off x="8349892" y="3752876"/>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 name="Freeform 121">
            <a:extLst>
              <a:ext uri="{FF2B5EF4-FFF2-40B4-BE49-F238E27FC236}">
                <a16:creationId xmlns:a16="http://schemas.microsoft.com/office/drawing/2014/main" id="{59DE9182-0A39-1EDB-3127-E41D90E8D7AB}"/>
              </a:ext>
            </a:extLst>
          </p:cNvPr>
          <p:cNvSpPr>
            <a:spLocks/>
          </p:cNvSpPr>
          <p:nvPr/>
        </p:nvSpPr>
        <p:spPr bwMode="auto">
          <a:xfrm>
            <a:off x="8343542" y="3752876"/>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22">
            <a:extLst>
              <a:ext uri="{FF2B5EF4-FFF2-40B4-BE49-F238E27FC236}">
                <a16:creationId xmlns:a16="http://schemas.microsoft.com/office/drawing/2014/main" id="{92696E6E-FB9E-E6D6-A07E-4F9D2B9F540F}"/>
              </a:ext>
            </a:extLst>
          </p:cNvPr>
          <p:cNvSpPr>
            <a:spLocks/>
          </p:cNvSpPr>
          <p:nvPr/>
        </p:nvSpPr>
        <p:spPr bwMode="auto">
          <a:xfrm>
            <a:off x="8305442" y="393067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 name="Freeform 123">
            <a:extLst>
              <a:ext uri="{FF2B5EF4-FFF2-40B4-BE49-F238E27FC236}">
                <a16:creationId xmlns:a16="http://schemas.microsoft.com/office/drawing/2014/main" id="{AA62F1D5-7EE5-38D7-EAD1-24D7830D3D59}"/>
              </a:ext>
            </a:extLst>
          </p:cNvPr>
          <p:cNvSpPr>
            <a:spLocks/>
          </p:cNvSpPr>
          <p:nvPr/>
        </p:nvSpPr>
        <p:spPr bwMode="auto">
          <a:xfrm>
            <a:off x="8305442" y="3930676"/>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 name="Freeform 124">
            <a:extLst>
              <a:ext uri="{FF2B5EF4-FFF2-40B4-BE49-F238E27FC236}">
                <a16:creationId xmlns:a16="http://schemas.microsoft.com/office/drawing/2014/main" id="{415373CF-A81A-B336-ED78-2CA4A7D73FE4}"/>
              </a:ext>
            </a:extLst>
          </p:cNvPr>
          <p:cNvSpPr>
            <a:spLocks/>
          </p:cNvSpPr>
          <p:nvPr/>
        </p:nvSpPr>
        <p:spPr bwMode="auto">
          <a:xfrm>
            <a:off x="8305442" y="3895751"/>
            <a:ext cx="38100" cy="79375"/>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 name="Freeform 125">
            <a:extLst>
              <a:ext uri="{FF2B5EF4-FFF2-40B4-BE49-F238E27FC236}">
                <a16:creationId xmlns:a16="http://schemas.microsoft.com/office/drawing/2014/main" id="{7B5B0B4E-CD96-54A8-7D41-5DBE29FC8028}"/>
              </a:ext>
            </a:extLst>
          </p:cNvPr>
          <p:cNvSpPr>
            <a:spLocks/>
          </p:cNvSpPr>
          <p:nvPr/>
        </p:nvSpPr>
        <p:spPr bwMode="auto">
          <a:xfrm>
            <a:off x="8305442" y="3895751"/>
            <a:ext cx="38100" cy="79375"/>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26">
            <a:extLst>
              <a:ext uri="{FF2B5EF4-FFF2-40B4-BE49-F238E27FC236}">
                <a16:creationId xmlns:a16="http://schemas.microsoft.com/office/drawing/2014/main" id="{E0F50761-AA42-52BE-8E7A-36436CFECC56}"/>
              </a:ext>
            </a:extLst>
          </p:cNvPr>
          <p:cNvSpPr>
            <a:spLocks/>
          </p:cNvSpPr>
          <p:nvPr/>
        </p:nvSpPr>
        <p:spPr bwMode="auto">
          <a:xfrm>
            <a:off x="8343542" y="3644926"/>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 name="Freeform 127">
            <a:extLst>
              <a:ext uri="{FF2B5EF4-FFF2-40B4-BE49-F238E27FC236}">
                <a16:creationId xmlns:a16="http://schemas.microsoft.com/office/drawing/2014/main" id="{38BF180A-D970-6FB6-6450-E827F9C4C6B8}"/>
              </a:ext>
            </a:extLst>
          </p:cNvPr>
          <p:cNvSpPr>
            <a:spLocks/>
          </p:cNvSpPr>
          <p:nvPr/>
        </p:nvSpPr>
        <p:spPr bwMode="auto">
          <a:xfrm>
            <a:off x="8349892" y="3644926"/>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 name="Freeform 128">
            <a:extLst>
              <a:ext uri="{FF2B5EF4-FFF2-40B4-BE49-F238E27FC236}">
                <a16:creationId xmlns:a16="http://schemas.microsoft.com/office/drawing/2014/main" id="{26E99A38-8748-1AD0-D1F7-0E6F221D5DCB}"/>
              </a:ext>
            </a:extLst>
          </p:cNvPr>
          <p:cNvSpPr>
            <a:spLocks/>
          </p:cNvSpPr>
          <p:nvPr/>
        </p:nvSpPr>
        <p:spPr bwMode="auto">
          <a:xfrm>
            <a:off x="8343542" y="3644926"/>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129">
            <a:extLst>
              <a:ext uri="{FF2B5EF4-FFF2-40B4-BE49-F238E27FC236}">
                <a16:creationId xmlns:a16="http://schemas.microsoft.com/office/drawing/2014/main" id="{FC1D5182-05FC-E89B-BF4C-5C04ADBEE209}"/>
              </a:ext>
            </a:extLst>
          </p:cNvPr>
          <p:cNvSpPr>
            <a:spLocks/>
          </p:cNvSpPr>
          <p:nvPr/>
        </p:nvSpPr>
        <p:spPr bwMode="auto">
          <a:xfrm>
            <a:off x="8305442" y="3822726"/>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 name="Freeform 130">
            <a:extLst>
              <a:ext uri="{FF2B5EF4-FFF2-40B4-BE49-F238E27FC236}">
                <a16:creationId xmlns:a16="http://schemas.microsoft.com/office/drawing/2014/main" id="{01C3417D-955D-B529-2695-064BA95C0F9B}"/>
              </a:ext>
            </a:extLst>
          </p:cNvPr>
          <p:cNvSpPr>
            <a:spLocks/>
          </p:cNvSpPr>
          <p:nvPr/>
        </p:nvSpPr>
        <p:spPr bwMode="auto">
          <a:xfrm>
            <a:off x="8305442" y="3822726"/>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131">
            <a:extLst>
              <a:ext uri="{FF2B5EF4-FFF2-40B4-BE49-F238E27FC236}">
                <a16:creationId xmlns:a16="http://schemas.microsoft.com/office/drawing/2014/main" id="{8D85819A-56A5-0987-666C-3014002C61DA}"/>
              </a:ext>
            </a:extLst>
          </p:cNvPr>
          <p:cNvSpPr>
            <a:spLocks/>
          </p:cNvSpPr>
          <p:nvPr/>
        </p:nvSpPr>
        <p:spPr bwMode="auto">
          <a:xfrm>
            <a:off x="8305442" y="3787801"/>
            <a:ext cx="38100"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 name="Freeform 132">
            <a:extLst>
              <a:ext uri="{FF2B5EF4-FFF2-40B4-BE49-F238E27FC236}">
                <a16:creationId xmlns:a16="http://schemas.microsoft.com/office/drawing/2014/main" id="{E0A37EEC-39B1-6686-2D16-118E66A6C146}"/>
              </a:ext>
            </a:extLst>
          </p:cNvPr>
          <p:cNvSpPr>
            <a:spLocks/>
          </p:cNvSpPr>
          <p:nvPr/>
        </p:nvSpPr>
        <p:spPr bwMode="auto">
          <a:xfrm>
            <a:off x="8305442" y="3787801"/>
            <a:ext cx="38100"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133">
            <a:extLst>
              <a:ext uri="{FF2B5EF4-FFF2-40B4-BE49-F238E27FC236}">
                <a16:creationId xmlns:a16="http://schemas.microsoft.com/office/drawing/2014/main" id="{E938E115-71DD-4291-D3BF-FCBF93962B25}"/>
              </a:ext>
            </a:extLst>
          </p:cNvPr>
          <p:cNvSpPr>
            <a:spLocks/>
          </p:cNvSpPr>
          <p:nvPr/>
        </p:nvSpPr>
        <p:spPr bwMode="auto">
          <a:xfrm>
            <a:off x="8343542" y="3536976"/>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 name="Freeform 134">
            <a:extLst>
              <a:ext uri="{FF2B5EF4-FFF2-40B4-BE49-F238E27FC236}">
                <a16:creationId xmlns:a16="http://schemas.microsoft.com/office/drawing/2014/main" id="{6315D4BC-3A77-B294-BD5E-DFEC8E66C8E9}"/>
              </a:ext>
            </a:extLst>
          </p:cNvPr>
          <p:cNvSpPr>
            <a:spLocks/>
          </p:cNvSpPr>
          <p:nvPr/>
        </p:nvSpPr>
        <p:spPr bwMode="auto">
          <a:xfrm>
            <a:off x="8349892" y="3536976"/>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 name="Freeform 135">
            <a:extLst>
              <a:ext uri="{FF2B5EF4-FFF2-40B4-BE49-F238E27FC236}">
                <a16:creationId xmlns:a16="http://schemas.microsoft.com/office/drawing/2014/main" id="{9E3B3C3C-452E-AACE-0C00-A54844BAF3CF}"/>
              </a:ext>
            </a:extLst>
          </p:cNvPr>
          <p:cNvSpPr>
            <a:spLocks/>
          </p:cNvSpPr>
          <p:nvPr/>
        </p:nvSpPr>
        <p:spPr bwMode="auto">
          <a:xfrm>
            <a:off x="8343542" y="3536976"/>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136">
            <a:extLst>
              <a:ext uri="{FF2B5EF4-FFF2-40B4-BE49-F238E27FC236}">
                <a16:creationId xmlns:a16="http://schemas.microsoft.com/office/drawing/2014/main" id="{84504771-D762-4CD8-2BE7-0EBC0E38088E}"/>
              </a:ext>
            </a:extLst>
          </p:cNvPr>
          <p:cNvSpPr>
            <a:spLocks/>
          </p:cNvSpPr>
          <p:nvPr/>
        </p:nvSpPr>
        <p:spPr bwMode="auto">
          <a:xfrm>
            <a:off x="8305442" y="3714776"/>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 name="Freeform 137">
            <a:extLst>
              <a:ext uri="{FF2B5EF4-FFF2-40B4-BE49-F238E27FC236}">
                <a16:creationId xmlns:a16="http://schemas.microsoft.com/office/drawing/2014/main" id="{FBA3EE78-F19E-77B5-41BF-32A4E63CD0FB}"/>
              </a:ext>
            </a:extLst>
          </p:cNvPr>
          <p:cNvSpPr>
            <a:spLocks/>
          </p:cNvSpPr>
          <p:nvPr/>
        </p:nvSpPr>
        <p:spPr bwMode="auto">
          <a:xfrm>
            <a:off x="8305442" y="3714776"/>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 name="Freeform 138">
            <a:extLst>
              <a:ext uri="{FF2B5EF4-FFF2-40B4-BE49-F238E27FC236}">
                <a16:creationId xmlns:a16="http://schemas.microsoft.com/office/drawing/2014/main" id="{C47345CD-1239-06ED-AAC4-685F1ED78236}"/>
              </a:ext>
            </a:extLst>
          </p:cNvPr>
          <p:cNvSpPr>
            <a:spLocks/>
          </p:cNvSpPr>
          <p:nvPr/>
        </p:nvSpPr>
        <p:spPr bwMode="auto">
          <a:xfrm>
            <a:off x="8305442" y="3679851"/>
            <a:ext cx="38100" cy="7937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 name="Freeform 139">
            <a:extLst>
              <a:ext uri="{FF2B5EF4-FFF2-40B4-BE49-F238E27FC236}">
                <a16:creationId xmlns:a16="http://schemas.microsoft.com/office/drawing/2014/main" id="{E8799E4B-7715-4A53-3975-514D82BBF34E}"/>
              </a:ext>
            </a:extLst>
          </p:cNvPr>
          <p:cNvSpPr>
            <a:spLocks/>
          </p:cNvSpPr>
          <p:nvPr/>
        </p:nvSpPr>
        <p:spPr bwMode="auto">
          <a:xfrm>
            <a:off x="8305442" y="3679851"/>
            <a:ext cx="38100" cy="7937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140">
            <a:extLst>
              <a:ext uri="{FF2B5EF4-FFF2-40B4-BE49-F238E27FC236}">
                <a16:creationId xmlns:a16="http://schemas.microsoft.com/office/drawing/2014/main" id="{9BF9AD7D-ADFA-C9BF-4ADD-B1F7399AD2D1}"/>
              </a:ext>
            </a:extLst>
          </p:cNvPr>
          <p:cNvSpPr>
            <a:spLocks/>
          </p:cNvSpPr>
          <p:nvPr/>
        </p:nvSpPr>
        <p:spPr bwMode="auto">
          <a:xfrm>
            <a:off x="8343542" y="3429026"/>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 name="Freeform 141">
            <a:extLst>
              <a:ext uri="{FF2B5EF4-FFF2-40B4-BE49-F238E27FC236}">
                <a16:creationId xmlns:a16="http://schemas.microsoft.com/office/drawing/2014/main" id="{C7C2FF68-F127-379B-5008-ABB46DE355AA}"/>
              </a:ext>
            </a:extLst>
          </p:cNvPr>
          <p:cNvSpPr>
            <a:spLocks/>
          </p:cNvSpPr>
          <p:nvPr/>
        </p:nvSpPr>
        <p:spPr bwMode="auto">
          <a:xfrm>
            <a:off x="8349892" y="3429026"/>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 name="Freeform 142">
            <a:extLst>
              <a:ext uri="{FF2B5EF4-FFF2-40B4-BE49-F238E27FC236}">
                <a16:creationId xmlns:a16="http://schemas.microsoft.com/office/drawing/2014/main" id="{A9ADBCF3-3A73-4614-B9C4-065A86ACBEFC}"/>
              </a:ext>
            </a:extLst>
          </p:cNvPr>
          <p:cNvSpPr>
            <a:spLocks/>
          </p:cNvSpPr>
          <p:nvPr/>
        </p:nvSpPr>
        <p:spPr bwMode="auto">
          <a:xfrm>
            <a:off x="8343542" y="3429026"/>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143">
            <a:extLst>
              <a:ext uri="{FF2B5EF4-FFF2-40B4-BE49-F238E27FC236}">
                <a16:creationId xmlns:a16="http://schemas.microsoft.com/office/drawing/2014/main" id="{BC2F2539-325F-7850-41F1-7E304C5C94CB}"/>
              </a:ext>
            </a:extLst>
          </p:cNvPr>
          <p:cNvSpPr>
            <a:spLocks/>
          </p:cNvSpPr>
          <p:nvPr/>
        </p:nvSpPr>
        <p:spPr bwMode="auto">
          <a:xfrm>
            <a:off x="8305442" y="360523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 name="Freeform 144">
            <a:extLst>
              <a:ext uri="{FF2B5EF4-FFF2-40B4-BE49-F238E27FC236}">
                <a16:creationId xmlns:a16="http://schemas.microsoft.com/office/drawing/2014/main" id="{A760D76D-7AEA-EACD-0611-022A2E2AEBBE}"/>
              </a:ext>
            </a:extLst>
          </p:cNvPr>
          <p:cNvSpPr>
            <a:spLocks/>
          </p:cNvSpPr>
          <p:nvPr/>
        </p:nvSpPr>
        <p:spPr bwMode="auto">
          <a:xfrm>
            <a:off x="8305442" y="360523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145">
            <a:extLst>
              <a:ext uri="{FF2B5EF4-FFF2-40B4-BE49-F238E27FC236}">
                <a16:creationId xmlns:a16="http://schemas.microsoft.com/office/drawing/2014/main" id="{675090D9-3500-C7F8-B2A3-D30A2DE49CFA}"/>
              </a:ext>
            </a:extLst>
          </p:cNvPr>
          <p:cNvSpPr>
            <a:spLocks/>
          </p:cNvSpPr>
          <p:nvPr/>
        </p:nvSpPr>
        <p:spPr bwMode="auto">
          <a:xfrm>
            <a:off x="8305442" y="3571901"/>
            <a:ext cx="38100" cy="77788"/>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 name="Freeform 146">
            <a:extLst>
              <a:ext uri="{FF2B5EF4-FFF2-40B4-BE49-F238E27FC236}">
                <a16:creationId xmlns:a16="http://schemas.microsoft.com/office/drawing/2014/main" id="{328E48A4-8CC6-87DE-F6EB-3AA05AD68A48}"/>
              </a:ext>
            </a:extLst>
          </p:cNvPr>
          <p:cNvSpPr>
            <a:spLocks/>
          </p:cNvSpPr>
          <p:nvPr/>
        </p:nvSpPr>
        <p:spPr bwMode="auto">
          <a:xfrm>
            <a:off x="8305442" y="3571901"/>
            <a:ext cx="38100" cy="77788"/>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47">
            <a:extLst>
              <a:ext uri="{FF2B5EF4-FFF2-40B4-BE49-F238E27FC236}">
                <a16:creationId xmlns:a16="http://schemas.microsoft.com/office/drawing/2014/main" id="{EC6F4012-99C8-63C7-F702-83B025F6B69B}"/>
              </a:ext>
            </a:extLst>
          </p:cNvPr>
          <p:cNvSpPr>
            <a:spLocks/>
          </p:cNvSpPr>
          <p:nvPr/>
        </p:nvSpPr>
        <p:spPr bwMode="auto">
          <a:xfrm>
            <a:off x="8343542" y="3321076"/>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 name="Freeform 148">
            <a:extLst>
              <a:ext uri="{FF2B5EF4-FFF2-40B4-BE49-F238E27FC236}">
                <a16:creationId xmlns:a16="http://schemas.microsoft.com/office/drawing/2014/main" id="{056E4D7C-83E2-AAC7-3083-3344C947C1EC}"/>
              </a:ext>
            </a:extLst>
          </p:cNvPr>
          <p:cNvSpPr>
            <a:spLocks/>
          </p:cNvSpPr>
          <p:nvPr/>
        </p:nvSpPr>
        <p:spPr bwMode="auto">
          <a:xfrm>
            <a:off x="8349892" y="3321076"/>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 name="Freeform 149">
            <a:extLst>
              <a:ext uri="{FF2B5EF4-FFF2-40B4-BE49-F238E27FC236}">
                <a16:creationId xmlns:a16="http://schemas.microsoft.com/office/drawing/2014/main" id="{0B937F1F-7B28-DA08-530F-F8ADE8104FF6}"/>
              </a:ext>
            </a:extLst>
          </p:cNvPr>
          <p:cNvSpPr>
            <a:spLocks/>
          </p:cNvSpPr>
          <p:nvPr/>
        </p:nvSpPr>
        <p:spPr bwMode="auto">
          <a:xfrm>
            <a:off x="8343542" y="3321076"/>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50">
            <a:extLst>
              <a:ext uri="{FF2B5EF4-FFF2-40B4-BE49-F238E27FC236}">
                <a16:creationId xmlns:a16="http://schemas.microsoft.com/office/drawing/2014/main" id="{A5656AAA-FBF5-5340-929C-EA1DC495829F}"/>
              </a:ext>
            </a:extLst>
          </p:cNvPr>
          <p:cNvSpPr>
            <a:spLocks/>
          </p:cNvSpPr>
          <p:nvPr/>
        </p:nvSpPr>
        <p:spPr bwMode="auto">
          <a:xfrm>
            <a:off x="8305442" y="349728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 name="Freeform 151">
            <a:extLst>
              <a:ext uri="{FF2B5EF4-FFF2-40B4-BE49-F238E27FC236}">
                <a16:creationId xmlns:a16="http://schemas.microsoft.com/office/drawing/2014/main" id="{AE653C99-5085-7F53-332A-972C7A9D62E5}"/>
              </a:ext>
            </a:extLst>
          </p:cNvPr>
          <p:cNvSpPr>
            <a:spLocks/>
          </p:cNvSpPr>
          <p:nvPr/>
        </p:nvSpPr>
        <p:spPr bwMode="auto">
          <a:xfrm>
            <a:off x="8305442" y="349728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52">
            <a:extLst>
              <a:ext uri="{FF2B5EF4-FFF2-40B4-BE49-F238E27FC236}">
                <a16:creationId xmlns:a16="http://schemas.microsoft.com/office/drawing/2014/main" id="{E665DC2C-15A6-BA80-F342-921E151691A0}"/>
              </a:ext>
            </a:extLst>
          </p:cNvPr>
          <p:cNvSpPr>
            <a:spLocks/>
          </p:cNvSpPr>
          <p:nvPr/>
        </p:nvSpPr>
        <p:spPr bwMode="auto">
          <a:xfrm>
            <a:off x="8305442" y="3468714"/>
            <a:ext cx="38100" cy="7302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 name="Freeform 153">
            <a:extLst>
              <a:ext uri="{FF2B5EF4-FFF2-40B4-BE49-F238E27FC236}">
                <a16:creationId xmlns:a16="http://schemas.microsoft.com/office/drawing/2014/main" id="{F7488BCD-0AB7-2E99-0BC3-F8249DE068F3}"/>
              </a:ext>
            </a:extLst>
          </p:cNvPr>
          <p:cNvSpPr>
            <a:spLocks/>
          </p:cNvSpPr>
          <p:nvPr/>
        </p:nvSpPr>
        <p:spPr bwMode="auto">
          <a:xfrm>
            <a:off x="8305442" y="3468714"/>
            <a:ext cx="38100" cy="7302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 name="Freeform 154">
            <a:extLst>
              <a:ext uri="{FF2B5EF4-FFF2-40B4-BE49-F238E27FC236}">
                <a16:creationId xmlns:a16="http://schemas.microsoft.com/office/drawing/2014/main" id="{F3F4D95D-70A7-5B20-C634-DFCACB6A9D79}"/>
              </a:ext>
            </a:extLst>
          </p:cNvPr>
          <p:cNvSpPr>
            <a:spLocks/>
          </p:cNvSpPr>
          <p:nvPr/>
        </p:nvSpPr>
        <p:spPr bwMode="auto">
          <a:xfrm>
            <a:off x="8343542" y="3213126"/>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 name="Freeform 155">
            <a:extLst>
              <a:ext uri="{FF2B5EF4-FFF2-40B4-BE49-F238E27FC236}">
                <a16:creationId xmlns:a16="http://schemas.microsoft.com/office/drawing/2014/main" id="{53FB9FEA-BD77-97BB-8248-7EB644091DC4}"/>
              </a:ext>
            </a:extLst>
          </p:cNvPr>
          <p:cNvSpPr>
            <a:spLocks/>
          </p:cNvSpPr>
          <p:nvPr/>
        </p:nvSpPr>
        <p:spPr bwMode="auto">
          <a:xfrm>
            <a:off x="8349892" y="3213126"/>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 name="Freeform 156">
            <a:extLst>
              <a:ext uri="{FF2B5EF4-FFF2-40B4-BE49-F238E27FC236}">
                <a16:creationId xmlns:a16="http://schemas.microsoft.com/office/drawing/2014/main" id="{3AF98201-B622-B724-EE7B-003794649D72}"/>
              </a:ext>
            </a:extLst>
          </p:cNvPr>
          <p:cNvSpPr>
            <a:spLocks/>
          </p:cNvSpPr>
          <p:nvPr/>
        </p:nvSpPr>
        <p:spPr bwMode="auto">
          <a:xfrm>
            <a:off x="8343542" y="3213126"/>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 name="Freeform 157">
            <a:extLst>
              <a:ext uri="{FF2B5EF4-FFF2-40B4-BE49-F238E27FC236}">
                <a16:creationId xmlns:a16="http://schemas.microsoft.com/office/drawing/2014/main" id="{83EB5049-5915-97A0-EBE0-C4C1389E1161}"/>
              </a:ext>
            </a:extLst>
          </p:cNvPr>
          <p:cNvSpPr>
            <a:spLocks/>
          </p:cNvSpPr>
          <p:nvPr/>
        </p:nvSpPr>
        <p:spPr bwMode="auto">
          <a:xfrm>
            <a:off x="8305442" y="338933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 name="Freeform 158">
            <a:extLst>
              <a:ext uri="{FF2B5EF4-FFF2-40B4-BE49-F238E27FC236}">
                <a16:creationId xmlns:a16="http://schemas.microsoft.com/office/drawing/2014/main" id="{7DC3AE2D-75AC-A5B5-0D02-90C60675F4B2}"/>
              </a:ext>
            </a:extLst>
          </p:cNvPr>
          <p:cNvSpPr>
            <a:spLocks/>
          </p:cNvSpPr>
          <p:nvPr/>
        </p:nvSpPr>
        <p:spPr bwMode="auto">
          <a:xfrm>
            <a:off x="8305442" y="3389339"/>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 name="Freeform 159">
            <a:extLst>
              <a:ext uri="{FF2B5EF4-FFF2-40B4-BE49-F238E27FC236}">
                <a16:creationId xmlns:a16="http://schemas.microsoft.com/office/drawing/2014/main" id="{F64D40BC-50F9-C173-F191-C0B6A2FFAB04}"/>
              </a:ext>
            </a:extLst>
          </p:cNvPr>
          <p:cNvSpPr>
            <a:spLocks/>
          </p:cNvSpPr>
          <p:nvPr/>
        </p:nvSpPr>
        <p:spPr bwMode="auto">
          <a:xfrm>
            <a:off x="8305442" y="3359176"/>
            <a:ext cx="38100" cy="74613"/>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 name="Freeform 160">
            <a:extLst>
              <a:ext uri="{FF2B5EF4-FFF2-40B4-BE49-F238E27FC236}">
                <a16:creationId xmlns:a16="http://schemas.microsoft.com/office/drawing/2014/main" id="{58EC525E-C800-D9EF-7C8D-00C6A6991403}"/>
              </a:ext>
            </a:extLst>
          </p:cNvPr>
          <p:cNvSpPr>
            <a:spLocks/>
          </p:cNvSpPr>
          <p:nvPr/>
        </p:nvSpPr>
        <p:spPr bwMode="auto">
          <a:xfrm>
            <a:off x="8305442" y="3359176"/>
            <a:ext cx="38100" cy="74613"/>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161">
            <a:extLst>
              <a:ext uri="{FF2B5EF4-FFF2-40B4-BE49-F238E27FC236}">
                <a16:creationId xmlns:a16="http://schemas.microsoft.com/office/drawing/2014/main" id="{4AF0B785-9AFA-317A-F17C-3253B3298023}"/>
              </a:ext>
            </a:extLst>
          </p:cNvPr>
          <p:cNvSpPr>
            <a:spLocks/>
          </p:cNvSpPr>
          <p:nvPr/>
        </p:nvSpPr>
        <p:spPr bwMode="auto">
          <a:xfrm>
            <a:off x="8343542" y="3103589"/>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 name="Freeform 162">
            <a:extLst>
              <a:ext uri="{FF2B5EF4-FFF2-40B4-BE49-F238E27FC236}">
                <a16:creationId xmlns:a16="http://schemas.microsoft.com/office/drawing/2014/main" id="{F4D52547-4CAE-14CA-326C-B030BF7A94C9}"/>
              </a:ext>
            </a:extLst>
          </p:cNvPr>
          <p:cNvSpPr>
            <a:spLocks/>
          </p:cNvSpPr>
          <p:nvPr/>
        </p:nvSpPr>
        <p:spPr bwMode="auto">
          <a:xfrm>
            <a:off x="8349892" y="3103589"/>
            <a:ext cx="158750" cy="17780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 name="Freeform 163">
            <a:extLst>
              <a:ext uri="{FF2B5EF4-FFF2-40B4-BE49-F238E27FC236}">
                <a16:creationId xmlns:a16="http://schemas.microsoft.com/office/drawing/2014/main" id="{EFEBE539-E1F7-C110-8C36-A1E2F87034F0}"/>
              </a:ext>
            </a:extLst>
          </p:cNvPr>
          <p:cNvSpPr>
            <a:spLocks/>
          </p:cNvSpPr>
          <p:nvPr/>
        </p:nvSpPr>
        <p:spPr bwMode="auto">
          <a:xfrm>
            <a:off x="8343542" y="3103589"/>
            <a:ext cx="165100" cy="177800"/>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Freeform 164">
            <a:extLst>
              <a:ext uri="{FF2B5EF4-FFF2-40B4-BE49-F238E27FC236}">
                <a16:creationId xmlns:a16="http://schemas.microsoft.com/office/drawing/2014/main" id="{0688819B-1D31-D47E-1BCA-B3C322FEC129}"/>
              </a:ext>
            </a:extLst>
          </p:cNvPr>
          <p:cNvSpPr>
            <a:spLocks/>
          </p:cNvSpPr>
          <p:nvPr/>
        </p:nvSpPr>
        <p:spPr bwMode="auto">
          <a:xfrm>
            <a:off x="8305442" y="3281389"/>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 name="Freeform 165">
            <a:extLst>
              <a:ext uri="{FF2B5EF4-FFF2-40B4-BE49-F238E27FC236}">
                <a16:creationId xmlns:a16="http://schemas.microsoft.com/office/drawing/2014/main" id="{7AB699EC-E164-E31F-DCDA-565A4CB67EB1}"/>
              </a:ext>
            </a:extLst>
          </p:cNvPr>
          <p:cNvSpPr>
            <a:spLocks/>
          </p:cNvSpPr>
          <p:nvPr/>
        </p:nvSpPr>
        <p:spPr bwMode="auto">
          <a:xfrm>
            <a:off x="8305442" y="3281389"/>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166">
            <a:extLst>
              <a:ext uri="{FF2B5EF4-FFF2-40B4-BE49-F238E27FC236}">
                <a16:creationId xmlns:a16="http://schemas.microsoft.com/office/drawing/2014/main" id="{34A1CECD-8137-6AA6-56B5-B4913CB15EDF}"/>
              </a:ext>
            </a:extLst>
          </p:cNvPr>
          <p:cNvSpPr>
            <a:spLocks/>
          </p:cNvSpPr>
          <p:nvPr/>
        </p:nvSpPr>
        <p:spPr bwMode="auto">
          <a:xfrm>
            <a:off x="8305442" y="3251226"/>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 name="Freeform 167">
            <a:extLst>
              <a:ext uri="{FF2B5EF4-FFF2-40B4-BE49-F238E27FC236}">
                <a16:creationId xmlns:a16="http://schemas.microsoft.com/office/drawing/2014/main" id="{AB4FC8A1-130D-7626-D83F-A4768D987E40}"/>
              </a:ext>
            </a:extLst>
          </p:cNvPr>
          <p:cNvSpPr>
            <a:spLocks/>
          </p:cNvSpPr>
          <p:nvPr/>
        </p:nvSpPr>
        <p:spPr bwMode="auto">
          <a:xfrm>
            <a:off x="8305442" y="3251226"/>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Freeform 168">
            <a:extLst>
              <a:ext uri="{FF2B5EF4-FFF2-40B4-BE49-F238E27FC236}">
                <a16:creationId xmlns:a16="http://schemas.microsoft.com/office/drawing/2014/main" id="{6009274C-7DA8-E3CB-4A74-6D5504EDDC04}"/>
              </a:ext>
            </a:extLst>
          </p:cNvPr>
          <p:cNvSpPr>
            <a:spLocks/>
          </p:cNvSpPr>
          <p:nvPr/>
        </p:nvSpPr>
        <p:spPr bwMode="auto">
          <a:xfrm>
            <a:off x="8343542" y="3000401"/>
            <a:ext cx="160337" cy="17303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 name="Freeform 169">
            <a:extLst>
              <a:ext uri="{FF2B5EF4-FFF2-40B4-BE49-F238E27FC236}">
                <a16:creationId xmlns:a16="http://schemas.microsoft.com/office/drawing/2014/main" id="{5E051019-0D9C-732E-DEBC-FA047E947547}"/>
              </a:ext>
            </a:extLst>
          </p:cNvPr>
          <p:cNvSpPr>
            <a:spLocks/>
          </p:cNvSpPr>
          <p:nvPr/>
        </p:nvSpPr>
        <p:spPr bwMode="auto">
          <a:xfrm>
            <a:off x="8349892" y="3000401"/>
            <a:ext cx="158750" cy="17303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 name="Freeform 170">
            <a:extLst>
              <a:ext uri="{FF2B5EF4-FFF2-40B4-BE49-F238E27FC236}">
                <a16:creationId xmlns:a16="http://schemas.microsoft.com/office/drawing/2014/main" id="{897F9D4F-F747-A0E7-7367-223EF8ACC73E}"/>
              </a:ext>
            </a:extLst>
          </p:cNvPr>
          <p:cNvSpPr>
            <a:spLocks/>
          </p:cNvSpPr>
          <p:nvPr/>
        </p:nvSpPr>
        <p:spPr bwMode="auto">
          <a:xfrm>
            <a:off x="8343542" y="3000401"/>
            <a:ext cx="165100" cy="17303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 name="Freeform 171">
            <a:extLst>
              <a:ext uri="{FF2B5EF4-FFF2-40B4-BE49-F238E27FC236}">
                <a16:creationId xmlns:a16="http://schemas.microsoft.com/office/drawing/2014/main" id="{33341BB9-4E79-3819-DE26-33763EB99E8D}"/>
              </a:ext>
            </a:extLst>
          </p:cNvPr>
          <p:cNvSpPr>
            <a:spLocks/>
          </p:cNvSpPr>
          <p:nvPr/>
        </p:nvSpPr>
        <p:spPr bwMode="auto">
          <a:xfrm>
            <a:off x="8305442" y="3173439"/>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 name="Freeform 172">
            <a:extLst>
              <a:ext uri="{FF2B5EF4-FFF2-40B4-BE49-F238E27FC236}">
                <a16:creationId xmlns:a16="http://schemas.microsoft.com/office/drawing/2014/main" id="{B710A6A2-BB5A-B5F4-0CDE-7BA4480D69D8}"/>
              </a:ext>
            </a:extLst>
          </p:cNvPr>
          <p:cNvSpPr>
            <a:spLocks/>
          </p:cNvSpPr>
          <p:nvPr/>
        </p:nvSpPr>
        <p:spPr bwMode="auto">
          <a:xfrm>
            <a:off x="8305442" y="3173439"/>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 name="Freeform 173">
            <a:extLst>
              <a:ext uri="{FF2B5EF4-FFF2-40B4-BE49-F238E27FC236}">
                <a16:creationId xmlns:a16="http://schemas.microsoft.com/office/drawing/2014/main" id="{D219F0E0-4181-2649-895A-F1F4C866CA6F}"/>
              </a:ext>
            </a:extLst>
          </p:cNvPr>
          <p:cNvSpPr>
            <a:spLocks/>
          </p:cNvSpPr>
          <p:nvPr/>
        </p:nvSpPr>
        <p:spPr bwMode="auto">
          <a:xfrm>
            <a:off x="8305442" y="3143276"/>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 name="Freeform 174">
            <a:extLst>
              <a:ext uri="{FF2B5EF4-FFF2-40B4-BE49-F238E27FC236}">
                <a16:creationId xmlns:a16="http://schemas.microsoft.com/office/drawing/2014/main" id="{480ACFCE-BEED-9DAA-9DB5-1572A97299FE}"/>
              </a:ext>
            </a:extLst>
          </p:cNvPr>
          <p:cNvSpPr>
            <a:spLocks/>
          </p:cNvSpPr>
          <p:nvPr/>
        </p:nvSpPr>
        <p:spPr bwMode="auto">
          <a:xfrm>
            <a:off x="8305442" y="3143276"/>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 name="Freeform 175">
            <a:extLst>
              <a:ext uri="{FF2B5EF4-FFF2-40B4-BE49-F238E27FC236}">
                <a16:creationId xmlns:a16="http://schemas.microsoft.com/office/drawing/2014/main" id="{14CFED93-86A5-2446-2256-CA303025F33C}"/>
              </a:ext>
            </a:extLst>
          </p:cNvPr>
          <p:cNvSpPr>
            <a:spLocks/>
          </p:cNvSpPr>
          <p:nvPr/>
        </p:nvSpPr>
        <p:spPr bwMode="auto">
          <a:xfrm>
            <a:off x="8343542" y="2892451"/>
            <a:ext cx="160337" cy="17303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 name="Freeform 176">
            <a:extLst>
              <a:ext uri="{FF2B5EF4-FFF2-40B4-BE49-F238E27FC236}">
                <a16:creationId xmlns:a16="http://schemas.microsoft.com/office/drawing/2014/main" id="{06C39D12-6714-ADCD-6093-C8CF750A054B}"/>
              </a:ext>
            </a:extLst>
          </p:cNvPr>
          <p:cNvSpPr>
            <a:spLocks/>
          </p:cNvSpPr>
          <p:nvPr/>
        </p:nvSpPr>
        <p:spPr bwMode="auto">
          <a:xfrm>
            <a:off x="8349892" y="2892451"/>
            <a:ext cx="158750" cy="17303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 name="Freeform 177">
            <a:extLst>
              <a:ext uri="{FF2B5EF4-FFF2-40B4-BE49-F238E27FC236}">
                <a16:creationId xmlns:a16="http://schemas.microsoft.com/office/drawing/2014/main" id="{8008181F-D535-5986-B245-288202D9253F}"/>
              </a:ext>
            </a:extLst>
          </p:cNvPr>
          <p:cNvSpPr>
            <a:spLocks/>
          </p:cNvSpPr>
          <p:nvPr/>
        </p:nvSpPr>
        <p:spPr bwMode="auto">
          <a:xfrm>
            <a:off x="8343542" y="2892451"/>
            <a:ext cx="165100" cy="17303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Freeform 178">
            <a:extLst>
              <a:ext uri="{FF2B5EF4-FFF2-40B4-BE49-F238E27FC236}">
                <a16:creationId xmlns:a16="http://schemas.microsoft.com/office/drawing/2014/main" id="{34299498-1826-2378-0A9F-DB0A750E1328}"/>
              </a:ext>
            </a:extLst>
          </p:cNvPr>
          <p:cNvSpPr>
            <a:spLocks/>
          </p:cNvSpPr>
          <p:nvPr/>
        </p:nvSpPr>
        <p:spPr bwMode="auto">
          <a:xfrm>
            <a:off x="8305442" y="3065489"/>
            <a:ext cx="77787" cy="42862"/>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 name="Freeform 179">
            <a:extLst>
              <a:ext uri="{FF2B5EF4-FFF2-40B4-BE49-F238E27FC236}">
                <a16:creationId xmlns:a16="http://schemas.microsoft.com/office/drawing/2014/main" id="{81CC116F-4847-9C9A-9FEB-BEFF32CFC07F}"/>
              </a:ext>
            </a:extLst>
          </p:cNvPr>
          <p:cNvSpPr>
            <a:spLocks/>
          </p:cNvSpPr>
          <p:nvPr/>
        </p:nvSpPr>
        <p:spPr bwMode="auto">
          <a:xfrm>
            <a:off x="8305442" y="3065489"/>
            <a:ext cx="77787" cy="42862"/>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 name="Freeform 180">
            <a:extLst>
              <a:ext uri="{FF2B5EF4-FFF2-40B4-BE49-F238E27FC236}">
                <a16:creationId xmlns:a16="http://schemas.microsoft.com/office/drawing/2014/main" id="{B7F79DEF-780E-7E4D-7B0A-854ABE8D35DE}"/>
              </a:ext>
            </a:extLst>
          </p:cNvPr>
          <p:cNvSpPr>
            <a:spLocks/>
          </p:cNvSpPr>
          <p:nvPr/>
        </p:nvSpPr>
        <p:spPr bwMode="auto">
          <a:xfrm>
            <a:off x="8305442" y="303532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 name="Freeform 181">
            <a:extLst>
              <a:ext uri="{FF2B5EF4-FFF2-40B4-BE49-F238E27FC236}">
                <a16:creationId xmlns:a16="http://schemas.microsoft.com/office/drawing/2014/main" id="{B3AB6A22-6A99-E012-FEE2-3116546C3A3F}"/>
              </a:ext>
            </a:extLst>
          </p:cNvPr>
          <p:cNvSpPr>
            <a:spLocks/>
          </p:cNvSpPr>
          <p:nvPr/>
        </p:nvSpPr>
        <p:spPr bwMode="auto">
          <a:xfrm>
            <a:off x="8305442" y="303532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 name="Freeform 182">
            <a:extLst>
              <a:ext uri="{FF2B5EF4-FFF2-40B4-BE49-F238E27FC236}">
                <a16:creationId xmlns:a16="http://schemas.microsoft.com/office/drawing/2014/main" id="{D58AF305-E3E9-0CE5-4B06-533CC2B4E8E4}"/>
              </a:ext>
            </a:extLst>
          </p:cNvPr>
          <p:cNvSpPr>
            <a:spLocks/>
          </p:cNvSpPr>
          <p:nvPr/>
        </p:nvSpPr>
        <p:spPr bwMode="auto">
          <a:xfrm>
            <a:off x="8343542" y="2784501"/>
            <a:ext cx="160337" cy="17145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 name="Freeform 183">
            <a:extLst>
              <a:ext uri="{FF2B5EF4-FFF2-40B4-BE49-F238E27FC236}">
                <a16:creationId xmlns:a16="http://schemas.microsoft.com/office/drawing/2014/main" id="{1F913AF9-228A-8E9A-EEFC-3237A2D5243B}"/>
              </a:ext>
            </a:extLst>
          </p:cNvPr>
          <p:cNvSpPr>
            <a:spLocks/>
          </p:cNvSpPr>
          <p:nvPr/>
        </p:nvSpPr>
        <p:spPr bwMode="auto">
          <a:xfrm>
            <a:off x="8349892" y="2784501"/>
            <a:ext cx="158750" cy="171450"/>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6" name="Freeform 184">
            <a:extLst>
              <a:ext uri="{FF2B5EF4-FFF2-40B4-BE49-F238E27FC236}">
                <a16:creationId xmlns:a16="http://schemas.microsoft.com/office/drawing/2014/main" id="{090B6908-65D1-9FC7-BE51-F121C6B9F95B}"/>
              </a:ext>
            </a:extLst>
          </p:cNvPr>
          <p:cNvSpPr>
            <a:spLocks/>
          </p:cNvSpPr>
          <p:nvPr/>
        </p:nvSpPr>
        <p:spPr bwMode="auto">
          <a:xfrm>
            <a:off x="8343542" y="2784501"/>
            <a:ext cx="165100" cy="171450"/>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185">
            <a:extLst>
              <a:ext uri="{FF2B5EF4-FFF2-40B4-BE49-F238E27FC236}">
                <a16:creationId xmlns:a16="http://schemas.microsoft.com/office/drawing/2014/main" id="{DADB5E8B-F6E0-C51A-E266-DB4B41F8A537}"/>
              </a:ext>
            </a:extLst>
          </p:cNvPr>
          <p:cNvSpPr>
            <a:spLocks/>
          </p:cNvSpPr>
          <p:nvPr/>
        </p:nvSpPr>
        <p:spPr bwMode="auto">
          <a:xfrm>
            <a:off x="8305442" y="295595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 name="Freeform 186">
            <a:extLst>
              <a:ext uri="{FF2B5EF4-FFF2-40B4-BE49-F238E27FC236}">
                <a16:creationId xmlns:a16="http://schemas.microsoft.com/office/drawing/2014/main" id="{59C88825-CF98-8C46-F56A-98100E1C2540}"/>
              </a:ext>
            </a:extLst>
          </p:cNvPr>
          <p:cNvSpPr>
            <a:spLocks/>
          </p:cNvSpPr>
          <p:nvPr/>
        </p:nvSpPr>
        <p:spPr bwMode="auto">
          <a:xfrm>
            <a:off x="8305442" y="295595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187">
            <a:extLst>
              <a:ext uri="{FF2B5EF4-FFF2-40B4-BE49-F238E27FC236}">
                <a16:creationId xmlns:a16="http://schemas.microsoft.com/office/drawing/2014/main" id="{A8EC287A-682E-0566-9676-1DFE05481A75}"/>
              </a:ext>
            </a:extLst>
          </p:cNvPr>
          <p:cNvSpPr>
            <a:spLocks/>
          </p:cNvSpPr>
          <p:nvPr/>
        </p:nvSpPr>
        <p:spPr bwMode="auto">
          <a:xfrm>
            <a:off x="8305442" y="292737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 name="Freeform 188">
            <a:extLst>
              <a:ext uri="{FF2B5EF4-FFF2-40B4-BE49-F238E27FC236}">
                <a16:creationId xmlns:a16="http://schemas.microsoft.com/office/drawing/2014/main" id="{A681EE28-388D-C78E-292D-F98625A3F9B5}"/>
              </a:ext>
            </a:extLst>
          </p:cNvPr>
          <p:cNvSpPr>
            <a:spLocks/>
          </p:cNvSpPr>
          <p:nvPr/>
        </p:nvSpPr>
        <p:spPr bwMode="auto">
          <a:xfrm>
            <a:off x="8305442" y="292737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 name="Freeform 189">
            <a:extLst>
              <a:ext uri="{FF2B5EF4-FFF2-40B4-BE49-F238E27FC236}">
                <a16:creationId xmlns:a16="http://schemas.microsoft.com/office/drawing/2014/main" id="{03E680D0-3F00-C8B7-0112-5BCD07951D9E}"/>
              </a:ext>
            </a:extLst>
          </p:cNvPr>
          <p:cNvSpPr>
            <a:spLocks/>
          </p:cNvSpPr>
          <p:nvPr/>
        </p:nvSpPr>
        <p:spPr bwMode="auto">
          <a:xfrm>
            <a:off x="8343542" y="2676551"/>
            <a:ext cx="160337" cy="17145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 name="Freeform 190">
            <a:extLst>
              <a:ext uri="{FF2B5EF4-FFF2-40B4-BE49-F238E27FC236}">
                <a16:creationId xmlns:a16="http://schemas.microsoft.com/office/drawing/2014/main" id="{AF3703E2-08C0-CB41-60E6-A1603CD23ABB}"/>
              </a:ext>
            </a:extLst>
          </p:cNvPr>
          <p:cNvSpPr>
            <a:spLocks/>
          </p:cNvSpPr>
          <p:nvPr/>
        </p:nvSpPr>
        <p:spPr bwMode="auto">
          <a:xfrm>
            <a:off x="8349892" y="2676551"/>
            <a:ext cx="158750" cy="17145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 name="Freeform 191">
            <a:extLst>
              <a:ext uri="{FF2B5EF4-FFF2-40B4-BE49-F238E27FC236}">
                <a16:creationId xmlns:a16="http://schemas.microsoft.com/office/drawing/2014/main" id="{187889F8-9A42-71E3-7E8F-032899DBBA32}"/>
              </a:ext>
            </a:extLst>
          </p:cNvPr>
          <p:cNvSpPr>
            <a:spLocks/>
          </p:cNvSpPr>
          <p:nvPr/>
        </p:nvSpPr>
        <p:spPr bwMode="auto">
          <a:xfrm>
            <a:off x="8343542" y="2676551"/>
            <a:ext cx="165100" cy="171450"/>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192">
            <a:extLst>
              <a:ext uri="{FF2B5EF4-FFF2-40B4-BE49-F238E27FC236}">
                <a16:creationId xmlns:a16="http://schemas.microsoft.com/office/drawing/2014/main" id="{8320BE1A-3EFD-2182-71F1-669B983D3499}"/>
              </a:ext>
            </a:extLst>
          </p:cNvPr>
          <p:cNvSpPr>
            <a:spLocks/>
          </p:cNvSpPr>
          <p:nvPr/>
        </p:nvSpPr>
        <p:spPr bwMode="auto">
          <a:xfrm>
            <a:off x="8305442" y="284800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 name="Freeform 193">
            <a:extLst>
              <a:ext uri="{FF2B5EF4-FFF2-40B4-BE49-F238E27FC236}">
                <a16:creationId xmlns:a16="http://schemas.microsoft.com/office/drawing/2014/main" id="{96D8C455-33C3-F7AD-9068-4B7FC91D39A7}"/>
              </a:ext>
            </a:extLst>
          </p:cNvPr>
          <p:cNvSpPr>
            <a:spLocks/>
          </p:cNvSpPr>
          <p:nvPr/>
        </p:nvSpPr>
        <p:spPr bwMode="auto">
          <a:xfrm>
            <a:off x="8305442" y="284800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 name="Freeform 194">
            <a:extLst>
              <a:ext uri="{FF2B5EF4-FFF2-40B4-BE49-F238E27FC236}">
                <a16:creationId xmlns:a16="http://schemas.microsoft.com/office/drawing/2014/main" id="{15B71ECC-802B-4E8D-7199-181185BCBF46}"/>
              </a:ext>
            </a:extLst>
          </p:cNvPr>
          <p:cNvSpPr>
            <a:spLocks/>
          </p:cNvSpPr>
          <p:nvPr/>
        </p:nvSpPr>
        <p:spPr bwMode="auto">
          <a:xfrm>
            <a:off x="8305442" y="281942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 name="Freeform 195">
            <a:extLst>
              <a:ext uri="{FF2B5EF4-FFF2-40B4-BE49-F238E27FC236}">
                <a16:creationId xmlns:a16="http://schemas.microsoft.com/office/drawing/2014/main" id="{7C6314CD-6A13-CD45-FB74-AF59CFFEA12F}"/>
              </a:ext>
            </a:extLst>
          </p:cNvPr>
          <p:cNvSpPr>
            <a:spLocks/>
          </p:cNvSpPr>
          <p:nvPr/>
        </p:nvSpPr>
        <p:spPr bwMode="auto">
          <a:xfrm>
            <a:off x="8305442" y="2819426"/>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196">
            <a:extLst>
              <a:ext uri="{FF2B5EF4-FFF2-40B4-BE49-F238E27FC236}">
                <a16:creationId xmlns:a16="http://schemas.microsoft.com/office/drawing/2014/main" id="{F4EB7DD6-2059-C458-C474-973080AF3E6E}"/>
              </a:ext>
            </a:extLst>
          </p:cNvPr>
          <p:cNvSpPr>
            <a:spLocks/>
          </p:cNvSpPr>
          <p:nvPr/>
        </p:nvSpPr>
        <p:spPr bwMode="auto">
          <a:xfrm>
            <a:off x="8343542" y="2567014"/>
            <a:ext cx="160337" cy="173037"/>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 name="Freeform 197">
            <a:extLst>
              <a:ext uri="{FF2B5EF4-FFF2-40B4-BE49-F238E27FC236}">
                <a16:creationId xmlns:a16="http://schemas.microsoft.com/office/drawing/2014/main" id="{9E4BD205-5890-AA49-78CA-360DB7C2084A}"/>
              </a:ext>
            </a:extLst>
          </p:cNvPr>
          <p:cNvSpPr>
            <a:spLocks/>
          </p:cNvSpPr>
          <p:nvPr/>
        </p:nvSpPr>
        <p:spPr bwMode="auto">
          <a:xfrm>
            <a:off x="8349892" y="2567014"/>
            <a:ext cx="158750" cy="173037"/>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 name="Freeform 198">
            <a:extLst>
              <a:ext uri="{FF2B5EF4-FFF2-40B4-BE49-F238E27FC236}">
                <a16:creationId xmlns:a16="http://schemas.microsoft.com/office/drawing/2014/main" id="{9E843DFD-BFCD-9F49-F0FD-B0BC129BC8A8}"/>
              </a:ext>
            </a:extLst>
          </p:cNvPr>
          <p:cNvSpPr>
            <a:spLocks/>
          </p:cNvSpPr>
          <p:nvPr/>
        </p:nvSpPr>
        <p:spPr bwMode="auto">
          <a:xfrm>
            <a:off x="8343542" y="2567014"/>
            <a:ext cx="165100" cy="173037"/>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 name="Freeform 199">
            <a:extLst>
              <a:ext uri="{FF2B5EF4-FFF2-40B4-BE49-F238E27FC236}">
                <a16:creationId xmlns:a16="http://schemas.microsoft.com/office/drawing/2014/main" id="{7DEBFF84-B7C7-F09D-13F4-E01977388C11}"/>
              </a:ext>
            </a:extLst>
          </p:cNvPr>
          <p:cNvSpPr>
            <a:spLocks/>
          </p:cNvSpPr>
          <p:nvPr/>
        </p:nvSpPr>
        <p:spPr bwMode="auto">
          <a:xfrm>
            <a:off x="8305442" y="274005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 name="Freeform 200">
            <a:extLst>
              <a:ext uri="{FF2B5EF4-FFF2-40B4-BE49-F238E27FC236}">
                <a16:creationId xmlns:a16="http://schemas.microsoft.com/office/drawing/2014/main" id="{658B8880-8686-2B96-5D14-573C02396297}"/>
              </a:ext>
            </a:extLst>
          </p:cNvPr>
          <p:cNvSpPr>
            <a:spLocks/>
          </p:cNvSpPr>
          <p:nvPr/>
        </p:nvSpPr>
        <p:spPr bwMode="auto">
          <a:xfrm>
            <a:off x="8305442" y="2740051"/>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 name="Freeform 201">
            <a:extLst>
              <a:ext uri="{FF2B5EF4-FFF2-40B4-BE49-F238E27FC236}">
                <a16:creationId xmlns:a16="http://schemas.microsoft.com/office/drawing/2014/main" id="{89E73C56-C0F0-CA5E-B7E3-9FDBEB6274F5}"/>
              </a:ext>
            </a:extLst>
          </p:cNvPr>
          <p:cNvSpPr>
            <a:spLocks/>
          </p:cNvSpPr>
          <p:nvPr/>
        </p:nvSpPr>
        <p:spPr bwMode="auto">
          <a:xfrm>
            <a:off x="8305442" y="2709889"/>
            <a:ext cx="38100" cy="74612"/>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 name="Freeform 202">
            <a:extLst>
              <a:ext uri="{FF2B5EF4-FFF2-40B4-BE49-F238E27FC236}">
                <a16:creationId xmlns:a16="http://schemas.microsoft.com/office/drawing/2014/main" id="{700CA633-AE03-2BE3-7C45-64718359D22F}"/>
              </a:ext>
            </a:extLst>
          </p:cNvPr>
          <p:cNvSpPr>
            <a:spLocks/>
          </p:cNvSpPr>
          <p:nvPr/>
        </p:nvSpPr>
        <p:spPr bwMode="auto">
          <a:xfrm>
            <a:off x="8305442" y="2709889"/>
            <a:ext cx="38100" cy="74612"/>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05" name="Group 203">
            <a:extLst>
              <a:ext uri="{FF2B5EF4-FFF2-40B4-BE49-F238E27FC236}">
                <a16:creationId xmlns:a16="http://schemas.microsoft.com/office/drawing/2014/main" id="{13ECE2F3-9D65-4880-23FF-5F034371B206}"/>
              </a:ext>
            </a:extLst>
          </p:cNvPr>
          <p:cNvGrpSpPr>
            <a:grpSpLocks/>
          </p:cNvGrpSpPr>
          <p:nvPr/>
        </p:nvGrpSpPr>
        <p:grpSpPr bwMode="auto">
          <a:xfrm>
            <a:off x="6351229" y="1809776"/>
            <a:ext cx="2157413" cy="3892550"/>
            <a:chOff x="2820" y="2210"/>
            <a:chExt cx="393" cy="791"/>
          </a:xfrm>
        </p:grpSpPr>
        <p:sp>
          <p:nvSpPr>
            <p:cNvPr id="206" name="Freeform 204">
              <a:extLst>
                <a:ext uri="{FF2B5EF4-FFF2-40B4-BE49-F238E27FC236}">
                  <a16:creationId xmlns:a16="http://schemas.microsoft.com/office/drawing/2014/main" id="{08223CA9-B7F5-2EC5-1B36-BA3C031873A6}"/>
                </a:ext>
              </a:extLst>
            </p:cNvPr>
            <p:cNvSpPr>
              <a:spLocks/>
            </p:cNvSpPr>
            <p:nvPr/>
          </p:nvSpPr>
          <p:spPr bwMode="auto">
            <a:xfrm>
              <a:off x="3183"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 name="Freeform 205">
              <a:extLst>
                <a:ext uri="{FF2B5EF4-FFF2-40B4-BE49-F238E27FC236}">
                  <a16:creationId xmlns:a16="http://schemas.microsoft.com/office/drawing/2014/main" id="{2DB15A14-F5E3-E73C-5DDB-2247F1935D28}"/>
                </a:ext>
              </a:extLst>
            </p:cNvPr>
            <p:cNvSpPr>
              <a:spLocks/>
            </p:cNvSpPr>
            <p:nvPr/>
          </p:nvSpPr>
          <p:spPr bwMode="auto">
            <a:xfrm>
              <a:off x="3184"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 name="Freeform 206">
              <a:extLst>
                <a:ext uri="{FF2B5EF4-FFF2-40B4-BE49-F238E27FC236}">
                  <a16:creationId xmlns:a16="http://schemas.microsoft.com/office/drawing/2014/main" id="{A7FEB487-77C8-3C50-3D82-4EEB543DB148}"/>
                </a:ext>
              </a:extLst>
            </p:cNvPr>
            <p:cNvSpPr>
              <a:spLocks/>
            </p:cNvSpPr>
            <p:nvPr/>
          </p:nvSpPr>
          <p:spPr bwMode="auto">
            <a:xfrm>
              <a:off x="3183"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207">
              <a:extLst>
                <a:ext uri="{FF2B5EF4-FFF2-40B4-BE49-F238E27FC236}">
                  <a16:creationId xmlns:a16="http://schemas.microsoft.com/office/drawing/2014/main" id="{C54F54E6-4628-270D-EA8A-9B73DA9567FD}"/>
                </a:ext>
              </a:extLst>
            </p:cNvPr>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 name="Freeform 208">
              <a:extLst>
                <a:ext uri="{FF2B5EF4-FFF2-40B4-BE49-F238E27FC236}">
                  <a16:creationId xmlns:a16="http://schemas.microsoft.com/office/drawing/2014/main" id="{6B7CC3A5-1F82-C0BD-A472-45FB49E4C018}"/>
                </a:ext>
              </a:extLst>
            </p:cNvPr>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209">
              <a:extLst>
                <a:ext uri="{FF2B5EF4-FFF2-40B4-BE49-F238E27FC236}">
                  <a16:creationId xmlns:a16="http://schemas.microsoft.com/office/drawing/2014/main" id="{09E11055-8684-ADAA-4FD2-8B5120FBA015}"/>
                </a:ext>
              </a:extLst>
            </p:cNvPr>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 name="Freeform 210">
              <a:extLst>
                <a:ext uri="{FF2B5EF4-FFF2-40B4-BE49-F238E27FC236}">
                  <a16:creationId xmlns:a16="http://schemas.microsoft.com/office/drawing/2014/main" id="{337530CD-02B4-B3B9-95AD-6BBEFFFA17A0}"/>
                </a:ext>
              </a:extLst>
            </p:cNvPr>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211">
              <a:extLst>
                <a:ext uri="{FF2B5EF4-FFF2-40B4-BE49-F238E27FC236}">
                  <a16:creationId xmlns:a16="http://schemas.microsoft.com/office/drawing/2014/main" id="{5AE62D3D-2314-D3BA-9002-2B96F1828A43}"/>
                </a:ext>
              </a:extLst>
            </p:cNvPr>
            <p:cNvSpPr>
              <a:spLocks/>
            </p:cNvSpPr>
            <p:nvPr/>
          </p:nvSpPr>
          <p:spPr bwMode="auto">
            <a:xfrm>
              <a:off x="3183"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 name="Freeform 212">
              <a:extLst>
                <a:ext uri="{FF2B5EF4-FFF2-40B4-BE49-F238E27FC236}">
                  <a16:creationId xmlns:a16="http://schemas.microsoft.com/office/drawing/2014/main" id="{B94185AC-EB3E-42D8-4321-22C00BF07CA0}"/>
                </a:ext>
              </a:extLst>
            </p:cNvPr>
            <p:cNvSpPr>
              <a:spLocks/>
            </p:cNvSpPr>
            <p:nvPr/>
          </p:nvSpPr>
          <p:spPr bwMode="auto">
            <a:xfrm>
              <a:off x="3184"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 name="Freeform 213">
              <a:extLst>
                <a:ext uri="{FF2B5EF4-FFF2-40B4-BE49-F238E27FC236}">
                  <a16:creationId xmlns:a16="http://schemas.microsoft.com/office/drawing/2014/main" id="{7BBDC2E0-6357-F3E1-F732-3FEF0B35BAD9}"/>
                </a:ext>
              </a:extLst>
            </p:cNvPr>
            <p:cNvSpPr>
              <a:spLocks/>
            </p:cNvSpPr>
            <p:nvPr/>
          </p:nvSpPr>
          <p:spPr bwMode="auto">
            <a:xfrm>
              <a:off x="3183"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214">
              <a:extLst>
                <a:ext uri="{FF2B5EF4-FFF2-40B4-BE49-F238E27FC236}">
                  <a16:creationId xmlns:a16="http://schemas.microsoft.com/office/drawing/2014/main" id="{F5BB72FD-75CE-DDAF-B4F2-FB63FCA1B997}"/>
                </a:ext>
              </a:extLst>
            </p:cNvPr>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 name="Freeform 215">
              <a:extLst>
                <a:ext uri="{FF2B5EF4-FFF2-40B4-BE49-F238E27FC236}">
                  <a16:creationId xmlns:a16="http://schemas.microsoft.com/office/drawing/2014/main" id="{D2EFE5C0-6BEE-B617-E8A4-8D2CD6853AAC}"/>
                </a:ext>
              </a:extLst>
            </p:cNvPr>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16">
              <a:extLst>
                <a:ext uri="{FF2B5EF4-FFF2-40B4-BE49-F238E27FC236}">
                  <a16:creationId xmlns:a16="http://schemas.microsoft.com/office/drawing/2014/main" id="{DAF86D01-393B-CC44-3AB8-F0D6D1F0893F}"/>
                </a:ext>
              </a:extLst>
            </p:cNvPr>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 name="Freeform 217">
              <a:extLst>
                <a:ext uri="{FF2B5EF4-FFF2-40B4-BE49-F238E27FC236}">
                  <a16:creationId xmlns:a16="http://schemas.microsoft.com/office/drawing/2014/main" id="{B6510368-2949-0090-3BE9-A12A6E23552C}"/>
                </a:ext>
              </a:extLst>
            </p:cNvPr>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18">
              <a:extLst>
                <a:ext uri="{FF2B5EF4-FFF2-40B4-BE49-F238E27FC236}">
                  <a16:creationId xmlns:a16="http://schemas.microsoft.com/office/drawing/2014/main" id="{ACB0FC5C-1C9E-C176-F546-41A75CFACF33}"/>
                </a:ext>
              </a:extLst>
            </p:cNvPr>
            <p:cNvSpPr>
              <a:spLocks/>
            </p:cNvSpPr>
            <p:nvPr/>
          </p:nvSpPr>
          <p:spPr bwMode="auto">
            <a:xfrm>
              <a:off x="3183"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 name="Freeform 219">
              <a:extLst>
                <a:ext uri="{FF2B5EF4-FFF2-40B4-BE49-F238E27FC236}">
                  <a16:creationId xmlns:a16="http://schemas.microsoft.com/office/drawing/2014/main" id="{FA4631D9-8F5E-D79A-0FFA-DE0422039321}"/>
                </a:ext>
              </a:extLst>
            </p:cNvPr>
            <p:cNvSpPr>
              <a:spLocks/>
            </p:cNvSpPr>
            <p:nvPr/>
          </p:nvSpPr>
          <p:spPr bwMode="auto">
            <a:xfrm>
              <a:off x="3184"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2" name="Freeform 220">
              <a:extLst>
                <a:ext uri="{FF2B5EF4-FFF2-40B4-BE49-F238E27FC236}">
                  <a16:creationId xmlns:a16="http://schemas.microsoft.com/office/drawing/2014/main" id="{FCDBA75B-0249-33EE-5902-E6E90EC151F5}"/>
                </a:ext>
              </a:extLst>
            </p:cNvPr>
            <p:cNvSpPr>
              <a:spLocks/>
            </p:cNvSpPr>
            <p:nvPr/>
          </p:nvSpPr>
          <p:spPr bwMode="auto">
            <a:xfrm>
              <a:off x="3183"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 name="Freeform 221">
              <a:extLst>
                <a:ext uri="{FF2B5EF4-FFF2-40B4-BE49-F238E27FC236}">
                  <a16:creationId xmlns:a16="http://schemas.microsoft.com/office/drawing/2014/main" id="{8BDF697F-98BC-64F0-0BCB-A9BC1FD1E3E9}"/>
                </a:ext>
              </a:extLst>
            </p:cNvPr>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4" name="Freeform 222">
              <a:extLst>
                <a:ext uri="{FF2B5EF4-FFF2-40B4-BE49-F238E27FC236}">
                  <a16:creationId xmlns:a16="http://schemas.microsoft.com/office/drawing/2014/main" id="{8A4D6696-6C6B-7FD2-12A2-2D9B331B9BEF}"/>
                </a:ext>
              </a:extLst>
            </p:cNvPr>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 name="Freeform 223">
              <a:extLst>
                <a:ext uri="{FF2B5EF4-FFF2-40B4-BE49-F238E27FC236}">
                  <a16:creationId xmlns:a16="http://schemas.microsoft.com/office/drawing/2014/main" id="{661DCA19-0ECB-2388-22DA-67B00FA4B770}"/>
                </a:ext>
              </a:extLst>
            </p:cNvPr>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 name="Freeform 224">
              <a:extLst>
                <a:ext uri="{FF2B5EF4-FFF2-40B4-BE49-F238E27FC236}">
                  <a16:creationId xmlns:a16="http://schemas.microsoft.com/office/drawing/2014/main" id="{67546344-D124-0375-2A47-589B397C6CDE}"/>
                </a:ext>
              </a:extLst>
            </p:cNvPr>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 name="Freeform 225">
              <a:extLst>
                <a:ext uri="{FF2B5EF4-FFF2-40B4-BE49-F238E27FC236}">
                  <a16:creationId xmlns:a16="http://schemas.microsoft.com/office/drawing/2014/main" id="{078F902E-FE24-A34F-7FD8-992917A60BC7}"/>
                </a:ext>
              </a:extLst>
            </p:cNvPr>
            <p:cNvSpPr>
              <a:spLocks/>
            </p:cNvSpPr>
            <p:nvPr/>
          </p:nvSpPr>
          <p:spPr bwMode="auto">
            <a:xfrm>
              <a:off x="3183"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 name="Freeform 226">
              <a:extLst>
                <a:ext uri="{FF2B5EF4-FFF2-40B4-BE49-F238E27FC236}">
                  <a16:creationId xmlns:a16="http://schemas.microsoft.com/office/drawing/2014/main" id="{57BA7FFB-CC49-2E08-FF15-A21C7CD9FA6E}"/>
                </a:ext>
              </a:extLst>
            </p:cNvPr>
            <p:cNvSpPr>
              <a:spLocks/>
            </p:cNvSpPr>
            <p:nvPr/>
          </p:nvSpPr>
          <p:spPr bwMode="auto">
            <a:xfrm>
              <a:off x="3184"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 name="Freeform 227">
              <a:extLst>
                <a:ext uri="{FF2B5EF4-FFF2-40B4-BE49-F238E27FC236}">
                  <a16:creationId xmlns:a16="http://schemas.microsoft.com/office/drawing/2014/main" id="{6F1C8C4D-C4D0-AB44-4A5B-F9D6F6A0A7AF}"/>
                </a:ext>
              </a:extLst>
            </p:cNvPr>
            <p:cNvSpPr>
              <a:spLocks/>
            </p:cNvSpPr>
            <p:nvPr/>
          </p:nvSpPr>
          <p:spPr bwMode="auto">
            <a:xfrm>
              <a:off x="3183"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 name="Freeform 228">
              <a:extLst>
                <a:ext uri="{FF2B5EF4-FFF2-40B4-BE49-F238E27FC236}">
                  <a16:creationId xmlns:a16="http://schemas.microsoft.com/office/drawing/2014/main" id="{02FFC5B4-0147-7AD2-B1BF-AE076ACB7126}"/>
                </a:ext>
              </a:extLst>
            </p:cNvPr>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 name="Freeform 229">
              <a:extLst>
                <a:ext uri="{FF2B5EF4-FFF2-40B4-BE49-F238E27FC236}">
                  <a16:creationId xmlns:a16="http://schemas.microsoft.com/office/drawing/2014/main" id="{53BA0B03-611B-CDD4-F41D-0D222B509ACA}"/>
                </a:ext>
              </a:extLst>
            </p:cNvPr>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 name="Freeform 230">
              <a:extLst>
                <a:ext uri="{FF2B5EF4-FFF2-40B4-BE49-F238E27FC236}">
                  <a16:creationId xmlns:a16="http://schemas.microsoft.com/office/drawing/2014/main" id="{375A092B-A2E9-F5DD-CF5B-D0715CD5F37E}"/>
                </a:ext>
              </a:extLst>
            </p:cNvPr>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 name="Freeform 231">
              <a:extLst>
                <a:ext uri="{FF2B5EF4-FFF2-40B4-BE49-F238E27FC236}">
                  <a16:creationId xmlns:a16="http://schemas.microsoft.com/office/drawing/2014/main" id="{D419CB1D-37CD-F953-22B0-DB87BCF07AFA}"/>
                </a:ext>
              </a:extLst>
            </p:cNvPr>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 name="Freeform 232">
              <a:extLst>
                <a:ext uri="{FF2B5EF4-FFF2-40B4-BE49-F238E27FC236}">
                  <a16:creationId xmlns:a16="http://schemas.microsoft.com/office/drawing/2014/main" id="{06B141C8-A934-DDD7-C31C-0D9A825B892C}"/>
                </a:ext>
              </a:extLst>
            </p:cNvPr>
            <p:cNvSpPr>
              <a:spLocks/>
            </p:cNvSpPr>
            <p:nvPr/>
          </p:nvSpPr>
          <p:spPr bwMode="auto">
            <a:xfrm>
              <a:off x="3183"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 name="Freeform 233">
              <a:extLst>
                <a:ext uri="{FF2B5EF4-FFF2-40B4-BE49-F238E27FC236}">
                  <a16:creationId xmlns:a16="http://schemas.microsoft.com/office/drawing/2014/main" id="{D5AEC14D-C5DB-EFBE-5930-98E6E27BBCC1}"/>
                </a:ext>
              </a:extLst>
            </p:cNvPr>
            <p:cNvSpPr>
              <a:spLocks/>
            </p:cNvSpPr>
            <p:nvPr/>
          </p:nvSpPr>
          <p:spPr bwMode="auto">
            <a:xfrm>
              <a:off x="3184"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 name="Freeform 234">
              <a:extLst>
                <a:ext uri="{FF2B5EF4-FFF2-40B4-BE49-F238E27FC236}">
                  <a16:creationId xmlns:a16="http://schemas.microsoft.com/office/drawing/2014/main" id="{3EF8103A-1699-A7FF-D552-A157E214AC99}"/>
                </a:ext>
              </a:extLst>
            </p:cNvPr>
            <p:cNvSpPr>
              <a:spLocks/>
            </p:cNvSpPr>
            <p:nvPr/>
          </p:nvSpPr>
          <p:spPr bwMode="auto">
            <a:xfrm>
              <a:off x="3183"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 name="Freeform 235">
              <a:extLst>
                <a:ext uri="{FF2B5EF4-FFF2-40B4-BE49-F238E27FC236}">
                  <a16:creationId xmlns:a16="http://schemas.microsoft.com/office/drawing/2014/main" id="{4A4BE66C-73F1-56FB-6913-9F7C8A12EDAD}"/>
                </a:ext>
              </a:extLst>
            </p:cNvPr>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 name="Freeform 236">
              <a:extLst>
                <a:ext uri="{FF2B5EF4-FFF2-40B4-BE49-F238E27FC236}">
                  <a16:creationId xmlns:a16="http://schemas.microsoft.com/office/drawing/2014/main" id="{2856C20F-7B31-0870-832B-A1F8D27D8650}"/>
                </a:ext>
              </a:extLst>
            </p:cNvPr>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 name="Freeform 237">
              <a:extLst>
                <a:ext uri="{FF2B5EF4-FFF2-40B4-BE49-F238E27FC236}">
                  <a16:creationId xmlns:a16="http://schemas.microsoft.com/office/drawing/2014/main" id="{09E43D35-B379-3D34-471F-561FFAA559F6}"/>
                </a:ext>
              </a:extLst>
            </p:cNvPr>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 name="Freeform 238">
              <a:extLst>
                <a:ext uri="{FF2B5EF4-FFF2-40B4-BE49-F238E27FC236}">
                  <a16:creationId xmlns:a16="http://schemas.microsoft.com/office/drawing/2014/main" id="{B798B93F-FA12-C8F7-DD35-82BD0B01DFBD}"/>
                </a:ext>
              </a:extLst>
            </p:cNvPr>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 name="Freeform 239">
              <a:extLst>
                <a:ext uri="{FF2B5EF4-FFF2-40B4-BE49-F238E27FC236}">
                  <a16:creationId xmlns:a16="http://schemas.microsoft.com/office/drawing/2014/main" id="{A9422DDD-1CCD-D9D5-83BF-7AEA79C438BE}"/>
                </a:ext>
              </a:extLst>
            </p:cNvPr>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 name="Freeform 240">
              <a:extLst>
                <a:ext uri="{FF2B5EF4-FFF2-40B4-BE49-F238E27FC236}">
                  <a16:creationId xmlns:a16="http://schemas.microsoft.com/office/drawing/2014/main" id="{6C365356-E104-E884-7411-4AE14AD69821}"/>
                </a:ext>
              </a:extLst>
            </p:cNvPr>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 name="Freeform 241">
              <a:extLst>
                <a:ext uri="{FF2B5EF4-FFF2-40B4-BE49-F238E27FC236}">
                  <a16:creationId xmlns:a16="http://schemas.microsoft.com/office/drawing/2014/main" id="{3404CF84-F00D-0149-CCAD-A79395355635}"/>
                </a:ext>
              </a:extLst>
            </p:cNvPr>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 name="Freeform 242">
              <a:extLst>
                <a:ext uri="{FF2B5EF4-FFF2-40B4-BE49-F238E27FC236}">
                  <a16:creationId xmlns:a16="http://schemas.microsoft.com/office/drawing/2014/main" id="{641D972F-1814-E7DA-7CA2-A5BF86B99C87}"/>
                </a:ext>
              </a:extLst>
            </p:cNvPr>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 name="Freeform 243">
              <a:extLst>
                <a:ext uri="{FF2B5EF4-FFF2-40B4-BE49-F238E27FC236}">
                  <a16:creationId xmlns:a16="http://schemas.microsoft.com/office/drawing/2014/main" id="{621670CC-8433-6454-EE9A-ED6DDDE5DF4A}"/>
                </a:ext>
              </a:extLst>
            </p:cNvPr>
            <p:cNvSpPr>
              <a:spLocks/>
            </p:cNvSpPr>
            <p:nvPr/>
          </p:nvSpPr>
          <p:spPr bwMode="auto">
            <a:xfrm>
              <a:off x="3183" y="2232"/>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 name="Freeform 244">
              <a:extLst>
                <a:ext uri="{FF2B5EF4-FFF2-40B4-BE49-F238E27FC236}">
                  <a16:creationId xmlns:a16="http://schemas.microsoft.com/office/drawing/2014/main" id="{EB66EE6D-CCA6-2342-7A52-4401BDCB29A3}"/>
                </a:ext>
              </a:extLst>
            </p:cNvPr>
            <p:cNvSpPr>
              <a:spLocks/>
            </p:cNvSpPr>
            <p:nvPr/>
          </p:nvSpPr>
          <p:spPr bwMode="auto">
            <a:xfrm>
              <a:off x="3184"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 name="Freeform 245">
              <a:extLst>
                <a:ext uri="{FF2B5EF4-FFF2-40B4-BE49-F238E27FC236}">
                  <a16:creationId xmlns:a16="http://schemas.microsoft.com/office/drawing/2014/main" id="{3124D0B6-98E1-DEA8-99EB-DB72C90E814C}"/>
                </a:ext>
              </a:extLst>
            </p:cNvPr>
            <p:cNvSpPr>
              <a:spLocks/>
            </p:cNvSpPr>
            <p:nvPr/>
          </p:nvSpPr>
          <p:spPr bwMode="auto">
            <a:xfrm>
              <a:off x="3183"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 name="Freeform 246">
              <a:extLst>
                <a:ext uri="{FF2B5EF4-FFF2-40B4-BE49-F238E27FC236}">
                  <a16:creationId xmlns:a16="http://schemas.microsoft.com/office/drawing/2014/main" id="{E1E8F26C-5867-4C9E-935D-31864EB5F9EE}"/>
                </a:ext>
              </a:extLst>
            </p:cNvPr>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 name="Freeform 247">
              <a:extLst>
                <a:ext uri="{FF2B5EF4-FFF2-40B4-BE49-F238E27FC236}">
                  <a16:creationId xmlns:a16="http://schemas.microsoft.com/office/drawing/2014/main" id="{9B5A54F3-21EF-DC53-E405-330355732A50}"/>
                </a:ext>
              </a:extLst>
            </p:cNvPr>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 name="Freeform 248">
              <a:extLst>
                <a:ext uri="{FF2B5EF4-FFF2-40B4-BE49-F238E27FC236}">
                  <a16:creationId xmlns:a16="http://schemas.microsoft.com/office/drawing/2014/main" id="{FEE5E750-8F52-2D52-463E-533AA409ACF0}"/>
                </a:ext>
              </a:extLst>
            </p:cNvPr>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 name="Freeform 249">
              <a:extLst>
                <a:ext uri="{FF2B5EF4-FFF2-40B4-BE49-F238E27FC236}">
                  <a16:creationId xmlns:a16="http://schemas.microsoft.com/office/drawing/2014/main" id="{F8E70D4A-557B-3AAB-6DB1-64C77994EB0A}"/>
                </a:ext>
              </a:extLst>
            </p:cNvPr>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 name="Freeform 250">
              <a:extLst>
                <a:ext uri="{FF2B5EF4-FFF2-40B4-BE49-F238E27FC236}">
                  <a16:creationId xmlns:a16="http://schemas.microsoft.com/office/drawing/2014/main" id="{4A3A3F66-63A8-A008-EA2E-8F7653C73533}"/>
                </a:ext>
              </a:extLst>
            </p:cNvPr>
            <p:cNvSpPr>
              <a:spLocks/>
            </p:cNvSpPr>
            <p:nvPr/>
          </p:nvSpPr>
          <p:spPr bwMode="auto">
            <a:xfrm>
              <a:off x="3183" y="2210"/>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 name="Freeform 251">
              <a:extLst>
                <a:ext uri="{FF2B5EF4-FFF2-40B4-BE49-F238E27FC236}">
                  <a16:creationId xmlns:a16="http://schemas.microsoft.com/office/drawing/2014/main" id="{FB50686F-CA5B-AB06-0E86-5D4C2A3BDA73}"/>
                </a:ext>
              </a:extLst>
            </p:cNvPr>
            <p:cNvSpPr>
              <a:spLocks/>
            </p:cNvSpPr>
            <p:nvPr/>
          </p:nvSpPr>
          <p:spPr bwMode="auto">
            <a:xfrm>
              <a:off x="3184"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 name="Freeform 252">
              <a:extLst>
                <a:ext uri="{FF2B5EF4-FFF2-40B4-BE49-F238E27FC236}">
                  <a16:creationId xmlns:a16="http://schemas.microsoft.com/office/drawing/2014/main" id="{94ADA01D-CD48-EEC5-3F1F-F223C9516225}"/>
                </a:ext>
              </a:extLst>
            </p:cNvPr>
            <p:cNvSpPr>
              <a:spLocks/>
            </p:cNvSpPr>
            <p:nvPr/>
          </p:nvSpPr>
          <p:spPr bwMode="auto">
            <a:xfrm>
              <a:off x="3183"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 name="Freeform 253">
              <a:extLst>
                <a:ext uri="{FF2B5EF4-FFF2-40B4-BE49-F238E27FC236}">
                  <a16:creationId xmlns:a16="http://schemas.microsoft.com/office/drawing/2014/main" id="{635FDE44-6491-7BCC-08AB-069258D79535}"/>
                </a:ext>
              </a:extLst>
            </p:cNvPr>
            <p:cNvSpPr>
              <a:spLocks/>
            </p:cNvSpPr>
            <p:nvPr/>
          </p:nvSpPr>
          <p:spPr bwMode="auto">
            <a:xfrm>
              <a:off x="3212" y="2210"/>
              <a:ext cx="1"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 name="Freeform 254">
              <a:extLst>
                <a:ext uri="{FF2B5EF4-FFF2-40B4-BE49-F238E27FC236}">
                  <a16:creationId xmlns:a16="http://schemas.microsoft.com/office/drawing/2014/main" id="{3E3D6000-DEC6-F592-9955-D4885EFE201E}"/>
                </a:ext>
              </a:extLst>
            </p:cNvPr>
            <p:cNvSpPr>
              <a:spLocks/>
            </p:cNvSpPr>
            <p:nvPr/>
          </p:nvSpPr>
          <p:spPr bwMode="auto">
            <a:xfrm>
              <a:off x="3212" y="2210"/>
              <a:ext cx="1"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 name="Rectangle 255">
              <a:extLst>
                <a:ext uri="{FF2B5EF4-FFF2-40B4-BE49-F238E27FC236}">
                  <a16:creationId xmlns:a16="http://schemas.microsoft.com/office/drawing/2014/main" id="{823A5F69-B233-AEB0-DCC9-047C5657CA8A}"/>
                </a:ext>
              </a:extLst>
            </p:cNvPr>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 name="Freeform 256">
              <a:extLst>
                <a:ext uri="{FF2B5EF4-FFF2-40B4-BE49-F238E27FC236}">
                  <a16:creationId xmlns:a16="http://schemas.microsoft.com/office/drawing/2014/main" id="{C9EACA6B-0720-AB28-99FD-90F70A10FC6D}"/>
                </a:ext>
              </a:extLst>
            </p:cNvPr>
            <p:cNvSpPr>
              <a:spLocks/>
            </p:cNvSpPr>
            <p:nvPr/>
          </p:nvSpPr>
          <p:spPr bwMode="auto">
            <a:xfrm>
              <a:off x="3212" y="2210"/>
              <a:ext cx="1"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 name="Freeform 257">
              <a:extLst>
                <a:ext uri="{FF2B5EF4-FFF2-40B4-BE49-F238E27FC236}">
                  <a16:creationId xmlns:a16="http://schemas.microsoft.com/office/drawing/2014/main" id="{6D22B482-D0BD-DF9A-7E57-ED9380776CAE}"/>
                </a:ext>
              </a:extLst>
            </p:cNvPr>
            <p:cNvSpPr>
              <a:spLocks/>
            </p:cNvSpPr>
            <p:nvPr/>
          </p:nvSpPr>
          <p:spPr bwMode="auto">
            <a:xfrm>
              <a:off x="3212" y="2210"/>
              <a:ext cx="1"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 name="Rectangle 258">
              <a:extLst>
                <a:ext uri="{FF2B5EF4-FFF2-40B4-BE49-F238E27FC236}">
                  <a16:creationId xmlns:a16="http://schemas.microsoft.com/office/drawing/2014/main" id="{C0351F25-A900-1E6F-57D6-6C5F2F6533F4}"/>
                </a:ext>
              </a:extLst>
            </p:cNvPr>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 name="Freeform 259">
              <a:extLst>
                <a:ext uri="{FF2B5EF4-FFF2-40B4-BE49-F238E27FC236}">
                  <a16:creationId xmlns:a16="http://schemas.microsoft.com/office/drawing/2014/main" id="{9FDD9BB3-0771-721A-098E-DAF03B11573E}"/>
                </a:ext>
              </a:extLst>
            </p:cNvPr>
            <p:cNvSpPr>
              <a:spLocks/>
            </p:cNvSpPr>
            <p:nvPr/>
          </p:nvSpPr>
          <p:spPr bwMode="auto">
            <a:xfrm>
              <a:off x="2820" y="2562"/>
              <a:ext cx="1"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 name="Freeform 260">
              <a:extLst>
                <a:ext uri="{FF2B5EF4-FFF2-40B4-BE49-F238E27FC236}">
                  <a16:creationId xmlns:a16="http://schemas.microsoft.com/office/drawing/2014/main" id="{D4358910-EA3B-6E47-DCCC-F6B1799452F1}"/>
                </a:ext>
              </a:extLst>
            </p:cNvPr>
            <p:cNvSpPr>
              <a:spLocks/>
            </p:cNvSpPr>
            <p:nvPr/>
          </p:nvSpPr>
          <p:spPr bwMode="auto">
            <a:xfrm>
              <a:off x="2820" y="2562"/>
              <a:ext cx="1"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 name="Rectangle 261">
              <a:extLst>
                <a:ext uri="{FF2B5EF4-FFF2-40B4-BE49-F238E27FC236}">
                  <a16:creationId xmlns:a16="http://schemas.microsoft.com/office/drawing/2014/main" id="{BFC01C08-2438-1B47-3955-CBB81AA466B4}"/>
                </a:ext>
              </a:extLst>
            </p:cNvPr>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 name="Freeform 262">
              <a:extLst>
                <a:ext uri="{FF2B5EF4-FFF2-40B4-BE49-F238E27FC236}">
                  <a16:creationId xmlns:a16="http://schemas.microsoft.com/office/drawing/2014/main" id="{1D0E891E-B3DF-78CE-037D-98D67050479C}"/>
                </a:ext>
              </a:extLst>
            </p:cNvPr>
            <p:cNvSpPr>
              <a:spLocks/>
            </p:cNvSpPr>
            <p:nvPr/>
          </p:nvSpPr>
          <p:spPr bwMode="auto">
            <a:xfrm>
              <a:off x="2820" y="2562"/>
              <a:ext cx="1"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 name="Freeform 263">
              <a:extLst>
                <a:ext uri="{FF2B5EF4-FFF2-40B4-BE49-F238E27FC236}">
                  <a16:creationId xmlns:a16="http://schemas.microsoft.com/office/drawing/2014/main" id="{A4791664-3BFF-41A7-9DC3-E799606E1C5D}"/>
                </a:ext>
              </a:extLst>
            </p:cNvPr>
            <p:cNvSpPr>
              <a:spLocks/>
            </p:cNvSpPr>
            <p:nvPr/>
          </p:nvSpPr>
          <p:spPr bwMode="auto">
            <a:xfrm>
              <a:off x="2820" y="2562"/>
              <a:ext cx="1"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 name="Rectangle 264">
              <a:extLst>
                <a:ext uri="{FF2B5EF4-FFF2-40B4-BE49-F238E27FC236}">
                  <a16:creationId xmlns:a16="http://schemas.microsoft.com/office/drawing/2014/main" id="{E0B79088-86FF-7A4F-24FE-467A9CDADEC1}"/>
                </a:ext>
              </a:extLst>
            </p:cNvPr>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 name="Freeform 265">
              <a:extLst>
                <a:ext uri="{FF2B5EF4-FFF2-40B4-BE49-F238E27FC236}">
                  <a16:creationId xmlns:a16="http://schemas.microsoft.com/office/drawing/2014/main" id="{DBB5571F-2CB9-0CE4-0A95-C9FFBDF7481B}"/>
                </a:ext>
              </a:extLst>
            </p:cNvPr>
            <p:cNvSpPr>
              <a:spLocks/>
            </p:cNvSpPr>
            <p:nvPr/>
          </p:nvSpPr>
          <p:spPr bwMode="auto">
            <a:xfrm>
              <a:off x="2821"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 name="Freeform 266">
              <a:extLst>
                <a:ext uri="{FF2B5EF4-FFF2-40B4-BE49-F238E27FC236}">
                  <a16:creationId xmlns:a16="http://schemas.microsoft.com/office/drawing/2014/main" id="{0A425A72-8CD2-DEF3-9273-CB65DCC8E845}"/>
                </a:ext>
              </a:extLst>
            </p:cNvPr>
            <p:cNvSpPr>
              <a:spLocks/>
            </p:cNvSpPr>
            <p:nvPr/>
          </p:nvSpPr>
          <p:spPr bwMode="auto">
            <a:xfrm>
              <a:off x="2820"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 name="Freeform 267">
              <a:extLst>
                <a:ext uri="{FF2B5EF4-FFF2-40B4-BE49-F238E27FC236}">
                  <a16:creationId xmlns:a16="http://schemas.microsoft.com/office/drawing/2014/main" id="{B19E4126-E710-27AF-A05F-9AC7165D9D5A}"/>
                </a:ext>
              </a:extLst>
            </p:cNvPr>
            <p:cNvSpPr>
              <a:spLocks/>
            </p:cNvSpPr>
            <p:nvPr/>
          </p:nvSpPr>
          <p:spPr bwMode="auto">
            <a:xfrm>
              <a:off x="2820"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 name="Freeform 268">
              <a:extLst>
                <a:ext uri="{FF2B5EF4-FFF2-40B4-BE49-F238E27FC236}">
                  <a16:creationId xmlns:a16="http://schemas.microsoft.com/office/drawing/2014/main" id="{437E2454-D638-5B90-D748-613C8C0238ED}"/>
                </a:ext>
              </a:extLst>
            </p:cNvPr>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 name="Freeform 269">
              <a:extLst>
                <a:ext uri="{FF2B5EF4-FFF2-40B4-BE49-F238E27FC236}">
                  <a16:creationId xmlns:a16="http://schemas.microsoft.com/office/drawing/2014/main" id="{A9BA6E87-64D7-019F-814D-DF875D9AD268}"/>
                </a:ext>
              </a:extLst>
            </p:cNvPr>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 name="Freeform 270">
              <a:extLst>
                <a:ext uri="{FF2B5EF4-FFF2-40B4-BE49-F238E27FC236}">
                  <a16:creationId xmlns:a16="http://schemas.microsoft.com/office/drawing/2014/main" id="{2019814F-9D1E-2E72-9912-186C560C13B3}"/>
                </a:ext>
              </a:extLst>
            </p:cNvPr>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 name="Freeform 271">
              <a:extLst>
                <a:ext uri="{FF2B5EF4-FFF2-40B4-BE49-F238E27FC236}">
                  <a16:creationId xmlns:a16="http://schemas.microsoft.com/office/drawing/2014/main" id="{939C038B-6F6B-C928-4D2E-C5CA994C5415}"/>
                </a:ext>
              </a:extLst>
            </p:cNvPr>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 name="Freeform 272">
              <a:extLst>
                <a:ext uri="{FF2B5EF4-FFF2-40B4-BE49-F238E27FC236}">
                  <a16:creationId xmlns:a16="http://schemas.microsoft.com/office/drawing/2014/main" id="{AE86C912-9584-3E2E-8DF3-823C40DB038B}"/>
                </a:ext>
              </a:extLst>
            </p:cNvPr>
            <p:cNvSpPr>
              <a:spLocks/>
            </p:cNvSpPr>
            <p:nvPr/>
          </p:nvSpPr>
          <p:spPr bwMode="auto">
            <a:xfrm>
              <a:off x="2821"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 name="Freeform 273">
              <a:extLst>
                <a:ext uri="{FF2B5EF4-FFF2-40B4-BE49-F238E27FC236}">
                  <a16:creationId xmlns:a16="http://schemas.microsoft.com/office/drawing/2014/main" id="{846FFAED-A9EE-CB4F-777D-117A4B626492}"/>
                </a:ext>
              </a:extLst>
            </p:cNvPr>
            <p:cNvSpPr>
              <a:spLocks/>
            </p:cNvSpPr>
            <p:nvPr/>
          </p:nvSpPr>
          <p:spPr bwMode="auto">
            <a:xfrm>
              <a:off x="2820"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 name="Freeform 274">
              <a:extLst>
                <a:ext uri="{FF2B5EF4-FFF2-40B4-BE49-F238E27FC236}">
                  <a16:creationId xmlns:a16="http://schemas.microsoft.com/office/drawing/2014/main" id="{B3B4B99F-3D18-1DAC-C6B5-AFDC0251667F}"/>
                </a:ext>
              </a:extLst>
            </p:cNvPr>
            <p:cNvSpPr>
              <a:spLocks/>
            </p:cNvSpPr>
            <p:nvPr/>
          </p:nvSpPr>
          <p:spPr bwMode="auto">
            <a:xfrm>
              <a:off x="2820"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 name="Freeform 275">
              <a:extLst>
                <a:ext uri="{FF2B5EF4-FFF2-40B4-BE49-F238E27FC236}">
                  <a16:creationId xmlns:a16="http://schemas.microsoft.com/office/drawing/2014/main" id="{36582DA2-04C0-947F-FBE3-0B47CBDBFF32}"/>
                </a:ext>
              </a:extLst>
            </p:cNvPr>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 name="Freeform 276">
              <a:extLst>
                <a:ext uri="{FF2B5EF4-FFF2-40B4-BE49-F238E27FC236}">
                  <a16:creationId xmlns:a16="http://schemas.microsoft.com/office/drawing/2014/main" id="{897AED60-C533-DFB8-31A3-C99D1DA40029}"/>
                </a:ext>
              </a:extLst>
            </p:cNvPr>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 name="Freeform 277">
              <a:extLst>
                <a:ext uri="{FF2B5EF4-FFF2-40B4-BE49-F238E27FC236}">
                  <a16:creationId xmlns:a16="http://schemas.microsoft.com/office/drawing/2014/main" id="{44CBF90A-6689-9D99-8927-FE37DD496B15}"/>
                </a:ext>
              </a:extLst>
            </p:cNvPr>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 name="Freeform 278">
              <a:extLst>
                <a:ext uri="{FF2B5EF4-FFF2-40B4-BE49-F238E27FC236}">
                  <a16:creationId xmlns:a16="http://schemas.microsoft.com/office/drawing/2014/main" id="{7FA0877F-4F01-E02B-D500-BB77A97F17A8}"/>
                </a:ext>
              </a:extLst>
            </p:cNvPr>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 name="Freeform 279">
              <a:extLst>
                <a:ext uri="{FF2B5EF4-FFF2-40B4-BE49-F238E27FC236}">
                  <a16:creationId xmlns:a16="http://schemas.microsoft.com/office/drawing/2014/main" id="{636FA9C2-735D-13F2-CD65-BA191A745589}"/>
                </a:ext>
              </a:extLst>
            </p:cNvPr>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 name="Freeform 280">
              <a:extLst>
                <a:ext uri="{FF2B5EF4-FFF2-40B4-BE49-F238E27FC236}">
                  <a16:creationId xmlns:a16="http://schemas.microsoft.com/office/drawing/2014/main" id="{12987409-422E-4E10-3046-6E860F2A5EE9}"/>
                </a:ext>
              </a:extLst>
            </p:cNvPr>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 name="Freeform 281">
              <a:extLst>
                <a:ext uri="{FF2B5EF4-FFF2-40B4-BE49-F238E27FC236}">
                  <a16:creationId xmlns:a16="http://schemas.microsoft.com/office/drawing/2014/main" id="{D353F06E-741D-BEAD-12D6-FADE59B9FF45}"/>
                </a:ext>
              </a:extLst>
            </p:cNvPr>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 name="Freeform 282">
              <a:extLst>
                <a:ext uri="{FF2B5EF4-FFF2-40B4-BE49-F238E27FC236}">
                  <a16:creationId xmlns:a16="http://schemas.microsoft.com/office/drawing/2014/main" id="{2B439C84-1437-6BD5-55CF-D48F94CB8134}"/>
                </a:ext>
              </a:extLst>
            </p:cNvPr>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 name="Freeform 283">
              <a:extLst>
                <a:ext uri="{FF2B5EF4-FFF2-40B4-BE49-F238E27FC236}">
                  <a16:creationId xmlns:a16="http://schemas.microsoft.com/office/drawing/2014/main" id="{D673D835-0C0A-CE15-8281-0BFA2E51484B}"/>
                </a:ext>
              </a:extLst>
            </p:cNvPr>
            <p:cNvSpPr>
              <a:spLocks/>
            </p:cNvSpPr>
            <p:nvPr/>
          </p:nvSpPr>
          <p:spPr bwMode="auto">
            <a:xfrm>
              <a:off x="2821"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 name="Freeform 284">
              <a:extLst>
                <a:ext uri="{FF2B5EF4-FFF2-40B4-BE49-F238E27FC236}">
                  <a16:creationId xmlns:a16="http://schemas.microsoft.com/office/drawing/2014/main" id="{FD9272E3-DEFF-4F48-8B64-8D935220C03A}"/>
                </a:ext>
              </a:extLst>
            </p:cNvPr>
            <p:cNvSpPr>
              <a:spLocks/>
            </p:cNvSpPr>
            <p:nvPr/>
          </p:nvSpPr>
          <p:spPr bwMode="auto">
            <a:xfrm>
              <a:off x="2820"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 name="Freeform 285">
              <a:extLst>
                <a:ext uri="{FF2B5EF4-FFF2-40B4-BE49-F238E27FC236}">
                  <a16:creationId xmlns:a16="http://schemas.microsoft.com/office/drawing/2014/main" id="{695EE674-DDB7-A78E-2785-448F6A1B4D97}"/>
                </a:ext>
              </a:extLst>
            </p:cNvPr>
            <p:cNvSpPr>
              <a:spLocks/>
            </p:cNvSpPr>
            <p:nvPr/>
          </p:nvSpPr>
          <p:spPr bwMode="auto">
            <a:xfrm>
              <a:off x="2820"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 name="Freeform 286">
              <a:extLst>
                <a:ext uri="{FF2B5EF4-FFF2-40B4-BE49-F238E27FC236}">
                  <a16:creationId xmlns:a16="http://schemas.microsoft.com/office/drawing/2014/main" id="{3010ABC3-5873-F553-3C07-704E03411A5C}"/>
                </a:ext>
              </a:extLst>
            </p:cNvPr>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 name="Freeform 287">
              <a:extLst>
                <a:ext uri="{FF2B5EF4-FFF2-40B4-BE49-F238E27FC236}">
                  <a16:creationId xmlns:a16="http://schemas.microsoft.com/office/drawing/2014/main" id="{A1C6A53C-10FD-CA44-1E38-D57722AC959F}"/>
                </a:ext>
              </a:extLst>
            </p:cNvPr>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 name="Freeform 288">
              <a:extLst>
                <a:ext uri="{FF2B5EF4-FFF2-40B4-BE49-F238E27FC236}">
                  <a16:creationId xmlns:a16="http://schemas.microsoft.com/office/drawing/2014/main" id="{DEFDA639-370D-EBEB-B32A-7B3F0E4D7B99}"/>
                </a:ext>
              </a:extLst>
            </p:cNvPr>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 name="Freeform 289">
              <a:extLst>
                <a:ext uri="{FF2B5EF4-FFF2-40B4-BE49-F238E27FC236}">
                  <a16:creationId xmlns:a16="http://schemas.microsoft.com/office/drawing/2014/main" id="{9428AFD2-D5D1-808F-DD24-4BAADFB182C4}"/>
                </a:ext>
              </a:extLst>
            </p:cNvPr>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290">
              <a:extLst>
                <a:ext uri="{FF2B5EF4-FFF2-40B4-BE49-F238E27FC236}">
                  <a16:creationId xmlns:a16="http://schemas.microsoft.com/office/drawing/2014/main" id="{9CBEBE59-FCEF-3C07-18C2-A091768E52FD}"/>
                </a:ext>
              </a:extLst>
            </p:cNvPr>
            <p:cNvSpPr>
              <a:spLocks/>
            </p:cNvSpPr>
            <p:nvPr/>
          </p:nvSpPr>
          <p:spPr bwMode="auto">
            <a:xfrm>
              <a:off x="2821"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 name="Freeform 291">
              <a:extLst>
                <a:ext uri="{FF2B5EF4-FFF2-40B4-BE49-F238E27FC236}">
                  <a16:creationId xmlns:a16="http://schemas.microsoft.com/office/drawing/2014/main" id="{631C956B-CCE0-35C8-E6FB-BFFA1536A979}"/>
                </a:ext>
              </a:extLst>
            </p:cNvPr>
            <p:cNvSpPr>
              <a:spLocks/>
            </p:cNvSpPr>
            <p:nvPr/>
          </p:nvSpPr>
          <p:spPr bwMode="auto">
            <a:xfrm>
              <a:off x="2820"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 name="Freeform 292">
              <a:extLst>
                <a:ext uri="{FF2B5EF4-FFF2-40B4-BE49-F238E27FC236}">
                  <a16:creationId xmlns:a16="http://schemas.microsoft.com/office/drawing/2014/main" id="{D6C7A6F1-877B-6912-8900-9C0E020E4EDA}"/>
                </a:ext>
              </a:extLst>
            </p:cNvPr>
            <p:cNvSpPr>
              <a:spLocks/>
            </p:cNvSpPr>
            <p:nvPr/>
          </p:nvSpPr>
          <p:spPr bwMode="auto">
            <a:xfrm>
              <a:off x="2820"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 name="Freeform 293">
              <a:extLst>
                <a:ext uri="{FF2B5EF4-FFF2-40B4-BE49-F238E27FC236}">
                  <a16:creationId xmlns:a16="http://schemas.microsoft.com/office/drawing/2014/main" id="{6E4AA02D-4DE9-C081-A67F-004955312C32}"/>
                </a:ext>
              </a:extLst>
            </p:cNvPr>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 name="Freeform 294">
              <a:extLst>
                <a:ext uri="{FF2B5EF4-FFF2-40B4-BE49-F238E27FC236}">
                  <a16:creationId xmlns:a16="http://schemas.microsoft.com/office/drawing/2014/main" id="{EBEC657C-7DAE-5E17-71E5-0E36763672D5}"/>
                </a:ext>
              </a:extLst>
            </p:cNvPr>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 name="Freeform 295">
              <a:extLst>
                <a:ext uri="{FF2B5EF4-FFF2-40B4-BE49-F238E27FC236}">
                  <a16:creationId xmlns:a16="http://schemas.microsoft.com/office/drawing/2014/main" id="{C9120ABB-5348-5077-2EB4-4048E21089DC}"/>
                </a:ext>
              </a:extLst>
            </p:cNvPr>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 name="Freeform 296">
              <a:extLst>
                <a:ext uri="{FF2B5EF4-FFF2-40B4-BE49-F238E27FC236}">
                  <a16:creationId xmlns:a16="http://schemas.microsoft.com/office/drawing/2014/main" id="{630C7FBE-11AC-1B70-363D-766CA8BD8D67}"/>
                </a:ext>
              </a:extLst>
            </p:cNvPr>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 name="Freeform 297">
              <a:extLst>
                <a:ext uri="{FF2B5EF4-FFF2-40B4-BE49-F238E27FC236}">
                  <a16:creationId xmlns:a16="http://schemas.microsoft.com/office/drawing/2014/main" id="{5D5D5289-F66D-0AA1-02D5-CBA66291C190}"/>
                </a:ext>
              </a:extLst>
            </p:cNvPr>
            <p:cNvSpPr>
              <a:spLocks/>
            </p:cNvSpPr>
            <p:nvPr/>
          </p:nvSpPr>
          <p:spPr bwMode="auto">
            <a:xfrm>
              <a:off x="2821"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 name="Freeform 298">
              <a:extLst>
                <a:ext uri="{FF2B5EF4-FFF2-40B4-BE49-F238E27FC236}">
                  <a16:creationId xmlns:a16="http://schemas.microsoft.com/office/drawing/2014/main" id="{674F0003-C146-A48E-A7E9-FEC719436B97}"/>
                </a:ext>
              </a:extLst>
            </p:cNvPr>
            <p:cNvSpPr>
              <a:spLocks/>
            </p:cNvSpPr>
            <p:nvPr/>
          </p:nvSpPr>
          <p:spPr bwMode="auto">
            <a:xfrm>
              <a:off x="2820"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 name="Freeform 299">
              <a:extLst>
                <a:ext uri="{FF2B5EF4-FFF2-40B4-BE49-F238E27FC236}">
                  <a16:creationId xmlns:a16="http://schemas.microsoft.com/office/drawing/2014/main" id="{2155BDC1-FDE2-7D53-5F7D-925EB9A767B0}"/>
                </a:ext>
              </a:extLst>
            </p:cNvPr>
            <p:cNvSpPr>
              <a:spLocks/>
            </p:cNvSpPr>
            <p:nvPr/>
          </p:nvSpPr>
          <p:spPr bwMode="auto">
            <a:xfrm>
              <a:off x="2820"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 name="Freeform 300">
              <a:extLst>
                <a:ext uri="{FF2B5EF4-FFF2-40B4-BE49-F238E27FC236}">
                  <a16:creationId xmlns:a16="http://schemas.microsoft.com/office/drawing/2014/main" id="{202629E1-F240-1473-566D-0751F2F765DB}"/>
                </a:ext>
              </a:extLst>
            </p:cNvPr>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 name="Freeform 301">
              <a:extLst>
                <a:ext uri="{FF2B5EF4-FFF2-40B4-BE49-F238E27FC236}">
                  <a16:creationId xmlns:a16="http://schemas.microsoft.com/office/drawing/2014/main" id="{DDBDEB47-6A03-5C5E-57C8-5933FC96E540}"/>
                </a:ext>
              </a:extLst>
            </p:cNvPr>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 name="Freeform 302">
              <a:extLst>
                <a:ext uri="{FF2B5EF4-FFF2-40B4-BE49-F238E27FC236}">
                  <a16:creationId xmlns:a16="http://schemas.microsoft.com/office/drawing/2014/main" id="{F93B9671-02C2-FFCD-E014-3431F6E6208B}"/>
                </a:ext>
              </a:extLst>
            </p:cNvPr>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 name="Freeform 303">
              <a:extLst>
                <a:ext uri="{FF2B5EF4-FFF2-40B4-BE49-F238E27FC236}">
                  <a16:creationId xmlns:a16="http://schemas.microsoft.com/office/drawing/2014/main" id="{8DDDCF7F-878C-DF74-2928-EF6D9E67DBAB}"/>
                </a:ext>
              </a:extLst>
            </p:cNvPr>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 name="Freeform 304">
              <a:extLst>
                <a:ext uri="{FF2B5EF4-FFF2-40B4-BE49-F238E27FC236}">
                  <a16:creationId xmlns:a16="http://schemas.microsoft.com/office/drawing/2014/main" id="{7E936F89-C26C-E0FB-032B-8EB0A484535D}"/>
                </a:ext>
              </a:extLst>
            </p:cNvPr>
            <p:cNvSpPr>
              <a:spLocks/>
            </p:cNvSpPr>
            <p:nvPr/>
          </p:nvSpPr>
          <p:spPr bwMode="auto">
            <a:xfrm>
              <a:off x="2821"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 name="Freeform 305">
              <a:extLst>
                <a:ext uri="{FF2B5EF4-FFF2-40B4-BE49-F238E27FC236}">
                  <a16:creationId xmlns:a16="http://schemas.microsoft.com/office/drawing/2014/main" id="{A25798A6-7605-0A57-0122-5A37937B10C7}"/>
                </a:ext>
              </a:extLst>
            </p:cNvPr>
            <p:cNvSpPr>
              <a:spLocks/>
            </p:cNvSpPr>
            <p:nvPr/>
          </p:nvSpPr>
          <p:spPr bwMode="auto">
            <a:xfrm>
              <a:off x="2820"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 name="Freeform 306">
              <a:extLst>
                <a:ext uri="{FF2B5EF4-FFF2-40B4-BE49-F238E27FC236}">
                  <a16:creationId xmlns:a16="http://schemas.microsoft.com/office/drawing/2014/main" id="{5C911139-F475-19BA-43AF-1EA336FA4F33}"/>
                </a:ext>
              </a:extLst>
            </p:cNvPr>
            <p:cNvSpPr>
              <a:spLocks/>
            </p:cNvSpPr>
            <p:nvPr/>
          </p:nvSpPr>
          <p:spPr bwMode="auto">
            <a:xfrm>
              <a:off x="2820"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 name="Freeform 307">
              <a:extLst>
                <a:ext uri="{FF2B5EF4-FFF2-40B4-BE49-F238E27FC236}">
                  <a16:creationId xmlns:a16="http://schemas.microsoft.com/office/drawing/2014/main" id="{D8FFC17F-4734-4AA6-F528-75D2099BB5D0}"/>
                </a:ext>
              </a:extLst>
            </p:cNvPr>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 name="Freeform 308">
              <a:extLst>
                <a:ext uri="{FF2B5EF4-FFF2-40B4-BE49-F238E27FC236}">
                  <a16:creationId xmlns:a16="http://schemas.microsoft.com/office/drawing/2014/main" id="{8DF213A0-55EF-4E0D-BADB-4E4F5CC69608}"/>
                </a:ext>
              </a:extLst>
            </p:cNvPr>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 name="Freeform 309">
              <a:extLst>
                <a:ext uri="{FF2B5EF4-FFF2-40B4-BE49-F238E27FC236}">
                  <a16:creationId xmlns:a16="http://schemas.microsoft.com/office/drawing/2014/main" id="{DE9B3270-2F63-3EA2-8E45-765D33088E7E}"/>
                </a:ext>
              </a:extLst>
            </p:cNvPr>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 name="Freeform 310">
              <a:extLst>
                <a:ext uri="{FF2B5EF4-FFF2-40B4-BE49-F238E27FC236}">
                  <a16:creationId xmlns:a16="http://schemas.microsoft.com/office/drawing/2014/main" id="{B5B8EF30-94B2-6057-F954-1E8F316A0612}"/>
                </a:ext>
              </a:extLst>
            </p:cNvPr>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 name="Freeform 311">
              <a:extLst>
                <a:ext uri="{FF2B5EF4-FFF2-40B4-BE49-F238E27FC236}">
                  <a16:creationId xmlns:a16="http://schemas.microsoft.com/office/drawing/2014/main" id="{19194485-5A63-B04F-F5C0-92B0BD9AC4E0}"/>
                </a:ext>
              </a:extLst>
            </p:cNvPr>
            <p:cNvSpPr>
              <a:spLocks/>
            </p:cNvSpPr>
            <p:nvPr/>
          </p:nvSpPr>
          <p:spPr bwMode="auto">
            <a:xfrm>
              <a:off x="2821"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 name="Freeform 312">
              <a:extLst>
                <a:ext uri="{FF2B5EF4-FFF2-40B4-BE49-F238E27FC236}">
                  <a16:creationId xmlns:a16="http://schemas.microsoft.com/office/drawing/2014/main" id="{43B0F6C1-7F5D-BC14-F703-F22078791E53}"/>
                </a:ext>
              </a:extLst>
            </p:cNvPr>
            <p:cNvSpPr>
              <a:spLocks/>
            </p:cNvSpPr>
            <p:nvPr/>
          </p:nvSpPr>
          <p:spPr bwMode="auto">
            <a:xfrm>
              <a:off x="2820"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 name="Freeform 313">
              <a:extLst>
                <a:ext uri="{FF2B5EF4-FFF2-40B4-BE49-F238E27FC236}">
                  <a16:creationId xmlns:a16="http://schemas.microsoft.com/office/drawing/2014/main" id="{62665580-6228-A491-95BF-AB79BD568F6F}"/>
                </a:ext>
              </a:extLst>
            </p:cNvPr>
            <p:cNvSpPr>
              <a:spLocks/>
            </p:cNvSpPr>
            <p:nvPr/>
          </p:nvSpPr>
          <p:spPr bwMode="auto">
            <a:xfrm>
              <a:off x="2820"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 name="Freeform 314">
              <a:extLst>
                <a:ext uri="{FF2B5EF4-FFF2-40B4-BE49-F238E27FC236}">
                  <a16:creationId xmlns:a16="http://schemas.microsoft.com/office/drawing/2014/main" id="{0A6479A3-FA21-FEF0-39CC-6D7CADA156EC}"/>
                </a:ext>
              </a:extLst>
            </p:cNvPr>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 name="Freeform 315">
              <a:extLst>
                <a:ext uri="{FF2B5EF4-FFF2-40B4-BE49-F238E27FC236}">
                  <a16:creationId xmlns:a16="http://schemas.microsoft.com/office/drawing/2014/main" id="{72AC3595-501A-223A-348C-42943A69E08E}"/>
                </a:ext>
              </a:extLst>
            </p:cNvPr>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 name="Freeform 316">
              <a:extLst>
                <a:ext uri="{FF2B5EF4-FFF2-40B4-BE49-F238E27FC236}">
                  <a16:creationId xmlns:a16="http://schemas.microsoft.com/office/drawing/2014/main" id="{E3A3F5F4-74AC-B185-0E01-DC911E36C1E2}"/>
                </a:ext>
              </a:extLst>
            </p:cNvPr>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 name="Freeform 317">
              <a:extLst>
                <a:ext uri="{FF2B5EF4-FFF2-40B4-BE49-F238E27FC236}">
                  <a16:creationId xmlns:a16="http://schemas.microsoft.com/office/drawing/2014/main" id="{58DC2604-9057-2D85-3883-BD2554E8A7E8}"/>
                </a:ext>
              </a:extLst>
            </p:cNvPr>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 name="Freeform 318">
              <a:extLst>
                <a:ext uri="{FF2B5EF4-FFF2-40B4-BE49-F238E27FC236}">
                  <a16:creationId xmlns:a16="http://schemas.microsoft.com/office/drawing/2014/main" id="{6B78828F-B12D-07FF-9732-BAF896953BE6}"/>
                </a:ext>
              </a:extLst>
            </p:cNvPr>
            <p:cNvSpPr>
              <a:spLocks/>
            </p:cNvSpPr>
            <p:nvPr/>
          </p:nvSpPr>
          <p:spPr bwMode="auto">
            <a:xfrm>
              <a:off x="2821"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 name="Freeform 319">
              <a:extLst>
                <a:ext uri="{FF2B5EF4-FFF2-40B4-BE49-F238E27FC236}">
                  <a16:creationId xmlns:a16="http://schemas.microsoft.com/office/drawing/2014/main" id="{1703CFA8-027F-D682-DA57-F0CDD3A7FB32}"/>
                </a:ext>
              </a:extLst>
            </p:cNvPr>
            <p:cNvSpPr>
              <a:spLocks/>
            </p:cNvSpPr>
            <p:nvPr/>
          </p:nvSpPr>
          <p:spPr bwMode="auto">
            <a:xfrm>
              <a:off x="2820"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 name="Freeform 320">
              <a:extLst>
                <a:ext uri="{FF2B5EF4-FFF2-40B4-BE49-F238E27FC236}">
                  <a16:creationId xmlns:a16="http://schemas.microsoft.com/office/drawing/2014/main" id="{4D383F48-5AB2-2DA1-B792-2FEA225E98E1}"/>
                </a:ext>
              </a:extLst>
            </p:cNvPr>
            <p:cNvSpPr>
              <a:spLocks/>
            </p:cNvSpPr>
            <p:nvPr/>
          </p:nvSpPr>
          <p:spPr bwMode="auto">
            <a:xfrm>
              <a:off x="2820"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 name="Freeform 321">
              <a:extLst>
                <a:ext uri="{FF2B5EF4-FFF2-40B4-BE49-F238E27FC236}">
                  <a16:creationId xmlns:a16="http://schemas.microsoft.com/office/drawing/2014/main" id="{F27F2729-2AE3-9634-74D0-A914D89A9720}"/>
                </a:ext>
              </a:extLst>
            </p:cNvPr>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 name="Freeform 322">
              <a:extLst>
                <a:ext uri="{FF2B5EF4-FFF2-40B4-BE49-F238E27FC236}">
                  <a16:creationId xmlns:a16="http://schemas.microsoft.com/office/drawing/2014/main" id="{AD5B4B43-F8BE-E3FC-7FBB-B0943BC980AF}"/>
                </a:ext>
              </a:extLst>
            </p:cNvPr>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 name="Freeform 323">
              <a:extLst>
                <a:ext uri="{FF2B5EF4-FFF2-40B4-BE49-F238E27FC236}">
                  <a16:creationId xmlns:a16="http://schemas.microsoft.com/office/drawing/2014/main" id="{7BE982F8-AF16-7A53-31C9-EA2929C78F2D}"/>
                </a:ext>
              </a:extLst>
            </p:cNvPr>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 name="Freeform 324">
              <a:extLst>
                <a:ext uri="{FF2B5EF4-FFF2-40B4-BE49-F238E27FC236}">
                  <a16:creationId xmlns:a16="http://schemas.microsoft.com/office/drawing/2014/main" id="{A3D1660F-C007-18AC-235F-DA0B1AA7C690}"/>
                </a:ext>
              </a:extLst>
            </p:cNvPr>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 name="Freeform 325">
              <a:extLst>
                <a:ext uri="{FF2B5EF4-FFF2-40B4-BE49-F238E27FC236}">
                  <a16:creationId xmlns:a16="http://schemas.microsoft.com/office/drawing/2014/main" id="{694B2563-F0D6-91C1-E986-B140FAD5A2DA}"/>
                </a:ext>
              </a:extLst>
            </p:cNvPr>
            <p:cNvSpPr>
              <a:spLocks/>
            </p:cNvSpPr>
            <p:nvPr/>
          </p:nvSpPr>
          <p:spPr bwMode="auto">
            <a:xfrm>
              <a:off x="2821"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 name="Freeform 326">
              <a:extLst>
                <a:ext uri="{FF2B5EF4-FFF2-40B4-BE49-F238E27FC236}">
                  <a16:creationId xmlns:a16="http://schemas.microsoft.com/office/drawing/2014/main" id="{13238BE4-771C-2907-FF47-2DC104B2BEC7}"/>
                </a:ext>
              </a:extLst>
            </p:cNvPr>
            <p:cNvSpPr>
              <a:spLocks/>
            </p:cNvSpPr>
            <p:nvPr/>
          </p:nvSpPr>
          <p:spPr bwMode="auto">
            <a:xfrm>
              <a:off x="2820"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 name="Freeform 327">
              <a:extLst>
                <a:ext uri="{FF2B5EF4-FFF2-40B4-BE49-F238E27FC236}">
                  <a16:creationId xmlns:a16="http://schemas.microsoft.com/office/drawing/2014/main" id="{2676FA13-CC28-DA81-08D2-0FCA12034360}"/>
                </a:ext>
              </a:extLst>
            </p:cNvPr>
            <p:cNvSpPr>
              <a:spLocks/>
            </p:cNvSpPr>
            <p:nvPr/>
          </p:nvSpPr>
          <p:spPr bwMode="auto">
            <a:xfrm>
              <a:off x="2820"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 name="Freeform 328">
              <a:extLst>
                <a:ext uri="{FF2B5EF4-FFF2-40B4-BE49-F238E27FC236}">
                  <a16:creationId xmlns:a16="http://schemas.microsoft.com/office/drawing/2014/main" id="{D54F24AC-D8C7-09C5-CFED-1ADD8619DCF7}"/>
                </a:ext>
              </a:extLst>
            </p:cNvPr>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 name="Freeform 329">
              <a:extLst>
                <a:ext uri="{FF2B5EF4-FFF2-40B4-BE49-F238E27FC236}">
                  <a16:creationId xmlns:a16="http://schemas.microsoft.com/office/drawing/2014/main" id="{75FA9EEA-79EF-C14D-8CAB-B0A49FFA50BA}"/>
                </a:ext>
              </a:extLst>
            </p:cNvPr>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 name="Freeform 330">
              <a:extLst>
                <a:ext uri="{FF2B5EF4-FFF2-40B4-BE49-F238E27FC236}">
                  <a16:creationId xmlns:a16="http://schemas.microsoft.com/office/drawing/2014/main" id="{DAA45FD7-3615-7B0A-8E53-79E4C8A557DD}"/>
                </a:ext>
              </a:extLst>
            </p:cNvPr>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 name="Freeform 331">
              <a:extLst>
                <a:ext uri="{FF2B5EF4-FFF2-40B4-BE49-F238E27FC236}">
                  <a16:creationId xmlns:a16="http://schemas.microsoft.com/office/drawing/2014/main" id="{8CFB6C49-D244-FB65-6966-63ACABD9F167}"/>
                </a:ext>
              </a:extLst>
            </p:cNvPr>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 name="Freeform 332">
              <a:extLst>
                <a:ext uri="{FF2B5EF4-FFF2-40B4-BE49-F238E27FC236}">
                  <a16:creationId xmlns:a16="http://schemas.microsoft.com/office/drawing/2014/main" id="{DC974355-FBFA-366E-282F-125DE2393F6A}"/>
                </a:ext>
              </a:extLst>
            </p:cNvPr>
            <p:cNvSpPr>
              <a:spLocks/>
            </p:cNvSpPr>
            <p:nvPr/>
          </p:nvSpPr>
          <p:spPr bwMode="auto">
            <a:xfrm>
              <a:off x="2821"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 name="Freeform 333">
              <a:extLst>
                <a:ext uri="{FF2B5EF4-FFF2-40B4-BE49-F238E27FC236}">
                  <a16:creationId xmlns:a16="http://schemas.microsoft.com/office/drawing/2014/main" id="{5A962232-0DB9-207B-B0D8-2D2A83ED990D}"/>
                </a:ext>
              </a:extLst>
            </p:cNvPr>
            <p:cNvSpPr>
              <a:spLocks/>
            </p:cNvSpPr>
            <p:nvPr/>
          </p:nvSpPr>
          <p:spPr bwMode="auto">
            <a:xfrm>
              <a:off x="2820"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 name="Freeform 334">
              <a:extLst>
                <a:ext uri="{FF2B5EF4-FFF2-40B4-BE49-F238E27FC236}">
                  <a16:creationId xmlns:a16="http://schemas.microsoft.com/office/drawing/2014/main" id="{07C0584A-0085-52A5-890A-8C05E0E46D34}"/>
                </a:ext>
              </a:extLst>
            </p:cNvPr>
            <p:cNvSpPr>
              <a:spLocks/>
            </p:cNvSpPr>
            <p:nvPr/>
          </p:nvSpPr>
          <p:spPr bwMode="auto">
            <a:xfrm>
              <a:off x="2820"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 name="Freeform 335">
              <a:extLst>
                <a:ext uri="{FF2B5EF4-FFF2-40B4-BE49-F238E27FC236}">
                  <a16:creationId xmlns:a16="http://schemas.microsoft.com/office/drawing/2014/main" id="{9180F12E-0087-2B8D-1360-03BB164A5396}"/>
                </a:ext>
              </a:extLst>
            </p:cNvPr>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 name="Freeform 336">
              <a:extLst>
                <a:ext uri="{FF2B5EF4-FFF2-40B4-BE49-F238E27FC236}">
                  <a16:creationId xmlns:a16="http://schemas.microsoft.com/office/drawing/2014/main" id="{3D159819-8126-6952-8853-451E7016DB56}"/>
                </a:ext>
              </a:extLst>
            </p:cNvPr>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Freeform 337">
              <a:extLst>
                <a:ext uri="{FF2B5EF4-FFF2-40B4-BE49-F238E27FC236}">
                  <a16:creationId xmlns:a16="http://schemas.microsoft.com/office/drawing/2014/main" id="{513C7DD3-1940-B699-418E-46D45078CF7F}"/>
                </a:ext>
              </a:extLst>
            </p:cNvPr>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 name="Freeform 338">
              <a:extLst>
                <a:ext uri="{FF2B5EF4-FFF2-40B4-BE49-F238E27FC236}">
                  <a16:creationId xmlns:a16="http://schemas.microsoft.com/office/drawing/2014/main" id="{B2A83BBA-A1FD-2979-8E46-0553D8316E6E}"/>
                </a:ext>
              </a:extLst>
            </p:cNvPr>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 name="Freeform 339">
              <a:extLst>
                <a:ext uri="{FF2B5EF4-FFF2-40B4-BE49-F238E27FC236}">
                  <a16:creationId xmlns:a16="http://schemas.microsoft.com/office/drawing/2014/main" id="{A87F554F-517F-2F24-BE75-7CFF62DFF2CA}"/>
                </a:ext>
              </a:extLst>
            </p:cNvPr>
            <p:cNvSpPr>
              <a:spLocks/>
            </p:cNvSpPr>
            <p:nvPr/>
          </p:nvSpPr>
          <p:spPr bwMode="auto">
            <a:xfrm>
              <a:off x="2821"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 name="Freeform 340">
              <a:extLst>
                <a:ext uri="{FF2B5EF4-FFF2-40B4-BE49-F238E27FC236}">
                  <a16:creationId xmlns:a16="http://schemas.microsoft.com/office/drawing/2014/main" id="{C32246A9-65E7-A004-4ED3-9C118485CD39}"/>
                </a:ext>
              </a:extLst>
            </p:cNvPr>
            <p:cNvSpPr>
              <a:spLocks/>
            </p:cNvSpPr>
            <p:nvPr/>
          </p:nvSpPr>
          <p:spPr bwMode="auto">
            <a:xfrm>
              <a:off x="2820"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 name="Freeform 341">
              <a:extLst>
                <a:ext uri="{FF2B5EF4-FFF2-40B4-BE49-F238E27FC236}">
                  <a16:creationId xmlns:a16="http://schemas.microsoft.com/office/drawing/2014/main" id="{47BF41D9-C8F3-8F8A-064F-E98B5CE14099}"/>
                </a:ext>
              </a:extLst>
            </p:cNvPr>
            <p:cNvSpPr>
              <a:spLocks/>
            </p:cNvSpPr>
            <p:nvPr/>
          </p:nvSpPr>
          <p:spPr bwMode="auto">
            <a:xfrm>
              <a:off x="2820"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342">
              <a:extLst>
                <a:ext uri="{FF2B5EF4-FFF2-40B4-BE49-F238E27FC236}">
                  <a16:creationId xmlns:a16="http://schemas.microsoft.com/office/drawing/2014/main" id="{B60E7CE8-E96A-0332-3471-7C3061DE83FF}"/>
                </a:ext>
              </a:extLst>
            </p:cNvPr>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 name="Freeform 343">
              <a:extLst>
                <a:ext uri="{FF2B5EF4-FFF2-40B4-BE49-F238E27FC236}">
                  <a16:creationId xmlns:a16="http://schemas.microsoft.com/office/drawing/2014/main" id="{C1237559-C060-EC68-D403-FAD7E91EA3B3}"/>
                </a:ext>
              </a:extLst>
            </p:cNvPr>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 name="Freeform 344">
              <a:extLst>
                <a:ext uri="{FF2B5EF4-FFF2-40B4-BE49-F238E27FC236}">
                  <a16:creationId xmlns:a16="http://schemas.microsoft.com/office/drawing/2014/main" id="{206239F2-9CAD-7C4B-E6D7-D583682FBAEA}"/>
                </a:ext>
              </a:extLst>
            </p:cNvPr>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 name="Freeform 345">
              <a:extLst>
                <a:ext uri="{FF2B5EF4-FFF2-40B4-BE49-F238E27FC236}">
                  <a16:creationId xmlns:a16="http://schemas.microsoft.com/office/drawing/2014/main" id="{B4AC26B5-8F1E-E288-74FF-F29A41941AE1}"/>
                </a:ext>
              </a:extLst>
            </p:cNvPr>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 name="Freeform 346">
              <a:extLst>
                <a:ext uri="{FF2B5EF4-FFF2-40B4-BE49-F238E27FC236}">
                  <a16:creationId xmlns:a16="http://schemas.microsoft.com/office/drawing/2014/main" id="{E5FEA53A-EF1E-15F8-DC5F-CA14DECDFEE7}"/>
                </a:ext>
              </a:extLst>
            </p:cNvPr>
            <p:cNvSpPr>
              <a:spLocks/>
            </p:cNvSpPr>
            <p:nvPr/>
          </p:nvSpPr>
          <p:spPr bwMode="auto">
            <a:xfrm>
              <a:off x="2821"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 name="Freeform 347">
              <a:extLst>
                <a:ext uri="{FF2B5EF4-FFF2-40B4-BE49-F238E27FC236}">
                  <a16:creationId xmlns:a16="http://schemas.microsoft.com/office/drawing/2014/main" id="{D7A345EF-0F41-A25B-6F74-DDEA21F21535}"/>
                </a:ext>
              </a:extLst>
            </p:cNvPr>
            <p:cNvSpPr>
              <a:spLocks/>
            </p:cNvSpPr>
            <p:nvPr/>
          </p:nvSpPr>
          <p:spPr bwMode="auto">
            <a:xfrm>
              <a:off x="2820"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 name="Freeform 348">
              <a:extLst>
                <a:ext uri="{FF2B5EF4-FFF2-40B4-BE49-F238E27FC236}">
                  <a16:creationId xmlns:a16="http://schemas.microsoft.com/office/drawing/2014/main" id="{0B54CCC2-AFF0-25EF-ECD9-4949D4BD5D2B}"/>
                </a:ext>
              </a:extLst>
            </p:cNvPr>
            <p:cNvSpPr>
              <a:spLocks/>
            </p:cNvSpPr>
            <p:nvPr/>
          </p:nvSpPr>
          <p:spPr bwMode="auto">
            <a:xfrm>
              <a:off x="2820"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 name="Freeform 349">
              <a:extLst>
                <a:ext uri="{FF2B5EF4-FFF2-40B4-BE49-F238E27FC236}">
                  <a16:creationId xmlns:a16="http://schemas.microsoft.com/office/drawing/2014/main" id="{C92F0813-CA96-58A3-450D-B29ADF810642}"/>
                </a:ext>
              </a:extLst>
            </p:cNvPr>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 name="Freeform 350">
              <a:extLst>
                <a:ext uri="{FF2B5EF4-FFF2-40B4-BE49-F238E27FC236}">
                  <a16:creationId xmlns:a16="http://schemas.microsoft.com/office/drawing/2014/main" id="{B38DC58C-3A33-5CFF-91CF-95970B1573F2}"/>
                </a:ext>
              </a:extLst>
            </p:cNvPr>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Freeform 351">
              <a:extLst>
                <a:ext uri="{FF2B5EF4-FFF2-40B4-BE49-F238E27FC236}">
                  <a16:creationId xmlns:a16="http://schemas.microsoft.com/office/drawing/2014/main" id="{D176283C-4264-064C-7D93-D7B8184F5BD7}"/>
                </a:ext>
              </a:extLst>
            </p:cNvPr>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 name="Freeform 352">
              <a:extLst>
                <a:ext uri="{FF2B5EF4-FFF2-40B4-BE49-F238E27FC236}">
                  <a16:creationId xmlns:a16="http://schemas.microsoft.com/office/drawing/2014/main" id="{3D06B0FA-359C-AB2A-65D2-910C12103C8C}"/>
                </a:ext>
              </a:extLst>
            </p:cNvPr>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 name="Freeform 353">
              <a:extLst>
                <a:ext uri="{FF2B5EF4-FFF2-40B4-BE49-F238E27FC236}">
                  <a16:creationId xmlns:a16="http://schemas.microsoft.com/office/drawing/2014/main" id="{9FA18C2D-3937-41C7-3BFD-8F996D6FC4D8}"/>
                </a:ext>
              </a:extLst>
            </p:cNvPr>
            <p:cNvSpPr>
              <a:spLocks/>
            </p:cNvSpPr>
            <p:nvPr/>
          </p:nvSpPr>
          <p:spPr bwMode="auto">
            <a:xfrm>
              <a:off x="2821"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 name="Freeform 354">
              <a:extLst>
                <a:ext uri="{FF2B5EF4-FFF2-40B4-BE49-F238E27FC236}">
                  <a16:creationId xmlns:a16="http://schemas.microsoft.com/office/drawing/2014/main" id="{AE0D37B8-EF21-A389-3EA6-7C5E60DB47CB}"/>
                </a:ext>
              </a:extLst>
            </p:cNvPr>
            <p:cNvSpPr>
              <a:spLocks/>
            </p:cNvSpPr>
            <p:nvPr/>
          </p:nvSpPr>
          <p:spPr bwMode="auto">
            <a:xfrm>
              <a:off x="2820"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 name="Freeform 355">
              <a:extLst>
                <a:ext uri="{FF2B5EF4-FFF2-40B4-BE49-F238E27FC236}">
                  <a16:creationId xmlns:a16="http://schemas.microsoft.com/office/drawing/2014/main" id="{DC4C5838-873F-ED49-36D4-65806A07EEA3}"/>
                </a:ext>
              </a:extLst>
            </p:cNvPr>
            <p:cNvSpPr>
              <a:spLocks/>
            </p:cNvSpPr>
            <p:nvPr/>
          </p:nvSpPr>
          <p:spPr bwMode="auto">
            <a:xfrm>
              <a:off x="2820"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 name="Freeform 356">
              <a:extLst>
                <a:ext uri="{FF2B5EF4-FFF2-40B4-BE49-F238E27FC236}">
                  <a16:creationId xmlns:a16="http://schemas.microsoft.com/office/drawing/2014/main" id="{AC6202F3-8276-0437-2C13-BD381D599DF6}"/>
                </a:ext>
              </a:extLst>
            </p:cNvPr>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 name="Freeform 357">
              <a:extLst>
                <a:ext uri="{FF2B5EF4-FFF2-40B4-BE49-F238E27FC236}">
                  <a16:creationId xmlns:a16="http://schemas.microsoft.com/office/drawing/2014/main" id="{2E2350F4-0329-119F-7244-B300DB3C4C82}"/>
                </a:ext>
              </a:extLst>
            </p:cNvPr>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 name="Freeform 358">
              <a:extLst>
                <a:ext uri="{FF2B5EF4-FFF2-40B4-BE49-F238E27FC236}">
                  <a16:creationId xmlns:a16="http://schemas.microsoft.com/office/drawing/2014/main" id="{5B9B7A74-8C23-B048-636E-EBB1C31D4CBA}"/>
                </a:ext>
              </a:extLst>
            </p:cNvPr>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 name="Freeform 359">
              <a:extLst>
                <a:ext uri="{FF2B5EF4-FFF2-40B4-BE49-F238E27FC236}">
                  <a16:creationId xmlns:a16="http://schemas.microsoft.com/office/drawing/2014/main" id="{61DAB975-52EB-8016-47C2-4CA7F3DDB1D2}"/>
                </a:ext>
              </a:extLst>
            </p:cNvPr>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 name="Freeform 360">
              <a:extLst>
                <a:ext uri="{FF2B5EF4-FFF2-40B4-BE49-F238E27FC236}">
                  <a16:creationId xmlns:a16="http://schemas.microsoft.com/office/drawing/2014/main" id="{D1AE4CBA-ACA6-AB20-69FC-3CB35EA1D2FC}"/>
                </a:ext>
              </a:extLst>
            </p:cNvPr>
            <p:cNvSpPr>
              <a:spLocks/>
            </p:cNvSpPr>
            <p:nvPr/>
          </p:nvSpPr>
          <p:spPr bwMode="auto">
            <a:xfrm>
              <a:off x="2821"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3" name="Freeform 361">
              <a:extLst>
                <a:ext uri="{FF2B5EF4-FFF2-40B4-BE49-F238E27FC236}">
                  <a16:creationId xmlns:a16="http://schemas.microsoft.com/office/drawing/2014/main" id="{0B5A2F6F-E758-8490-1B5A-AD46C8F13A22}"/>
                </a:ext>
              </a:extLst>
            </p:cNvPr>
            <p:cNvSpPr>
              <a:spLocks/>
            </p:cNvSpPr>
            <p:nvPr/>
          </p:nvSpPr>
          <p:spPr bwMode="auto">
            <a:xfrm>
              <a:off x="2820"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 name="Freeform 362">
              <a:extLst>
                <a:ext uri="{FF2B5EF4-FFF2-40B4-BE49-F238E27FC236}">
                  <a16:creationId xmlns:a16="http://schemas.microsoft.com/office/drawing/2014/main" id="{E4271E83-A9ED-3D28-7F20-85173528C313}"/>
                </a:ext>
              </a:extLst>
            </p:cNvPr>
            <p:cNvSpPr>
              <a:spLocks/>
            </p:cNvSpPr>
            <p:nvPr/>
          </p:nvSpPr>
          <p:spPr bwMode="auto">
            <a:xfrm>
              <a:off x="2820"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 name="Freeform 363">
              <a:extLst>
                <a:ext uri="{FF2B5EF4-FFF2-40B4-BE49-F238E27FC236}">
                  <a16:creationId xmlns:a16="http://schemas.microsoft.com/office/drawing/2014/main" id="{76600FF0-38EC-806E-75F3-3CAA30103600}"/>
                </a:ext>
              </a:extLst>
            </p:cNvPr>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 name="Freeform 364">
              <a:extLst>
                <a:ext uri="{FF2B5EF4-FFF2-40B4-BE49-F238E27FC236}">
                  <a16:creationId xmlns:a16="http://schemas.microsoft.com/office/drawing/2014/main" id="{C9F96C61-32C4-837F-1850-DD413A637A93}"/>
                </a:ext>
              </a:extLst>
            </p:cNvPr>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 name="Freeform 365">
              <a:extLst>
                <a:ext uri="{FF2B5EF4-FFF2-40B4-BE49-F238E27FC236}">
                  <a16:creationId xmlns:a16="http://schemas.microsoft.com/office/drawing/2014/main" id="{750405E1-ECA6-A157-4FCD-35C271FCDBC2}"/>
                </a:ext>
              </a:extLst>
            </p:cNvPr>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 name="Freeform 366">
              <a:extLst>
                <a:ext uri="{FF2B5EF4-FFF2-40B4-BE49-F238E27FC236}">
                  <a16:creationId xmlns:a16="http://schemas.microsoft.com/office/drawing/2014/main" id="{E59708F9-9BFF-6263-47B2-4E47FDF0595F}"/>
                </a:ext>
              </a:extLst>
            </p:cNvPr>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 name="Freeform 367">
              <a:extLst>
                <a:ext uri="{FF2B5EF4-FFF2-40B4-BE49-F238E27FC236}">
                  <a16:creationId xmlns:a16="http://schemas.microsoft.com/office/drawing/2014/main" id="{BF07BABF-8381-7848-FBD1-A22EF596B5A2}"/>
                </a:ext>
              </a:extLst>
            </p:cNvPr>
            <p:cNvSpPr>
              <a:spLocks/>
            </p:cNvSpPr>
            <p:nvPr/>
          </p:nvSpPr>
          <p:spPr bwMode="auto">
            <a:xfrm>
              <a:off x="2821"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 name="Freeform 368">
              <a:extLst>
                <a:ext uri="{FF2B5EF4-FFF2-40B4-BE49-F238E27FC236}">
                  <a16:creationId xmlns:a16="http://schemas.microsoft.com/office/drawing/2014/main" id="{CC3E1A39-B472-47AE-E7EC-A477AC719B72}"/>
                </a:ext>
              </a:extLst>
            </p:cNvPr>
            <p:cNvSpPr>
              <a:spLocks/>
            </p:cNvSpPr>
            <p:nvPr/>
          </p:nvSpPr>
          <p:spPr bwMode="auto">
            <a:xfrm>
              <a:off x="2820"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 name="Freeform 369">
              <a:extLst>
                <a:ext uri="{FF2B5EF4-FFF2-40B4-BE49-F238E27FC236}">
                  <a16:creationId xmlns:a16="http://schemas.microsoft.com/office/drawing/2014/main" id="{C16304A9-4D74-AA2B-6132-6124AA17872C}"/>
                </a:ext>
              </a:extLst>
            </p:cNvPr>
            <p:cNvSpPr>
              <a:spLocks/>
            </p:cNvSpPr>
            <p:nvPr/>
          </p:nvSpPr>
          <p:spPr bwMode="auto">
            <a:xfrm>
              <a:off x="2820"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 name="Freeform 370">
              <a:extLst>
                <a:ext uri="{FF2B5EF4-FFF2-40B4-BE49-F238E27FC236}">
                  <a16:creationId xmlns:a16="http://schemas.microsoft.com/office/drawing/2014/main" id="{5E36B037-FCC3-C701-9470-F386A621EEF8}"/>
                </a:ext>
              </a:extLst>
            </p:cNvPr>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 name="Freeform 371">
              <a:extLst>
                <a:ext uri="{FF2B5EF4-FFF2-40B4-BE49-F238E27FC236}">
                  <a16:creationId xmlns:a16="http://schemas.microsoft.com/office/drawing/2014/main" id="{5825D955-84E1-7A8E-5D44-737503002AD3}"/>
                </a:ext>
              </a:extLst>
            </p:cNvPr>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 name="Freeform 372">
              <a:extLst>
                <a:ext uri="{FF2B5EF4-FFF2-40B4-BE49-F238E27FC236}">
                  <a16:creationId xmlns:a16="http://schemas.microsoft.com/office/drawing/2014/main" id="{844109A5-CC0D-8B58-00EC-D03EEE902D65}"/>
                </a:ext>
              </a:extLst>
            </p:cNvPr>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 name="Freeform 373">
              <a:extLst>
                <a:ext uri="{FF2B5EF4-FFF2-40B4-BE49-F238E27FC236}">
                  <a16:creationId xmlns:a16="http://schemas.microsoft.com/office/drawing/2014/main" id="{4B2AD94D-1F74-790F-5118-99C44113DA1B}"/>
                </a:ext>
              </a:extLst>
            </p:cNvPr>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6" name="Freeform 374">
              <a:extLst>
                <a:ext uri="{FF2B5EF4-FFF2-40B4-BE49-F238E27FC236}">
                  <a16:creationId xmlns:a16="http://schemas.microsoft.com/office/drawing/2014/main" id="{6824289B-81E2-F5B2-7A42-71CF42E51284}"/>
                </a:ext>
              </a:extLst>
            </p:cNvPr>
            <p:cNvSpPr>
              <a:spLocks/>
            </p:cNvSpPr>
            <p:nvPr/>
          </p:nvSpPr>
          <p:spPr bwMode="auto">
            <a:xfrm>
              <a:off x="2821"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 name="Freeform 375">
              <a:extLst>
                <a:ext uri="{FF2B5EF4-FFF2-40B4-BE49-F238E27FC236}">
                  <a16:creationId xmlns:a16="http://schemas.microsoft.com/office/drawing/2014/main" id="{445F0CCA-FF3D-62CC-FF4C-DC5CB184DFE9}"/>
                </a:ext>
              </a:extLst>
            </p:cNvPr>
            <p:cNvSpPr>
              <a:spLocks/>
            </p:cNvSpPr>
            <p:nvPr/>
          </p:nvSpPr>
          <p:spPr bwMode="auto">
            <a:xfrm>
              <a:off x="2820"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 name="Freeform 376">
              <a:extLst>
                <a:ext uri="{FF2B5EF4-FFF2-40B4-BE49-F238E27FC236}">
                  <a16:creationId xmlns:a16="http://schemas.microsoft.com/office/drawing/2014/main" id="{34CFF784-32B1-7316-4F6F-E5F2C6FC3FD9}"/>
                </a:ext>
              </a:extLst>
            </p:cNvPr>
            <p:cNvSpPr>
              <a:spLocks/>
            </p:cNvSpPr>
            <p:nvPr/>
          </p:nvSpPr>
          <p:spPr bwMode="auto">
            <a:xfrm>
              <a:off x="2820"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 name="Freeform 377">
              <a:extLst>
                <a:ext uri="{FF2B5EF4-FFF2-40B4-BE49-F238E27FC236}">
                  <a16:creationId xmlns:a16="http://schemas.microsoft.com/office/drawing/2014/main" id="{FF25745A-8DD7-3594-7741-49485C9BA806}"/>
                </a:ext>
              </a:extLst>
            </p:cNvPr>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 name="Freeform 378">
              <a:extLst>
                <a:ext uri="{FF2B5EF4-FFF2-40B4-BE49-F238E27FC236}">
                  <a16:creationId xmlns:a16="http://schemas.microsoft.com/office/drawing/2014/main" id="{D7AA1D2B-C3C9-D486-0391-24343A6AB6CC}"/>
                </a:ext>
              </a:extLst>
            </p:cNvPr>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 name="Freeform 379">
              <a:extLst>
                <a:ext uri="{FF2B5EF4-FFF2-40B4-BE49-F238E27FC236}">
                  <a16:creationId xmlns:a16="http://schemas.microsoft.com/office/drawing/2014/main" id="{2C053FA1-12DA-5B79-FB5F-56D403C6C12D}"/>
                </a:ext>
              </a:extLst>
            </p:cNvPr>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 name="Freeform 380">
              <a:extLst>
                <a:ext uri="{FF2B5EF4-FFF2-40B4-BE49-F238E27FC236}">
                  <a16:creationId xmlns:a16="http://schemas.microsoft.com/office/drawing/2014/main" id="{E2DC672B-F80B-7244-31EC-1C06A8069659}"/>
                </a:ext>
              </a:extLst>
            </p:cNvPr>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 name="Freeform 381">
              <a:extLst>
                <a:ext uri="{FF2B5EF4-FFF2-40B4-BE49-F238E27FC236}">
                  <a16:creationId xmlns:a16="http://schemas.microsoft.com/office/drawing/2014/main" id="{C26A5488-B75F-801F-792D-DE6E308FD610}"/>
                </a:ext>
              </a:extLst>
            </p:cNvPr>
            <p:cNvSpPr>
              <a:spLocks/>
            </p:cNvSpPr>
            <p:nvPr/>
          </p:nvSpPr>
          <p:spPr bwMode="auto">
            <a:xfrm>
              <a:off x="2821"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 name="Freeform 382">
              <a:extLst>
                <a:ext uri="{FF2B5EF4-FFF2-40B4-BE49-F238E27FC236}">
                  <a16:creationId xmlns:a16="http://schemas.microsoft.com/office/drawing/2014/main" id="{2FAE4B1A-DB67-E705-F49A-0AA44445BC23}"/>
                </a:ext>
              </a:extLst>
            </p:cNvPr>
            <p:cNvSpPr>
              <a:spLocks/>
            </p:cNvSpPr>
            <p:nvPr/>
          </p:nvSpPr>
          <p:spPr bwMode="auto">
            <a:xfrm>
              <a:off x="2820"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 name="Freeform 383">
              <a:extLst>
                <a:ext uri="{FF2B5EF4-FFF2-40B4-BE49-F238E27FC236}">
                  <a16:creationId xmlns:a16="http://schemas.microsoft.com/office/drawing/2014/main" id="{EC96418F-09C2-6A9D-F621-05FF3A5BF349}"/>
                </a:ext>
              </a:extLst>
            </p:cNvPr>
            <p:cNvSpPr>
              <a:spLocks/>
            </p:cNvSpPr>
            <p:nvPr/>
          </p:nvSpPr>
          <p:spPr bwMode="auto">
            <a:xfrm>
              <a:off x="2820"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 name="Freeform 384">
              <a:extLst>
                <a:ext uri="{FF2B5EF4-FFF2-40B4-BE49-F238E27FC236}">
                  <a16:creationId xmlns:a16="http://schemas.microsoft.com/office/drawing/2014/main" id="{2404DF5F-728D-29C9-B654-931EDAFA6E56}"/>
                </a:ext>
              </a:extLst>
            </p:cNvPr>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 name="Freeform 385">
              <a:extLst>
                <a:ext uri="{FF2B5EF4-FFF2-40B4-BE49-F238E27FC236}">
                  <a16:creationId xmlns:a16="http://schemas.microsoft.com/office/drawing/2014/main" id="{EB13245D-DED3-5ECF-9BBA-82413B02EA6B}"/>
                </a:ext>
              </a:extLst>
            </p:cNvPr>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 name="Freeform 386">
              <a:extLst>
                <a:ext uri="{FF2B5EF4-FFF2-40B4-BE49-F238E27FC236}">
                  <a16:creationId xmlns:a16="http://schemas.microsoft.com/office/drawing/2014/main" id="{9D1C37CD-5488-FD47-D123-991622087BAE}"/>
                </a:ext>
              </a:extLst>
            </p:cNvPr>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 name="Freeform 387">
              <a:extLst>
                <a:ext uri="{FF2B5EF4-FFF2-40B4-BE49-F238E27FC236}">
                  <a16:creationId xmlns:a16="http://schemas.microsoft.com/office/drawing/2014/main" id="{34CBCB07-A90A-F416-0BED-CE6D477FC85D}"/>
                </a:ext>
              </a:extLst>
            </p:cNvPr>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 name="Freeform 388">
              <a:extLst>
                <a:ext uri="{FF2B5EF4-FFF2-40B4-BE49-F238E27FC236}">
                  <a16:creationId xmlns:a16="http://schemas.microsoft.com/office/drawing/2014/main" id="{BA348326-FB53-F724-AFC2-C770B936EC5D}"/>
                </a:ext>
              </a:extLst>
            </p:cNvPr>
            <p:cNvSpPr>
              <a:spLocks/>
            </p:cNvSpPr>
            <p:nvPr/>
          </p:nvSpPr>
          <p:spPr bwMode="auto">
            <a:xfrm>
              <a:off x="2821"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 name="Freeform 389">
              <a:extLst>
                <a:ext uri="{FF2B5EF4-FFF2-40B4-BE49-F238E27FC236}">
                  <a16:creationId xmlns:a16="http://schemas.microsoft.com/office/drawing/2014/main" id="{63325A19-9015-E7E1-230A-DC839FA8883A}"/>
                </a:ext>
              </a:extLst>
            </p:cNvPr>
            <p:cNvSpPr>
              <a:spLocks/>
            </p:cNvSpPr>
            <p:nvPr/>
          </p:nvSpPr>
          <p:spPr bwMode="auto">
            <a:xfrm>
              <a:off x="2820"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 name="Freeform 390">
              <a:extLst>
                <a:ext uri="{FF2B5EF4-FFF2-40B4-BE49-F238E27FC236}">
                  <a16:creationId xmlns:a16="http://schemas.microsoft.com/office/drawing/2014/main" id="{9D4BB827-B847-AF75-1BAA-E6616C225EC0}"/>
                </a:ext>
              </a:extLst>
            </p:cNvPr>
            <p:cNvSpPr>
              <a:spLocks/>
            </p:cNvSpPr>
            <p:nvPr/>
          </p:nvSpPr>
          <p:spPr bwMode="auto">
            <a:xfrm>
              <a:off x="2820"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 name="Freeform 391">
              <a:extLst>
                <a:ext uri="{FF2B5EF4-FFF2-40B4-BE49-F238E27FC236}">
                  <a16:creationId xmlns:a16="http://schemas.microsoft.com/office/drawing/2014/main" id="{A1F36559-2CFC-17F2-3717-CF2B0475CD0F}"/>
                </a:ext>
              </a:extLst>
            </p:cNvPr>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 name="Freeform 392">
              <a:extLst>
                <a:ext uri="{FF2B5EF4-FFF2-40B4-BE49-F238E27FC236}">
                  <a16:creationId xmlns:a16="http://schemas.microsoft.com/office/drawing/2014/main" id="{6449F1C4-A102-25FA-A134-8D1EA87D09D3}"/>
                </a:ext>
              </a:extLst>
            </p:cNvPr>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 name="Freeform 393">
              <a:extLst>
                <a:ext uri="{FF2B5EF4-FFF2-40B4-BE49-F238E27FC236}">
                  <a16:creationId xmlns:a16="http://schemas.microsoft.com/office/drawing/2014/main" id="{E598A3EF-9770-DF82-6D82-BAA635612ACE}"/>
                </a:ext>
              </a:extLst>
            </p:cNvPr>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 name="Freeform 394">
              <a:extLst>
                <a:ext uri="{FF2B5EF4-FFF2-40B4-BE49-F238E27FC236}">
                  <a16:creationId xmlns:a16="http://schemas.microsoft.com/office/drawing/2014/main" id="{EF360E2F-2284-E34F-AAC6-A0B87D799531}"/>
                </a:ext>
              </a:extLst>
            </p:cNvPr>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 name="Freeform 395">
              <a:extLst>
                <a:ext uri="{FF2B5EF4-FFF2-40B4-BE49-F238E27FC236}">
                  <a16:creationId xmlns:a16="http://schemas.microsoft.com/office/drawing/2014/main" id="{78793EF3-0B2C-3110-0D35-8E91A206B883}"/>
                </a:ext>
              </a:extLst>
            </p:cNvPr>
            <p:cNvSpPr>
              <a:spLocks/>
            </p:cNvSpPr>
            <p:nvPr/>
          </p:nvSpPr>
          <p:spPr bwMode="auto">
            <a:xfrm>
              <a:off x="2821"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 name="Freeform 396">
              <a:extLst>
                <a:ext uri="{FF2B5EF4-FFF2-40B4-BE49-F238E27FC236}">
                  <a16:creationId xmlns:a16="http://schemas.microsoft.com/office/drawing/2014/main" id="{7A82979F-E5D2-FA72-A21E-20A757645CD2}"/>
                </a:ext>
              </a:extLst>
            </p:cNvPr>
            <p:cNvSpPr>
              <a:spLocks/>
            </p:cNvSpPr>
            <p:nvPr/>
          </p:nvSpPr>
          <p:spPr bwMode="auto">
            <a:xfrm>
              <a:off x="2820"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 name="Freeform 397">
              <a:extLst>
                <a:ext uri="{FF2B5EF4-FFF2-40B4-BE49-F238E27FC236}">
                  <a16:creationId xmlns:a16="http://schemas.microsoft.com/office/drawing/2014/main" id="{C0622CF5-2730-B870-F606-A7FBBE684379}"/>
                </a:ext>
              </a:extLst>
            </p:cNvPr>
            <p:cNvSpPr>
              <a:spLocks/>
            </p:cNvSpPr>
            <p:nvPr/>
          </p:nvSpPr>
          <p:spPr bwMode="auto">
            <a:xfrm>
              <a:off x="2820"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 name="Freeform 398">
              <a:extLst>
                <a:ext uri="{FF2B5EF4-FFF2-40B4-BE49-F238E27FC236}">
                  <a16:creationId xmlns:a16="http://schemas.microsoft.com/office/drawing/2014/main" id="{1245CE74-5530-0C25-2287-51BA64BE7033}"/>
                </a:ext>
              </a:extLst>
            </p:cNvPr>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 name="Freeform 399">
              <a:extLst>
                <a:ext uri="{FF2B5EF4-FFF2-40B4-BE49-F238E27FC236}">
                  <a16:creationId xmlns:a16="http://schemas.microsoft.com/office/drawing/2014/main" id="{39D9F39E-F4E7-D4B9-CF87-2CC0F57F5B7D}"/>
                </a:ext>
              </a:extLst>
            </p:cNvPr>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 name="Freeform 400">
              <a:extLst>
                <a:ext uri="{FF2B5EF4-FFF2-40B4-BE49-F238E27FC236}">
                  <a16:creationId xmlns:a16="http://schemas.microsoft.com/office/drawing/2014/main" id="{776B90F8-56F3-DA0D-3185-31FE9099E301}"/>
                </a:ext>
              </a:extLst>
            </p:cNvPr>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3" name="Freeform 401">
              <a:extLst>
                <a:ext uri="{FF2B5EF4-FFF2-40B4-BE49-F238E27FC236}">
                  <a16:creationId xmlns:a16="http://schemas.microsoft.com/office/drawing/2014/main" id="{E1FB480E-309D-CCA9-0FA6-DB05F1399C37}"/>
                </a:ext>
              </a:extLst>
            </p:cNvPr>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 name="Freeform 402">
              <a:extLst>
                <a:ext uri="{FF2B5EF4-FFF2-40B4-BE49-F238E27FC236}">
                  <a16:creationId xmlns:a16="http://schemas.microsoft.com/office/drawing/2014/main" id="{1EFD62B8-996F-5CC5-5FDB-C410B5727A11}"/>
                </a:ext>
              </a:extLst>
            </p:cNvPr>
            <p:cNvSpPr>
              <a:spLocks/>
            </p:cNvSpPr>
            <p:nvPr/>
          </p:nvSpPr>
          <p:spPr bwMode="auto">
            <a:xfrm>
              <a:off x="2821"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5" name="Freeform 403">
              <a:extLst>
                <a:ext uri="{FF2B5EF4-FFF2-40B4-BE49-F238E27FC236}">
                  <a16:creationId xmlns:a16="http://schemas.microsoft.com/office/drawing/2014/main" id="{330E6119-A9FA-78BC-4228-A909F6FF6236}"/>
                </a:ext>
              </a:extLst>
            </p:cNvPr>
            <p:cNvSpPr>
              <a:spLocks/>
            </p:cNvSpPr>
            <p:nvPr/>
          </p:nvSpPr>
          <p:spPr bwMode="auto">
            <a:xfrm>
              <a:off x="2820"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406" name="Group 404">
            <a:extLst>
              <a:ext uri="{FF2B5EF4-FFF2-40B4-BE49-F238E27FC236}">
                <a16:creationId xmlns:a16="http://schemas.microsoft.com/office/drawing/2014/main" id="{712006BA-456F-18CC-4012-1C0CB4903354}"/>
              </a:ext>
            </a:extLst>
          </p:cNvPr>
          <p:cNvGrpSpPr>
            <a:grpSpLocks/>
          </p:cNvGrpSpPr>
          <p:nvPr/>
        </p:nvGrpSpPr>
        <p:grpSpPr bwMode="auto">
          <a:xfrm>
            <a:off x="3939817" y="1809776"/>
            <a:ext cx="2614612" cy="3892550"/>
            <a:chOff x="2381" y="2210"/>
            <a:chExt cx="476" cy="791"/>
          </a:xfrm>
        </p:grpSpPr>
        <p:sp>
          <p:nvSpPr>
            <p:cNvPr id="407" name="Freeform 405">
              <a:extLst>
                <a:ext uri="{FF2B5EF4-FFF2-40B4-BE49-F238E27FC236}">
                  <a16:creationId xmlns:a16="http://schemas.microsoft.com/office/drawing/2014/main" id="{914D5889-E21A-EAA8-0392-FFDA8BAA3335}"/>
                </a:ext>
              </a:extLst>
            </p:cNvPr>
            <p:cNvSpPr>
              <a:spLocks/>
            </p:cNvSpPr>
            <p:nvPr/>
          </p:nvSpPr>
          <p:spPr bwMode="auto">
            <a:xfrm>
              <a:off x="2820"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8" name="Freeform 406">
              <a:extLst>
                <a:ext uri="{FF2B5EF4-FFF2-40B4-BE49-F238E27FC236}">
                  <a16:creationId xmlns:a16="http://schemas.microsoft.com/office/drawing/2014/main" id="{5A5B9316-C145-DC72-5909-74401395F98E}"/>
                </a:ext>
              </a:extLst>
            </p:cNvPr>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9" name="Freeform 407">
              <a:extLst>
                <a:ext uri="{FF2B5EF4-FFF2-40B4-BE49-F238E27FC236}">
                  <a16:creationId xmlns:a16="http://schemas.microsoft.com/office/drawing/2014/main" id="{111B3DE6-468B-F7C0-6EA6-8AFEC630FB74}"/>
                </a:ext>
              </a:extLst>
            </p:cNvPr>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0" name="Freeform 408">
              <a:extLst>
                <a:ext uri="{FF2B5EF4-FFF2-40B4-BE49-F238E27FC236}">
                  <a16:creationId xmlns:a16="http://schemas.microsoft.com/office/drawing/2014/main" id="{CC8D79FB-568D-031E-B9C3-576BACF16A83}"/>
                </a:ext>
              </a:extLst>
            </p:cNvPr>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1" name="Freeform 409">
              <a:extLst>
                <a:ext uri="{FF2B5EF4-FFF2-40B4-BE49-F238E27FC236}">
                  <a16:creationId xmlns:a16="http://schemas.microsoft.com/office/drawing/2014/main" id="{26528511-8CDE-0668-2FB8-3D77214B2A80}"/>
                </a:ext>
              </a:extLst>
            </p:cNvPr>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 name="Freeform 410">
              <a:extLst>
                <a:ext uri="{FF2B5EF4-FFF2-40B4-BE49-F238E27FC236}">
                  <a16:creationId xmlns:a16="http://schemas.microsoft.com/office/drawing/2014/main" id="{D6B2E0A2-5F50-E394-14E0-D27373959922}"/>
                </a:ext>
              </a:extLst>
            </p:cNvPr>
            <p:cNvSpPr>
              <a:spLocks/>
            </p:cNvSpPr>
            <p:nvPr/>
          </p:nvSpPr>
          <p:spPr bwMode="auto">
            <a:xfrm>
              <a:off x="2821"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3" name="Freeform 411">
              <a:extLst>
                <a:ext uri="{FF2B5EF4-FFF2-40B4-BE49-F238E27FC236}">
                  <a16:creationId xmlns:a16="http://schemas.microsoft.com/office/drawing/2014/main" id="{78427A49-AEF0-6220-85FA-B85A9E11EBF0}"/>
                </a:ext>
              </a:extLst>
            </p:cNvPr>
            <p:cNvSpPr>
              <a:spLocks/>
            </p:cNvSpPr>
            <p:nvPr/>
          </p:nvSpPr>
          <p:spPr bwMode="auto">
            <a:xfrm>
              <a:off x="2820"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4" name="Freeform 412">
              <a:extLst>
                <a:ext uri="{FF2B5EF4-FFF2-40B4-BE49-F238E27FC236}">
                  <a16:creationId xmlns:a16="http://schemas.microsoft.com/office/drawing/2014/main" id="{D70936EC-8DB5-FA7F-D684-5BAA93D66332}"/>
                </a:ext>
              </a:extLst>
            </p:cNvPr>
            <p:cNvSpPr>
              <a:spLocks/>
            </p:cNvSpPr>
            <p:nvPr/>
          </p:nvSpPr>
          <p:spPr bwMode="auto">
            <a:xfrm>
              <a:off x="2820"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5" name="Freeform 413">
              <a:extLst>
                <a:ext uri="{FF2B5EF4-FFF2-40B4-BE49-F238E27FC236}">
                  <a16:creationId xmlns:a16="http://schemas.microsoft.com/office/drawing/2014/main" id="{A1B64718-AE49-A2B9-AE17-A508E68A3950}"/>
                </a:ext>
              </a:extLst>
            </p:cNvPr>
            <p:cNvSpPr>
              <a:spLocks/>
            </p:cNvSpPr>
            <p:nvPr/>
          </p:nvSpPr>
          <p:spPr bwMode="auto">
            <a:xfrm>
              <a:off x="2382"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6" name="Freeform 414">
              <a:extLst>
                <a:ext uri="{FF2B5EF4-FFF2-40B4-BE49-F238E27FC236}">
                  <a16:creationId xmlns:a16="http://schemas.microsoft.com/office/drawing/2014/main" id="{5B702E47-DD51-958B-8B3A-282B88DB7269}"/>
                </a:ext>
              </a:extLst>
            </p:cNvPr>
            <p:cNvSpPr>
              <a:spLocks/>
            </p:cNvSpPr>
            <p:nvPr/>
          </p:nvSpPr>
          <p:spPr bwMode="auto">
            <a:xfrm>
              <a:off x="2382"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7" name="Freeform 415">
              <a:extLst>
                <a:ext uri="{FF2B5EF4-FFF2-40B4-BE49-F238E27FC236}">
                  <a16:creationId xmlns:a16="http://schemas.microsoft.com/office/drawing/2014/main" id="{0FE13896-4AC1-75A8-E0F6-900FA25A8D25}"/>
                </a:ext>
              </a:extLst>
            </p:cNvPr>
            <p:cNvSpPr>
              <a:spLocks/>
            </p:cNvSpPr>
            <p:nvPr/>
          </p:nvSpPr>
          <p:spPr bwMode="auto">
            <a:xfrm>
              <a:off x="2382" y="2526"/>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8" name="Freeform 416">
              <a:extLst>
                <a:ext uri="{FF2B5EF4-FFF2-40B4-BE49-F238E27FC236}">
                  <a16:creationId xmlns:a16="http://schemas.microsoft.com/office/drawing/2014/main" id="{0FDBE7D9-B93D-5802-913C-A9B3582134CF}"/>
                </a:ext>
              </a:extLst>
            </p:cNvPr>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19" name="Freeform 417">
              <a:extLst>
                <a:ext uri="{FF2B5EF4-FFF2-40B4-BE49-F238E27FC236}">
                  <a16:creationId xmlns:a16="http://schemas.microsoft.com/office/drawing/2014/main" id="{AD6B0E2F-0F1E-BB9C-87DD-FAD9F5B193B5}"/>
                </a:ext>
              </a:extLst>
            </p:cNvPr>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 name="Freeform 418">
              <a:extLst>
                <a:ext uri="{FF2B5EF4-FFF2-40B4-BE49-F238E27FC236}">
                  <a16:creationId xmlns:a16="http://schemas.microsoft.com/office/drawing/2014/main" id="{1A409580-81D1-A39C-EB51-0066E6CB9A2B}"/>
                </a:ext>
              </a:extLst>
            </p:cNvPr>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21" name="Freeform 419">
              <a:extLst>
                <a:ext uri="{FF2B5EF4-FFF2-40B4-BE49-F238E27FC236}">
                  <a16:creationId xmlns:a16="http://schemas.microsoft.com/office/drawing/2014/main" id="{E1D52C72-7F11-BFD0-7E8E-590D9CF8E1EE}"/>
                </a:ext>
              </a:extLst>
            </p:cNvPr>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 name="Freeform 420">
              <a:extLst>
                <a:ext uri="{FF2B5EF4-FFF2-40B4-BE49-F238E27FC236}">
                  <a16:creationId xmlns:a16="http://schemas.microsoft.com/office/drawing/2014/main" id="{D1A16084-18C1-98CA-FEA2-9338756147BA}"/>
                </a:ext>
              </a:extLst>
            </p:cNvPr>
            <p:cNvSpPr>
              <a:spLocks/>
            </p:cNvSpPr>
            <p:nvPr/>
          </p:nvSpPr>
          <p:spPr bwMode="auto">
            <a:xfrm>
              <a:off x="2382"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23" name="Freeform 421">
              <a:extLst>
                <a:ext uri="{FF2B5EF4-FFF2-40B4-BE49-F238E27FC236}">
                  <a16:creationId xmlns:a16="http://schemas.microsoft.com/office/drawing/2014/main" id="{17A10A7E-F005-20AB-028B-D5853722A528}"/>
                </a:ext>
              </a:extLst>
            </p:cNvPr>
            <p:cNvSpPr>
              <a:spLocks/>
            </p:cNvSpPr>
            <p:nvPr/>
          </p:nvSpPr>
          <p:spPr bwMode="auto">
            <a:xfrm>
              <a:off x="2382"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24" name="Freeform 422">
              <a:extLst>
                <a:ext uri="{FF2B5EF4-FFF2-40B4-BE49-F238E27FC236}">
                  <a16:creationId xmlns:a16="http://schemas.microsoft.com/office/drawing/2014/main" id="{B5F04562-C19C-B356-CAC5-8AB927A4B0F9}"/>
                </a:ext>
              </a:extLst>
            </p:cNvPr>
            <p:cNvSpPr>
              <a:spLocks/>
            </p:cNvSpPr>
            <p:nvPr/>
          </p:nvSpPr>
          <p:spPr bwMode="auto">
            <a:xfrm>
              <a:off x="2382" y="2548"/>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5" name="Freeform 423">
              <a:extLst>
                <a:ext uri="{FF2B5EF4-FFF2-40B4-BE49-F238E27FC236}">
                  <a16:creationId xmlns:a16="http://schemas.microsoft.com/office/drawing/2014/main" id="{E325821C-C0C3-26C5-1EC8-3B65E783EF77}"/>
                </a:ext>
              </a:extLst>
            </p:cNvPr>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26" name="Freeform 424">
              <a:extLst>
                <a:ext uri="{FF2B5EF4-FFF2-40B4-BE49-F238E27FC236}">
                  <a16:creationId xmlns:a16="http://schemas.microsoft.com/office/drawing/2014/main" id="{8BA58BF2-3AF7-1BDA-FD48-B9D02CEAAA75}"/>
                </a:ext>
              </a:extLst>
            </p:cNvPr>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7" name="Freeform 425">
              <a:extLst>
                <a:ext uri="{FF2B5EF4-FFF2-40B4-BE49-F238E27FC236}">
                  <a16:creationId xmlns:a16="http://schemas.microsoft.com/office/drawing/2014/main" id="{DD387BF2-ADA9-F8DE-8F8D-66BBCFE0CC1D}"/>
                </a:ext>
              </a:extLst>
            </p:cNvPr>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28" name="Freeform 426">
              <a:extLst>
                <a:ext uri="{FF2B5EF4-FFF2-40B4-BE49-F238E27FC236}">
                  <a16:creationId xmlns:a16="http://schemas.microsoft.com/office/drawing/2014/main" id="{9932DCDC-D87C-68C5-C265-DAFF5F27FABA}"/>
                </a:ext>
              </a:extLst>
            </p:cNvPr>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9" name="Freeform 427">
              <a:extLst>
                <a:ext uri="{FF2B5EF4-FFF2-40B4-BE49-F238E27FC236}">
                  <a16:creationId xmlns:a16="http://schemas.microsoft.com/office/drawing/2014/main" id="{AE86CD24-2875-4341-F252-8CB729A5391C}"/>
                </a:ext>
              </a:extLst>
            </p:cNvPr>
            <p:cNvSpPr>
              <a:spLocks/>
            </p:cNvSpPr>
            <p:nvPr/>
          </p:nvSpPr>
          <p:spPr bwMode="auto">
            <a:xfrm>
              <a:off x="2382"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0" name="Freeform 428">
              <a:extLst>
                <a:ext uri="{FF2B5EF4-FFF2-40B4-BE49-F238E27FC236}">
                  <a16:creationId xmlns:a16="http://schemas.microsoft.com/office/drawing/2014/main" id="{B4976313-389A-3091-1736-EADBDCDAE0DC}"/>
                </a:ext>
              </a:extLst>
            </p:cNvPr>
            <p:cNvSpPr>
              <a:spLocks/>
            </p:cNvSpPr>
            <p:nvPr/>
          </p:nvSpPr>
          <p:spPr bwMode="auto">
            <a:xfrm>
              <a:off x="2382"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1" name="Freeform 429">
              <a:extLst>
                <a:ext uri="{FF2B5EF4-FFF2-40B4-BE49-F238E27FC236}">
                  <a16:creationId xmlns:a16="http://schemas.microsoft.com/office/drawing/2014/main" id="{4C6710BA-5872-0A06-AA19-1DD07001B773}"/>
                </a:ext>
              </a:extLst>
            </p:cNvPr>
            <p:cNvSpPr>
              <a:spLocks/>
            </p:cNvSpPr>
            <p:nvPr/>
          </p:nvSpPr>
          <p:spPr bwMode="auto">
            <a:xfrm>
              <a:off x="2382" y="2570"/>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2" name="Freeform 430">
              <a:extLst>
                <a:ext uri="{FF2B5EF4-FFF2-40B4-BE49-F238E27FC236}">
                  <a16:creationId xmlns:a16="http://schemas.microsoft.com/office/drawing/2014/main" id="{0DC46D7D-BC35-9092-0008-278ECBFCB236}"/>
                </a:ext>
              </a:extLst>
            </p:cNvPr>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3" name="Freeform 431">
              <a:extLst>
                <a:ext uri="{FF2B5EF4-FFF2-40B4-BE49-F238E27FC236}">
                  <a16:creationId xmlns:a16="http://schemas.microsoft.com/office/drawing/2014/main" id="{6D271781-1697-1459-C19D-578BDBD38E56}"/>
                </a:ext>
              </a:extLst>
            </p:cNvPr>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4" name="Freeform 432">
              <a:extLst>
                <a:ext uri="{FF2B5EF4-FFF2-40B4-BE49-F238E27FC236}">
                  <a16:creationId xmlns:a16="http://schemas.microsoft.com/office/drawing/2014/main" id="{70DEB9FA-9285-BD00-F94D-2EFB5E4E7835}"/>
                </a:ext>
              </a:extLst>
            </p:cNvPr>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5" name="Freeform 433">
              <a:extLst>
                <a:ext uri="{FF2B5EF4-FFF2-40B4-BE49-F238E27FC236}">
                  <a16:creationId xmlns:a16="http://schemas.microsoft.com/office/drawing/2014/main" id="{2830E3CF-3C95-215D-676A-197368E97790}"/>
                </a:ext>
              </a:extLst>
            </p:cNvPr>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6" name="Freeform 434">
              <a:extLst>
                <a:ext uri="{FF2B5EF4-FFF2-40B4-BE49-F238E27FC236}">
                  <a16:creationId xmlns:a16="http://schemas.microsoft.com/office/drawing/2014/main" id="{C6C9E24A-CB1A-69BF-1844-541DDD71B549}"/>
                </a:ext>
              </a:extLst>
            </p:cNvPr>
            <p:cNvSpPr>
              <a:spLocks/>
            </p:cNvSpPr>
            <p:nvPr/>
          </p:nvSpPr>
          <p:spPr bwMode="auto">
            <a:xfrm>
              <a:off x="2382"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7" name="Freeform 435">
              <a:extLst>
                <a:ext uri="{FF2B5EF4-FFF2-40B4-BE49-F238E27FC236}">
                  <a16:creationId xmlns:a16="http://schemas.microsoft.com/office/drawing/2014/main" id="{A9898907-DFBA-2333-35F2-C72B2946B41D}"/>
                </a:ext>
              </a:extLst>
            </p:cNvPr>
            <p:cNvSpPr>
              <a:spLocks/>
            </p:cNvSpPr>
            <p:nvPr/>
          </p:nvSpPr>
          <p:spPr bwMode="auto">
            <a:xfrm>
              <a:off x="2382"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38" name="Freeform 436">
              <a:extLst>
                <a:ext uri="{FF2B5EF4-FFF2-40B4-BE49-F238E27FC236}">
                  <a16:creationId xmlns:a16="http://schemas.microsoft.com/office/drawing/2014/main" id="{9A884D6F-1A40-FC6A-4AA1-03B950E806B8}"/>
                </a:ext>
              </a:extLst>
            </p:cNvPr>
            <p:cNvSpPr>
              <a:spLocks/>
            </p:cNvSpPr>
            <p:nvPr/>
          </p:nvSpPr>
          <p:spPr bwMode="auto">
            <a:xfrm>
              <a:off x="2382" y="2592"/>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9" name="Freeform 437">
              <a:extLst>
                <a:ext uri="{FF2B5EF4-FFF2-40B4-BE49-F238E27FC236}">
                  <a16:creationId xmlns:a16="http://schemas.microsoft.com/office/drawing/2014/main" id="{35E0BFBB-3707-2371-9C2A-35B36201512F}"/>
                </a:ext>
              </a:extLst>
            </p:cNvPr>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0" name="Freeform 438">
              <a:extLst>
                <a:ext uri="{FF2B5EF4-FFF2-40B4-BE49-F238E27FC236}">
                  <a16:creationId xmlns:a16="http://schemas.microsoft.com/office/drawing/2014/main" id="{37F9C298-C987-7FEA-D355-5BA888DE0B74}"/>
                </a:ext>
              </a:extLst>
            </p:cNvPr>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 name="Freeform 439">
              <a:extLst>
                <a:ext uri="{FF2B5EF4-FFF2-40B4-BE49-F238E27FC236}">
                  <a16:creationId xmlns:a16="http://schemas.microsoft.com/office/drawing/2014/main" id="{46DFBC21-0500-618C-C810-40E1D00742B9}"/>
                </a:ext>
              </a:extLst>
            </p:cNvPr>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2" name="Freeform 440">
              <a:extLst>
                <a:ext uri="{FF2B5EF4-FFF2-40B4-BE49-F238E27FC236}">
                  <a16:creationId xmlns:a16="http://schemas.microsoft.com/office/drawing/2014/main" id="{6B41B7DE-9058-F6F7-F92E-2C05C50BB6C9}"/>
                </a:ext>
              </a:extLst>
            </p:cNvPr>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3" name="Freeform 441">
              <a:extLst>
                <a:ext uri="{FF2B5EF4-FFF2-40B4-BE49-F238E27FC236}">
                  <a16:creationId xmlns:a16="http://schemas.microsoft.com/office/drawing/2014/main" id="{B2289EEA-0ED2-F3C5-E0CD-8FD0A0B268A3}"/>
                </a:ext>
              </a:extLst>
            </p:cNvPr>
            <p:cNvSpPr>
              <a:spLocks/>
            </p:cNvSpPr>
            <p:nvPr/>
          </p:nvSpPr>
          <p:spPr bwMode="auto">
            <a:xfrm>
              <a:off x="2382"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4" name="Freeform 442">
              <a:extLst>
                <a:ext uri="{FF2B5EF4-FFF2-40B4-BE49-F238E27FC236}">
                  <a16:creationId xmlns:a16="http://schemas.microsoft.com/office/drawing/2014/main" id="{66D40131-484A-428B-6B1B-85CE2F3734AE}"/>
                </a:ext>
              </a:extLst>
            </p:cNvPr>
            <p:cNvSpPr>
              <a:spLocks/>
            </p:cNvSpPr>
            <p:nvPr/>
          </p:nvSpPr>
          <p:spPr bwMode="auto">
            <a:xfrm>
              <a:off x="2382"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5" name="Freeform 443">
              <a:extLst>
                <a:ext uri="{FF2B5EF4-FFF2-40B4-BE49-F238E27FC236}">
                  <a16:creationId xmlns:a16="http://schemas.microsoft.com/office/drawing/2014/main" id="{71886106-F6C0-E9B3-76EF-84D0CB6E040E}"/>
                </a:ext>
              </a:extLst>
            </p:cNvPr>
            <p:cNvSpPr>
              <a:spLocks/>
            </p:cNvSpPr>
            <p:nvPr/>
          </p:nvSpPr>
          <p:spPr bwMode="auto">
            <a:xfrm>
              <a:off x="2382" y="2614"/>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6" name="Freeform 444">
              <a:extLst>
                <a:ext uri="{FF2B5EF4-FFF2-40B4-BE49-F238E27FC236}">
                  <a16:creationId xmlns:a16="http://schemas.microsoft.com/office/drawing/2014/main" id="{129B79FD-2E3E-D9E0-6D8B-C71E2C721A29}"/>
                </a:ext>
              </a:extLst>
            </p:cNvPr>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7" name="Freeform 445">
              <a:extLst>
                <a:ext uri="{FF2B5EF4-FFF2-40B4-BE49-F238E27FC236}">
                  <a16:creationId xmlns:a16="http://schemas.microsoft.com/office/drawing/2014/main" id="{71987BF4-A786-9E59-21BA-9106E4FA80FF}"/>
                </a:ext>
              </a:extLst>
            </p:cNvPr>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8" name="Freeform 446">
              <a:extLst>
                <a:ext uri="{FF2B5EF4-FFF2-40B4-BE49-F238E27FC236}">
                  <a16:creationId xmlns:a16="http://schemas.microsoft.com/office/drawing/2014/main" id="{88C9261C-F4F5-35DB-2706-801F3BB7AF3F}"/>
                </a:ext>
              </a:extLst>
            </p:cNvPr>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49" name="Freeform 447">
              <a:extLst>
                <a:ext uri="{FF2B5EF4-FFF2-40B4-BE49-F238E27FC236}">
                  <a16:creationId xmlns:a16="http://schemas.microsoft.com/office/drawing/2014/main" id="{4CCFBFF6-F1F5-4589-0DC6-29D4D311F81B}"/>
                </a:ext>
              </a:extLst>
            </p:cNvPr>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 name="Freeform 448">
              <a:extLst>
                <a:ext uri="{FF2B5EF4-FFF2-40B4-BE49-F238E27FC236}">
                  <a16:creationId xmlns:a16="http://schemas.microsoft.com/office/drawing/2014/main" id="{4A7C3655-C9BB-EB22-7CC7-B3831BB2DA68}"/>
                </a:ext>
              </a:extLst>
            </p:cNvPr>
            <p:cNvSpPr>
              <a:spLocks/>
            </p:cNvSpPr>
            <p:nvPr/>
          </p:nvSpPr>
          <p:spPr bwMode="auto">
            <a:xfrm>
              <a:off x="2382"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1" name="Freeform 449">
              <a:extLst>
                <a:ext uri="{FF2B5EF4-FFF2-40B4-BE49-F238E27FC236}">
                  <a16:creationId xmlns:a16="http://schemas.microsoft.com/office/drawing/2014/main" id="{13980586-2014-6F20-ACDB-067354E38E1E}"/>
                </a:ext>
              </a:extLst>
            </p:cNvPr>
            <p:cNvSpPr>
              <a:spLocks/>
            </p:cNvSpPr>
            <p:nvPr/>
          </p:nvSpPr>
          <p:spPr bwMode="auto">
            <a:xfrm>
              <a:off x="2382"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2" name="Freeform 450">
              <a:extLst>
                <a:ext uri="{FF2B5EF4-FFF2-40B4-BE49-F238E27FC236}">
                  <a16:creationId xmlns:a16="http://schemas.microsoft.com/office/drawing/2014/main" id="{F0F65DA7-A6ED-AADC-7A81-62929B756F32}"/>
                </a:ext>
              </a:extLst>
            </p:cNvPr>
            <p:cNvSpPr>
              <a:spLocks/>
            </p:cNvSpPr>
            <p:nvPr/>
          </p:nvSpPr>
          <p:spPr bwMode="auto">
            <a:xfrm>
              <a:off x="2382" y="2636"/>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3" name="Freeform 451">
              <a:extLst>
                <a:ext uri="{FF2B5EF4-FFF2-40B4-BE49-F238E27FC236}">
                  <a16:creationId xmlns:a16="http://schemas.microsoft.com/office/drawing/2014/main" id="{FCC08B43-6E3B-3AC8-3882-8B935F26D914}"/>
                </a:ext>
              </a:extLst>
            </p:cNvPr>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4" name="Freeform 452">
              <a:extLst>
                <a:ext uri="{FF2B5EF4-FFF2-40B4-BE49-F238E27FC236}">
                  <a16:creationId xmlns:a16="http://schemas.microsoft.com/office/drawing/2014/main" id="{1414FBEA-D889-2E1D-716E-E183A9A5DDE7}"/>
                </a:ext>
              </a:extLst>
            </p:cNvPr>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5" name="Freeform 453">
              <a:extLst>
                <a:ext uri="{FF2B5EF4-FFF2-40B4-BE49-F238E27FC236}">
                  <a16:creationId xmlns:a16="http://schemas.microsoft.com/office/drawing/2014/main" id="{9C65167E-5C29-E2E0-0B61-2A6665AF20E1}"/>
                </a:ext>
              </a:extLst>
            </p:cNvPr>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6" name="Freeform 454">
              <a:extLst>
                <a:ext uri="{FF2B5EF4-FFF2-40B4-BE49-F238E27FC236}">
                  <a16:creationId xmlns:a16="http://schemas.microsoft.com/office/drawing/2014/main" id="{8AC948E2-9ED4-4F84-60F0-EB86B94D6F47}"/>
                </a:ext>
              </a:extLst>
            </p:cNvPr>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7" name="Freeform 455">
              <a:extLst>
                <a:ext uri="{FF2B5EF4-FFF2-40B4-BE49-F238E27FC236}">
                  <a16:creationId xmlns:a16="http://schemas.microsoft.com/office/drawing/2014/main" id="{D0DD0645-80F4-C1A5-B3A4-C71CD7CD0B1D}"/>
                </a:ext>
              </a:extLst>
            </p:cNvPr>
            <p:cNvSpPr>
              <a:spLocks/>
            </p:cNvSpPr>
            <p:nvPr/>
          </p:nvSpPr>
          <p:spPr bwMode="auto">
            <a:xfrm>
              <a:off x="2382"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8" name="Freeform 456">
              <a:extLst>
                <a:ext uri="{FF2B5EF4-FFF2-40B4-BE49-F238E27FC236}">
                  <a16:creationId xmlns:a16="http://schemas.microsoft.com/office/drawing/2014/main" id="{B4ADA4DB-377E-D250-DBD7-B988A473AE6F}"/>
                </a:ext>
              </a:extLst>
            </p:cNvPr>
            <p:cNvSpPr>
              <a:spLocks/>
            </p:cNvSpPr>
            <p:nvPr/>
          </p:nvSpPr>
          <p:spPr bwMode="auto">
            <a:xfrm>
              <a:off x="2382"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59" name="Freeform 457">
              <a:extLst>
                <a:ext uri="{FF2B5EF4-FFF2-40B4-BE49-F238E27FC236}">
                  <a16:creationId xmlns:a16="http://schemas.microsoft.com/office/drawing/2014/main" id="{CD2D81A9-D124-53F2-3EFB-1AD2ABC63699}"/>
                </a:ext>
              </a:extLst>
            </p:cNvPr>
            <p:cNvSpPr>
              <a:spLocks/>
            </p:cNvSpPr>
            <p:nvPr/>
          </p:nvSpPr>
          <p:spPr bwMode="auto">
            <a:xfrm>
              <a:off x="2382" y="2658"/>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0" name="Freeform 458">
              <a:extLst>
                <a:ext uri="{FF2B5EF4-FFF2-40B4-BE49-F238E27FC236}">
                  <a16:creationId xmlns:a16="http://schemas.microsoft.com/office/drawing/2014/main" id="{C70156CE-F11A-5C18-0288-8EB5309B6E31}"/>
                </a:ext>
              </a:extLst>
            </p:cNvPr>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1" name="Freeform 459">
              <a:extLst>
                <a:ext uri="{FF2B5EF4-FFF2-40B4-BE49-F238E27FC236}">
                  <a16:creationId xmlns:a16="http://schemas.microsoft.com/office/drawing/2014/main" id="{B33D315A-DFE4-3B9D-8032-8CCC5FD13B85}"/>
                </a:ext>
              </a:extLst>
            </p:cNvPr>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 name="Freeform 460">
              <a:extLst>
                <a:ext uri="{FF2B5EF4-FFF2-40B4-BE49-F238E27FC236}">
                  <a16:creationId xmlns:a16="http://schemas.microsoft.com/office/drawing/2014/main" id="{9D4B5C1A-1B9A-C75F-0B88-AF75399FE75E}"/>
                </a:ext>
              </a:extLst>
            </p:cNvPr>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3" name="Freeform 461">
              <a:extLst>
                <a:ext uri="{FF2B5EF4-FFF2-40B4-BE49-F238E27FC236}">
                  <a16:creationId xmlns:a16="http://schemas.microsoft.com/office/drawing/2014/main" id="{8E6E5865-1752-3345-32F0-3F0BBEAFC374}"/>
                </a:ext>
              </a:extLst>
            </p:cNvPr>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 name="Freeform 462">
              <a:extLst>
                <a:ext uri="{FF2B5EF4-FFF2-40B4-BE49-F238E27FC236}">
                  <a16:creationId xmlns:a16="http://schemas.microsoft.com/office/drawing/2014/main" id="{80971336-8A6E-C824-5452-D0319BD6F11B}"/>
                </a:ext>
              </a:extLst>
            </p:cNvPr>
            <p:cNvSpPr>
              <a:spLocks/>
            </p:cNvSpPr>
            <p:nvPr/>
          </p:nvSpPr>
          <p:spPr bwMode="auto">
            <a:xfrm>
              <a:off x="2382"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5" name="Freeform 463">
              <a:extLst>
                <a:ext uri="{FF2B5EF4-FFF2-40B4-BE49-F238E27FC236}">
                  <a16:creationId xmlns:a16="http://schemas.microsoft.com/office/drawing/2014/main" id="{0C102490-14EA-58FC-DB9B-0393155D2AB9}"/>
                </a:ext>
              </a:extLst>
            </p:cNvPr>
            <p:cNvSpPr>
              <a:spLocks/>
            </p:cNvSpPr>
            <p:nvPr/>
          </p:nvSpPr>
          <p:spPr bwMode="auto">
            <a:xfrm>
              <a:off x="2382"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6" name="Freeform 464">
              <a:extLst>
                <a:ext uri="{FF2B5EF4-FFF2-40B4-BE49-F238E27FC236}">
                  <a16:creationId xmlns:a16="http://schemas.microsoft.com/office/drawing/2014/main" id="{C232EAB1-C1F1-2FE5-9CDF-F87D1C825153}"/>
                </a:ext>
              </a:extLst>
            </p:cNvPr>
            <p:cNvSpPr>
              <a:spLocks/>
            </p:cNvSpPr>
            <p:nvPr/>
          </p:nvSpPr>
          <p:spPr bwMode="auto">
            <a:xfrm>
              <a:off x="2382" y="2680"/>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7" name="Freeform 465">
              <a:extLst>
                <a:ext uri="{FF2B5EF4-FFF2-40B4-BE49-F238E27FC236}">
                  <a16:creationId xmlns:a16="http://schemas.microsoft.com/office/drawing/2014/main" id="{EBE28755-86A8-357D-0CE5-7C0DC0080B8B}"/>
                </a:ext>
              </a:extLst>
            </p:cNvPr>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68" name="Freeform 466">
              <a:extLst>
                <a:ext uri="{FF2B5EF4-FFF2-40B4-BE49-F238E27FC236}">
                  <a16:creationId xmlns:a16="http://schemas.microsoft.com/office/drawing/2014/main" id="{D004C3A5-31D6-86FA-0C97-D6214308B827}"/>
                </a:ext>
              </a:extLst>
            </p:cNvPr>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9" name="Freeform 467">
              <a:extLst>
                <a:ext uri="{FF2B5EF4-FFF2-40B4-BE49-F238E27FC236}">
                  <a16:creationId xmlns:a16="http://schemas.microsoft.com/office/drawing/2014/main" id="{BDE30F52-7CCC-2271-6018-5732F849733B}"/>
                </a:ext>
              </a:extLst>
            </p:cNvPr>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0" name="Freeform 468">
              <a:extLst>
                <a:ext uri="{FF2B5EF4-FFF2-40B4-BE49-F238E27FC236}">
                  <a16:creationId xmlns:a16="http://schemas.microsoft.com/office/drawing/2014/main" id="{24909D7A-8AC6-923E-761A-6FDEF6B06CF2}"/>
                </a:ext>
              </a:extLst>
            </p:cNvPr>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 name="Freeform 469">
              <a:extLst>
                <a:ext uri="{FF2B5EF4-FFF2-40B4-BE49-F238E27FC236}">
                  <a16:creationId xmlns:a16="http://schemas.microsoft.com/office/drawing/2014/main" id="{A52B8E91-BFFF-9EB4-679F-0358CDDEC593}"/>
                </a:ext>
              </a:extLst>
            </p:cNvPr>
            <p:cNvSpPr>
              <a:spLocks/>
            </p:cNvSpPr>
            <p:nvPr/>
          </p:nvSpPr>
          <p:spPr bwMode="auto">
            <a:xfrm>
              <a:off x="2382"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2" name="Freeform 470">
              <a:extLst>
                <a:ext uri="{FF2B5EF4-FFF2-40B4-BE49-F238E27FC236}">
                  <a16:creationId xmlns:a16="http://schemas.microsoft.com/office/drawing/2014/main" id="{9E8120EA-ADE9-1D0B-865D-B09D1CB0B21D}"/>
                </a:ext>
              </a:extLst>
            </p:cNvPr>
            <p:cNvSpPr>
              <a:spLocks/>
            </p:cNvSpPr>
            <p:nvPr/>
          </p:nvSpPr>
          <p:spPr bwMode="auto">
            <a:xfrm>
              <a:off x="2382"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3" name="Freeform 471">
              <a:extLst>
                <a:ext uri="{FF2B5EF4-FFF2-40B4-BE49-F238E27FC236}">
                  <a16:creationId xmlns:a16="http://schemas.microsoft.com/office/drawing/2014/main" id="{6F4F67BE-90AB-BF7C-CCB1-0AC20A12455D}"/>
                </a:ext>
              </a:extLst>
            </p:cNvPr>
            <p:cNvSpPr>
              <a:spLocks/>
            </p:cNvSpPr>
            <p:nvPr/>
          </p:nvSpPr>
          <p:spPr bwMode="auto">
            <a:xfrm>
              <a:off x="2382" y="2702"/>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4" name="Freeform 472">
              <a:extLst>
                <a:ext uri="{FF2B5EF4-FFF2-40B4-BE49-F238E27FC236}">
                  <a16:creationId xmlns:a16="http://schemas.microsoft.com/office/drawing/2014/main" id="{22D1EA69-4AD8-C69E-B6AA-B4A3F1DFB2CD}"/>
                </a:ext>
              </a:extLst>
            </p:cNvPr>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5" name="Freeform 473">
              <a:extLst>
                <a:ext uri="{FF2B5EF4-FFF2-40B4-BE49-F238E27FC236}">
                  <a16:creationId xmlns:a16="http://schemas.microsoft.com/office/drawing/2014/main" id="{03CC8ED4-F6F1-1C31-48B4-8F2CBE5971E7}"/>
                </a:ext>
              </a:extLst>
            </p:cNvPr>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6" name="Freeform 474">
              <a:extLst>
                <a:ext uri="{FF2B5EF4-FFF2-40B4-BE49-F238E27FC236}">
                  <a16:creationId xmlns:a16="http://schemas.microsoft.com/office/drawing/2014/main" id="{2ED3496B-663B-D0AC-1E76-7F5DDA532BC5}"/>
                </a:ext>
              </a:extLst>
            </p:cNvPr>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7" name="Freeform 475">
              <a:extLst>
                <a:ext uri="{FF2B5EF4-FFF2-40B4-BE49-F238E27FC236}">
                  <a16:creationId xmlns:a16="http://schemas.microsoft.com/office/drawing/2014/main" id="{630FE487-3D8B-E793-09E1-C7DBE61FBFB8}"/>
                </a:ext>
              </a:extLst>
            </p:cNvPr>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8" name="Freeform 476">
              <a:extLst>
                <a:ext uri="{FF2B5EF4-FFF2-40B4-BE49-F238E27FC236}">
                  <a16:creationId xmlns:a16="http://schemas.microsoft.com/office/drawing/2014/main" id="{AE52C590-E0E2-068F-2E88-45F77D4086B9}"/>
                </a:ext>
              </a:extLst>
            </p:cNvPr>
            <p:cNvSpPr>
              <a:spLocks/>
            </p:cNvSpPr>
            <p:nvPr/>
          </p:nvSpPr>
          <p:spPr bwMode="auto">
            <a:xfrm>
              <a:off x="2382"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79" name="Freeform 477">
              <a:extLst>
                <a:ext uri="{FF2B5EF4-FFF2-40B4-BE49-F238E27FC236}">
                  <a16:creationId xmlns:a16="http://schemas.microsoft.com/office/drawing/2014/main" id="{90390CE9-3C49-1830-A6D5-B11288B5CE4B}"/>
                </a:ext>
              </a:extLst>
            </p:cNvPr>
            <p:cNvSpPr>
              <a:spLocks/>
            </p:cNvSpPr>
            <p:nvPr/>
          </p:nvSpPr>
          <p:spPr bwMode="auto">
            <a:xfrm>
              <a:off x="2382"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0" name="Freeform 478">
              <a:extLst>
                <a:ext uri="{FF2B5EF4-FFF2-40B4-BE49-F238E27FC236}">
                  <a16:creationId xmlns:a16="http://schemas.microsoft.com/office/drawing/2014/main" id="{FC95C302-C78F-28F0-0931-78F8F5D69B9A}"/>
                </a:ext>
              </a:extLst>
            </p:cNvPr>
            <p:cNvSpPr>
              <a:spLocks/>
            </p:cNvSpPr>
            <p:nvPr/>
          </p:nvSpPr>
          <p:spPr bwMode="auto">
            <a:xfrm>
              <a:off x="2382" y="2724"/>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 name="Freeform 479">
              <a:extLst>
                <a:ext uri="{FF2B5EF4-FFF2-40B4-BE49-F238E27FC236}">
                  <a16:creationId xmlns:a16="http://schemas.microsoft.com/office/drawing/2014/main" id="{012BC3E6-9831-A003-489D-6D357F36FE3E}"/>
                </a:ext>
              </a:extLst>
            </p:cNvPr>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2" name="Freeform 480">
              <a:extLst>
                <a:ext uri="{FF2B5EF4-FFF2-40B4-BE49-F238E27FC236}">
                  <a16:creationId xmlns:a16="http://schemas.microsoft.com/office/drawing/2014/main" id="{0786855D-6259-2747-66E9-16E40A0C783D}"/>
                </a:ext>
              </a:extLst>
            </p:cNvPr>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 name="Freeform 481">
              <a:extLst>
                <a:ext uri="{FF2B5EF4-FFF2-40B4-BE49-F238E27FC236}">
                  <a16:creationId xmlns:a16="http://schemas.microsoft.com/office/drawing/2014/main" id="{50955AB0-F96F-4898-2482-2CE63A2B3011}"/>
                </a:ext>
              </a:extLst>
            </p:cNvPr>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4" name="Freeform 482">
              <a:extLst>
                <a:ext uri="{FF2B5EF4-FFF2-40B4-BE49-F238E27FC236}">
                  <a16:creationId xmlns:a16="http://schemas.microsoft.com/office/drawing/2014/main" id="{46A3C629-7810-A90B-54E4-4A6DD90C1C63}"/>
                </a:ext>
              </a:extLst>
            </p:cNvPr>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5" name="Freeform 483">
              <a:extLst>
                <a:ext uri="{FF2B5EF4-FFF2-40B4-BE49-F238E27FC236}">
                  <a16:creationId xmlns:a16="http://schemas.microsoft.com/office/drawing/2014/main" id="{C693F9F9-5A7B-E318-B110-72AA5C0BB723}"/>
                </a:ext>
              </a:extLst>
            </p:cNvPr>
            <p:cNvSpPr>
              <a:spLocks/>
            </p:cNvSpPr>
            <p:nvPr/>
          </p:nvSpPr>
          <p:spPr bwMode="auto">
            <a:xfrm>
              <a:off x="2382"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6" name="Freeform 484">
              <a:extLst>
                <a:ext uri="{FF2B5EF4-FFF2-40B4-BE49-F238E27FC236}">
                  <a16:creationId xmlns:a16="http://schemas.microsoft.com/office/drawing/2014/main" id="{5C956F21-CEE6-5358-184B-5C155D803454}"/>
                </a:ext>
              </a:extLst>
            </p:cNvPr>
            <p:cNvSpPr>
              <a:spLocks/>
            </p:cNvSpPr>
            <p:nvPr/>
          </p:nvSpPr>
          <p:spPr bwMode="auto">
            <a:xfrm>
              <a:off x="2382"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7" name="Freeform 485">
              <a:extLst>
                <a:ext uri="{FF2B5EF4-FFF2-40B4-BE49-F238E27FC236}">
                  <a16:creationId xmlns:a16="http://schemas.microsoft.com/office/drawing/2014/main" id="{C5FA5264-2DBB-01FD-521E-A06C064AB1FB}"/>
                </a:ext>
              </a:extLst>
            </p:cNvPr>
            <p:cNvSpPr>
              <a:spLocks/>
            </p:cNvSpPr>
            <p:nvPr/>
          </p:nvSpPr>
          <p:spPr bwMode="auto">
            <a:xfrm>
              <a:off x="2382" y="2746"/>
              <a:ext cx="29"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8" name="Freeform 486">
              <a:extLst>
                <a:ext uri="{FF2B5EF4-FFF2-40B4-BE49-F238E27FC236}">
                  <a16:creationId xmlns:a16="http://schemas.microsoft.com/office/drawing/2014/main" id="{7EE20618-3DC8-7D14-DF98-36E1299823BF}"/>
                </a:ext>
              </a:extLst>
            </p:cNvPr>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89" name="Freeform 487">
              <a:extLst>
                <a:ext uri="{FF2B5EF4-FFF2-40B4-BE49-F238E27FC236}">
                  <a16:creationId xmlns:a16="http://schemas.microsoft.com/office/drawing/2014/main" id="{C0C17645-C000-70E4-75EA-A8ACC0355C6B}"/>
                </a:ext>
              </a:extLst>
            </p:cNvPr>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0" name="Freeform 488">
              <a:extLst>
                <a:ext uri="{FF2B5EF4-FFF2-40B4-BE49-F238E27FC236}">
                  <a16:creationId xmlns:a16="http://schemas.microsoft.com/office/drawing/2014/main" id="{34D73483-D1FB-0ECE-4443-D6DEF0CF16F6}"/>
                </a:ext>
              </a:extLst>
            </p:cNvPr>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1" name="Freeform 489">
              <a:extLst>
                <a:ext uri="{FF2B5EF4-FFF2-40B4-BE49-F238E27FC236}">
                  <a16:creationId xmlns:a16="http://schemas.microsoft.com/office/drawing/2014/main" id="{3E907A8A-18C4-CADF-7179-542733E4B3C5}"/>
                </a:ext>
              </a:extLst>
            </p:cNvPr>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 name="Freeform 490">
              <a:extLst>
                <a:ext uri="{FF2B5EF4-FFF2-40B4-BE49-F238E27FC236}">
                  <a16:creationId xmlns:a16="http://schemas.microsoft.com/office/drawing/2014/main" id="{C2D0C2BC-4232-22A7-30AA-4E3FC693EB71}"/>
                </a:ext>
              </a:extLst>
            </p:cNvPr>
            <p:cNvSpPr>
              <a:spLocks/>
            </p:cNvSpPr>
            <p:nvPr/>
          </p:nvSpPr>
          <p:spPr bwMode="auto">
            <a:xfrm>
              <a:off x="2382"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3" name="Freeform 491">
              <a:extLst>
                <a:ext uri="{FF2B5EF4-FFF2-40B4-BE49-F238E27FC236}">
                  <a16:creationId xmlns:a16="http://schemas.microsoft.com/office/drawing/2014/main" id="{D478B3C7-197D-041C-C8AC-64279B0AB1BB}"/>
                </a:ext>
              </a:extLst>
            </p:cNvPr>
            <p:cNvSpPr>
              <a:spLocks/>
            </p:cNvSpPr>
            <p:nvPr/>
          </p:nvSpPr>
          <p:spPr bwMode="auto">
            <a:xfrm>
              <a:off x="2382"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4" name="Freeform 492">
              <a:extLst>
                <a:ext uri="{FF2B5EF4-FFF2-40B4-BE49-F238E27FC236}">
                  <a16:creationId xmlns:a16="http://schemas.microsoft.com/office/drawing/2014/main" id="{49DD8C1A-2833-9B7B-2987-828F562641CD}"/>
                </a:ext>
              </a:extLst>
            </p:cNvPr>
            <p:cNvSpPr>
              <a:spLocks/>
            </p:cNvSpPr>
            <p:nvPr/>
          </p:nvSpPr>
          <p:spPr bwMode="auto">
            <a:xfrm>
              <a:off x="2382" y="2768"/>
              <a:ext cx="29"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5" name="Freeform 493">
              <a:extLst>
                <a:ext uri="{FF2B5EF4-FFF2-40B4-BE49-F238E27FC236}">
                  <a16:creationId xmlns:a16="http://schemas.microsoft.com/office/drawing/2014/main" id="{1DEEF867-2DD7-5DD6-A4EC-FB085B715306}"/>
                </a:ext>
              </a:extLst>
            </p:cNvPr>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6" name="Freeform 494">
              <a:extLst>
                <a:ext uri="{FF2B5EF4-FFF2-40B4-BE49-F238E27FC236}">
                  <a16:creationId xmlns:a16="http://schemas.microsoft.com/office/drawing/2014/main" id="{3D011B55-EB36-DAEF-C4D6-E95516E2B3EE}"/>
                </a:ext>
              </a:extLst>
            </p:cNvPr>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7" name="Freeform 495">
              <a:extLst>
                <a:ext uri="{FF2B5EF4-FFF2-40B4-BE49-F238E27FC236}">
                  <a16:creationId xmlns:a16="http://schemas.microsoft.com/office/drawing/2014/main" id="{5C096DE4-C477-250E-959E-03582310F7C6}"/>
                </a:ext>
              </a:extLst>
            </p:cNvPr>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98" name="Freeform 496">
              <a:extLst>
                <a:ext uri="{FF2B5EF4-FFF2-40B4-BE49-F238E27FC236}">
                  <a16:creationId xmlns:a16="http://schemas.microsoft.com/office/drawing/2014/main" id="{FFF010C1-D594-E139-D33D-0B7BAA4F4459}"/>
                </a:ext>
              </a:extLst>
            </p:cNvPr>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9" name="Freeform 497">
              <a:extLst>
                <a:ext uri="{FF2B5EF4-FFF2-40B4-BE49-F238E27FC236}">
                  <a16:creationId xmlns:a16="http://schemas.microsoft.com/office/drawing/2014/main" id="{B05C9E7F-9321-C25D-0E55-AEB465B66361}"/>
                </a:ext>
              </a:extLst>
            </p:cNvPr>
            <p:cNvSpPr>
              <a:spLocks/>
            </p:cNvSpPr>
            <p:nvPr/>
          </p:nvSpPr>
          <p:spPr bwMode="auto">
            <a:xfrm>
              <a:off x="2382"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0" name="Freeform 498">
              <a:extLst>
                <a:ext uri="{FF2B5EF4-FFF2-40B4-BE49-F238E27FC236}">
                  <a16:creationId xmlns:a16="http://schemas.microsoft.com/office/drawing/2014/main" id="{89EFDDC5-A8FC-D37D-E94E-1DC2C9971521}"/>
                </a:ext>
              </a:extLst>
            </p:cNvPr>
            <p:cNvSpPr>
              <a:spLocks/>
            </p:cNvSpPr>
            <p:nvPr/>
          </p:nvSpPr>
          <p:spPr bwMode="auto">
            <a:xfrm>
              <a:off x="2382"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1" name="Freeform 499">
              <a:extLst>
                <a:ext uri="{FF2B5EF4-FFF2-40B4-BE49-F238E27FC236}">
                  <a16:creationId xmlns:a16="http://schemas.microsoft.com/office/drawing/2014/main" id="{2B1AB7CD-3E6C-6DA1-8813-B9016A1BD8F5}"/>
                </a:ext>
              </a:extLst>
            </p:cNvPr>
            <p:cNvSpPr>
              <a:spLocks/>
            </p:cNvSpPr>
            <p:nvPr/>
          </p:nvSpPr>
          <p:spPr bwMode="auto">
            <a:xfrm>
              <a:off x="2382" y="2789"/>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 name="Freeform 500">
              <a:extLst>
                <a:ext uri="{FF2B5EF4-FFF2-40B4-BE49-F238E27FC236}">
                  <a16:creationId xmlns:a16="http://schemas.microsoft.com/office/drawing/2014/main" id="{FDB92D8F-5501-3C6A-61C7-23802FDC4293}"/>
                </a:ext>
              </a:extLst>
            </p:cNvPr>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3" name="Freeform 501">
              <a:extLst>
                <a:ext uri="{FF2B5EF4-FFF2-40B4-BE49-F238E27FC236}">
                  <a16:creationId xmlns:a16="http://schemas.microsoft.com/office/drawing/2014/main" id="{A708F51E-3A5D-A40F-9464-33EED316F141}"/>
                </a:ext>
              </a:extLst>
            </p:cNvPr>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4" name="Freeform 502">
              <a:extLst>
                <a:ext uri="{FF2B5EF4-FFF2-40B4-BE49-F238E27FC236}">
                  <a16:creationId xmlns:a16="http://schemas.microsoft.com/office/drawing/2014/main" id="{9D6F1D8A-C461-B06B-7B03-591FB423B8C3}"/>
                </a:ext>
              </a:extLst>
            </p:cNvPr>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5" name="Freeform 503">
              <a:extLst>
                <a:ext uri="{FF2B5EF4-FFF2-40B4-BE49-F238E27FC236}">
                  <a16:creationId xmlns:a16="http://schemas.microsoft.com/office/drawing/2014/main" id="{4A698A83-286A-384F-BD62-ECED92C1529F}"/>
                </a:ext>
              </a:extLst>
            </p:cNvPr>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6" name="Freeform 504">
              <a:extLst>
                <a:ext uri="{FF2B5EF4-FFF2-40B4-BE49-F238E27FC236}">
                  <a16:creationId xmlns:a16="http://schemas.microsoft.com/office/drawing/2014/main" id="{219F82E5-A28D-5B77-E686-9823C2F1F127}"/>
                </a:ext>
              </a:extLst>
            </p:cNvPr>
            <p:cNvSpPr>
              <a:spLocks/>
            </p:cNvSpPr>
            <p:nvPr/>
          </p:nvSpPr>
          <p:spPr bwMode="auto">
            <a:xfrm>
              <a:off x="2382"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7" name="Freeform 505">
              <a:extLst>
                <a:ext uri="{FF2B5EF4-FFF2-40B4-BE49-F238E27FC236}">
                  <a16:creationId xmlns:a16="http://schemas.microsoft.com/office/drawing/2014/main" id="{EB6983AD-9ECB-651D-9376-4AD66626D1EF}"/>
                </a:ext>
              </a:extLst>
            </p:cNvPr>
            <p:cNvSpPr>
              <a:spLocks/>
            </p:cNvSpPr>
            <p:nvPr/>
          </p:nvSpPr>
          <p:spPr bwMode="auto">
            <a:xfrm>
              <a:off x="2382"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08" name="Freeform 506">
              <a:extLst>
                <a:ext uri="{FF2B5EF4-FFF2-40B4-BE49-F238E27FC236}">
                  <a16:creationId xmlns:a16="http://schemas.microsoft.com/office/drawing/2014/main" id="{842A6412-DE6D-6C51-2F52-DFC177AB6DB8}"/>
                </a:ext>
              </a:extLst>
            </p:cNvPr>
            <p:cNvSpPr>
              <a:spLocks/>
            </p:cNvSpPr>
            <p:nvPr/>
          </p:nvSpPr>
          <p:spPr bwMode="auto">
            <a:xfrm>
              <a:off x="2382" y="2811"/>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9" name="Freeform 507">
              <a:extLst>
                <a:ext uri="{FF2B5EF4-FFF2-40B4-BE49-F238E27FC236}">
                  <a16:creationId xmlns:a16="http://schemas.microsoft.com/office/drawing/2014/main" id="{3C6F8BFB-D616-A569-CC4D-17A56D528DCC}"/>
                </a:ext>
              </a:extLst>
            </p:cNvPr>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0" name="Freeform 508">
              <a:extLst>
                <a:ext uri="{FF2B5EF4-FFF2-40B4-BE49-F238E27FC236}">
                  <a16:creationId xmlns:a16="http://schemas.microsoft.com/office/drawing/2014/main" id="{8D96DEC7-7F39-FEBD-EE75-8FAC5C935B50}"/>
                </a:ext>
              </a:extLst>
            </p:cNvPr>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1" name="Freeform 509">
              <a:extLst>
                <a:ext uri="{FF2B5EF4-FFF2-40B4-BE49-F238E27FC236}">
                  <a16:creationId xmlns:a16="http://schemas.microsoft.com/office/drawing/2014/main" id="{3346872A-0449-1BB6-98F2-C5EF5B3A1788}"/>
                </a:ext>
              </a:extLst>
            </p:cNvPr>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2" name="Freeform 510">
              <a:extLst>
                <a:ext uri="{FF2B5EF4-FFF2-40B4-BE49-F238E27FC236}">
                  <a16:creationId xmlns:a16="http://schemas.microsoft.com/office/drawing/2014/main" id="{A4A58DFC-45AE-6ABC-2C6C-9CFEBD4A5B37}"/>
                </a:ext>
              </a:extLst>
            </p:cNvPr>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 name="Freeform 511">
              <a:extLst>
                <a:ext uri="{FF2B5EF4-FFF2-40B4-BE49-F238E27FC236}">
                  <a16:creationId xmlns:a16="http://schemas.microsoft.com/office/drawing/2014/main" id="{6B2F1FE0-A37E-7FD7-BEF8-7079ABD2BFF2}"/>
                </a:ext>
              </a:extLst>
            </p:cNvPr>
            <p:cNvSpPr>
              <a:spLocks/>
            </p:cNvSpPr>
            <p:nvPr/>
          </p:nvSpPr>
          <p:spPr bwMode="auto">
            <a:xfrm>
              <a:off x="2382"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4" name="Freeform 512">
              <a:extLst>
                <a:ext uri="{FF2B5EF4-FFF2-40B4-BE49-F238E27FC236}">
                  <a16:creationId xmlns:a16="http://schemas.microsoft.com/office/drawing/2014/main" id="{FD919F83-8158-8A23-03CA-9568EDE30BC0}"/>
                </a:ext>
              </a:extLst>
            </p:cNvPr>
            <p:cNvSpPr>
              <a:spLocks/>
            </p:cNvSpPr>
            <p:nvPr/>
          </p:nvSpPr>
          <p:spPr bwMode="auto">
            <a:xfrm>
              <a:off x="2382"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5" name="Freeform 513">
              <a:extLst>
                <a:ext uri="{FF2B5EF4-FFF2-40B4-BE49-F238E27FC236}">
                  <a16:creationId xmlns:a16="http://schemas.microsoft.com/office/drawing/2014/main" id="{84155F26-9350-52E3-67CD-D0AD83AC4145}"/>
                </a:ext>
              </a:extLst>
            </p:cNvPr>
            <p:cNvSpPr>
              <a:spLocks/>
            </p:cNvSpPr>
            <p:nvPr/>
          </p:nvSpPr>
          <p:spPr bwMode="auto">
            <a:xfrm>
              <a:off x="2382" y="2833"/>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6" name="Freeform 514">
              <a:extLst>
                <a:ext uri="{FF2B5EF4-FFF2-40B4-BE49-F238E27FC236}">
                  <a16:creationId xmlns:a16="http://schemas.microsoft.com/office/drawing/2014/main" id="{8742AD6E-06EE-0E10-A31F-0D09F69F9881}"/>
                </a:ext>
              </a:extLst>
            </p:cNvPr>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7" name="Freeform 515">
              <a:extLst>
                <a:ext uri="{FF2B5EF4-FFF2-40B4-BE49-F238E27FC236}">
                  <a16:creationId xmlns:a16="http://schemas.microsoft.com/office/drawing/2014/main" id="{A9DF4A35-353C-1DD2-2430-5F54B65FFBE7}"/>
                </a:ext>
              </a:extLst>
            </p:cNvPr>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8" name="Freeform 516">
              <a:extLst>
                <a:ext uri="{FF2B5EF4-FFF2-40B4-BE49-F238E27FC236}">
                  <a16:creationId xmlns:a16="http://schemas.microsoft.com/office/drawing/2014/main" id="{16DAE268-7C29-6770-727D-B537C6D48744}"/>
                </a:ext>
              </a:extLst>
            </p:cNvPr>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19" name="Freeform 517">
              <a:extLst>
                <a:ext uri="{FF2B5EF4-FFF2-40B4-BE49-F238E27FC236}">
                  <a16:creationId xmlns:a16="http://schemas.microsoft.com/office/drawing/2014/main" id="{1CC74EA2-0FFD-478A-7A85-9B75C7C01E65}"/>
                </a:ext>
              </a:extLst>
            </p:cNvPr>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0" name="Freeform 518">
              <a:extLst>
                <a:ext uri="{FF2B5EF4-FFF2-40B4-BE49-F238E27FC236}">
                  <a16:creationId xmlns:a16="http://schemas.microsoft.com/office/drawing/2014/main" id="{865161C1-349D-4F17-8A80-B7D12F069145}"/>
                </a:ext>
              </a:extLst>
            </p:cNvPr>
            <p:cNvSpPr>
              <a:spLocks/>
            </p:cNvSpPr>
            <p:nvPr/>
          </p:nvSpPr>
          <p:spPr bwMode="auto">
            <a:xfrm>
              <a:off x="2382"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1" name="Freeform 519">
              <a:extLst>
                <a:ext uri="{FF2B5EF4-FFF2-40B4-BE49-F238E27FC236}">
                  <a16:creationId xmlns:a16="http://schemas.microsoft.com/office/drawing/2014/main" id="{719798AD-3C9F-26FE-0E10-DB9A7A24C1CA}"/>
                </a:ext>
              </a:extLst>
            </p:cNvPr>
            <p:cNvSpPr>
              <a:spLocks/>
            </p:cNvSpPr>
            <p:nvPr/>
          </p:nvSpPr>
          <p:spPr bwMode="auto">
            <a:xfrm>
              <a:off x="2382"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2" name="Freeform 520">
              <a:extLst>
                <a:ext uri="{FF2B5EF4-FFF2-40B4-BE49-F238E27FC236}">
                  <a16:creationId xmlns:a16="http://schemas.microsoft.com/office/drawing/2014/main" id="{FAD44BAC-25BF-3F01-D8CF-CC0B4B1C2B9F}"/>
                </a:ext>
              </a:extLst>
            </p:cNvPr>
            <p:cNvSpPr>
              <a:spLocks/>
            </p:cNvSpPr>
            <p:nvPr/>
          </p:nvSpPr>
          <p:spPr bwMode="auto">
            <a:xfrm>
              <a:off x="2382" y="2855"/>
              <a:ext cx="29"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3" name="Freeform 521">
              <a:extLst>
                <a:ext uri="{FF2B5EF4-FFF2-40B4-BE49-F238E27FC236}">
                  <a16:creationId xmlns:a16="http://schemas.microsoft.com/office/drawing/2014/main" id="{8E0AF573-549E-0C55-0F67-70D3CDBC720B}"/>
                </a:ext>
              </a:extLst>
            </p:cNvPr>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4" name="Freeform 522">
              <a:extLst>
                <a:ext uri="{FF2B5EF4-FFF2-40B4-BE49-F238E27FC236}">
                  <a16:creationId xmlns:a16="http://schemas.microsoft.com/office/drawing/2014/main" id="{A678B7E6-D501-CF38-D515-2F15AE933D8A}"/>
                </a:ext>
              </a:extLst>
            </p:cNvPr>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5" name="Freeform 523">
              <a:extLst>
                <a:ext uri="{FF2B5EF4-FFF2-40B4-BE49-F238E27FC236}">
                  <a16:creationId xmlns:a16="http://schemas.microsoft.com/office/drawing/2014/main" id="{61436119-9B45-D010-352B-467678F7A7DA}"/>
                </a:ext>
              </a:extLst>
            </p:cNvPr>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6" name="Freeform 524">
              <a:extLst>
                <a:ext uri="{FF2B5EF4-FFF2-40B4-BE49-F238E27FC236}">
                  <a16:creationId xmlns:a16="http://schemas.microsoft.com/office/drawing/2014/main" id="{F9EB7339-0130-6E77-7773-F1B32FDF618E}"/>
                </a:ext>
              </a:extLst>
            </p:cNvPr>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7" name="Freeform 525">
              <a:extLst>
                <a:ext uri="{FF2B5EF4-FFF2-40B4-BE49-F238E27FC236}">
                  <a16:creationId xmlns:a16="http://schemas.microsoft.com/office/drawing/2014/main" id="{49DC5001-9163-A9E6-01E8-B0A1068EE2FC}"/>
                </a:ext>
              </a:extLst>
            </p:cNvPr>
            <p:cNvSpPr>
              <a:spLocks/>
            </p:cNvSpPr>
            <p:nvPr/>
          </p:nvSpPr>
          <p:spPr bwMode="auto">
            <a:xfrm>
              <a:off x="2382"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8" name="Freeform 526">
              <a:extLst>
                <a:ext uri="{FF2B5EF4-FFF2-40B4-BE49-F238E27FC236}">
                  <a16:creationId xmlns:a16="http://schemas.microsoft.com/office/drawing/2014/main" id="{5C2DBE32-9308-71EC-3071-ADAFE002C70B}"/>
                </a:ext>
              </a:extLst>
            </p:cNvPr>
            <p:cNvSpPr>
              <a:spLocks/>
            </p:cNvSpPr>
            <p:nvPr/>
          </p:nvSpPr>
          <p:spPr bwMode="auto">
            <a:xfrm>
              <a:off x="2382"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29" name="Freeform 527">
              <a:extLst>
                <a:ext uri="{FF2B5EF4-FFF2-40B4-BE49-F238E27FC236}">
                  <a16:creationId xmlns:a16="http://schemas.microsoft.com/office/drawing/2014/main" id="{79F60C78-AA99-B99F-D053-EE2AE461DDA8}"/>
                </a:ext>
              </a:extLst>
            </p:cNvPr>
            <p:cNvSpPr>
              <a:spLocks/>
            </p:cNvSpPr>
            <p:nvPr/>
          </p:nvSpPr>
          <p:spPr bwMode="auto">
            <a:xfrm>
              <a:off x="2382" y="2877"/>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0" name="Freeform 528">
              <a:extLst>
                <a:ext uri="{FF2B5EF4-FFF2-40B4-BE49-F238E27FC236}">
                  <a16:creationId xmlns:a16="http://schemas.microsoft.com/office/drawing/2014/main" id="{2D15658B-739D-B9BF-414D-44C14D73563F}"/>
                </a:ext>
              </a:extLst>
            </p:cNvPr>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31" name="Freeform 529">
              <a:extLst>
                <a:ext uri="{FF2B5EF4-FFF2-40B4-BE49-F238E27FC236}">
                  <a16:creationId xmlns:a16="http://schemas.microsoft.com/office/drawing/2014/main" id="{CA0D6BAA-A15E-6331-EF2A-B1E2CA7AC4A2}"/>
                </a:ext>
              </a:extLst>
            </p:cNvPr>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 name="Freeform 530">
              <a:extLst>
                <a:ext uri="{FF2B5EF4-FFF2-40B4-BE49-F238E27FC236}">
                  <a16:creationId xmlns:a16="http://schemas.microsoft.com/office/drawing/2014/main" id="{9CFC45C9-908E-B2A0-E356-F3F7EB9EF104}"/>
                </a:ext>
              </a:extLst>
            </p:cNvPr>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33" name="Freeform 531">
              <a:extLst>
                <a:ext uri="{FF2B5EF4-FFF2-40B4-BE49-F238E27FC236}">
                  <a16:creationId xmlns:a16="http://schemas.microsoft.com/office/drawing/2014/main" id="{896DA8BA-2432-BA87-F4AE-0FF36D9836E2}"/>
                </a:ext>
              </a:extLst>
            </p:cNvPr>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4" name="Freeform 532">
              <a:extLst>
                <a:ext uri="{FF2B5EF4-FFF2-40B4-BE49-F238E27FC236}">
                  <a16:creationId xmlns:a16="http://schemas.microsoft.com/office/drawing/2014/main" id="{F69E9D2F-9D51-EC30-5897-41B9056A3AA5}"/>
                </a:ext>
              </a:extLst>
            </p:cNvPr>
            <p:cNvSpPr>
              <a:spLocks/>
            </p:cNvSpPr>
            <p:nvPr/>
          </p:nvSpPr>
          <p:spPr bwMode="auto">
            <a:xfrm>
              <a:off x="2382"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35" name="Freeform 533">
              <a:extLst>
                <a:ext uri="{FF2B5EF4-FFF2-40B4-BE49-F238E27FC236}">
                  <a16:creationId xmlns:a16="http://schemas.microsoft.com/office/drawing/2014/main" id="{E82A01AA-8EBB-40CE-F6AC-606B69C351B9}"/>
                </a:ext>
              </a:extLst>
            </p:cNvPr>
            <p:cNvSpPr>
              <a:spLocks/>
            </p:cNvSpPr>
            <p:nvPr/>
          </p:nvSpPr>
          <p:spPr bwMode="auto">
            <a:xfrm>
              <a:off x="2382"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36" name="Freeform 534">
              <a:extLst>
                <a:ext uri="{FF2B5EF4-FFF2-40B4-BE49-F238E27FC236}">
                  <a16:creationId xmlns:a16="http://schemas.microsoft.com/office/drawing/2014/main" id="{04EAAF7A-7237-347C-364B-906F5766C46E}"/>
                </a:ext>
              </a:extLst>
            </p:cNvPr>
            <p:cNvSpPr>
              <a:spLocks/>
            </p:cNvSpPr>
            <p:nvPr/>
          </p:nvSpPr>
          <p:spPr bwMode="auto">
            <a:xfrm>
              <a:off x="2382" y="2899"/>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7" name="Freeform 535">
              <a:extLst>
                <a:ext uri="{FF2B5EF4-FFF2-40B4-BE49-F238E27FC236}">
                  <a16:creationId xmlns:a16="http://schemas.microsoft.com/office/drawing/2014/main" id="{C4CAC1B6-F380-6824-CDE2-B4876B16F0D7}"/>
                </a:ext>
              </a:extLst>
            </p:cNvPr>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38" name="Freeform 536">
              <a:extLst>
                <a:ext uri="{FF2B5EF4-FFF2-40B4-BE49-F238E27FC236}">
                  <a16:creationId xmlns:a16="http://schemas.microsoft.com/office/drawing/2014/main" id="{D5C927BB-5ACA-93D4-1F9C-34ED75564E17}"/>
                </a:ext>
              </a:extLst>
            </p:cNvPr>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9" name="Freeform 537">
              <a:extLst>
                <a:ext uri="{FF2B5EF4-FFF2-40B4-BE49-F238E27FC236}">
                  <a16:creationId xmlns:a16="http://schemas.microsoft.com/office/drawing/2014/main" id="{7E13FFB4-3760-ED66-A581-052D96CB2344}"/>
                </a:ext>
              </a:extLst>
            </p:cNvPr>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0" name="Freeform 538">
              <a:extLst>
                <a:ext uri="{FF2B5EF4-FFF2-40B4-BE49-F238E27FC236}">
                  <a16:creationId xmlns:a16="http://schemas.microsoft.com/office/drawing/2014/main" id="{32B8E47E-F97E-5D05-BCD0-D7C97BD469A8}"/>
                </a:ext>
              </a:extLst>
            </p:cNvPr>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1" name="Freeform 539">
              <a:extLst>
                <a:ext uri="{FF2B5EF4-FFF2-40B4-BE49-F238E27FC236}">
                  <a16:creationId xmlns:a16="http://schemas.microsoft.com/office/drawing/2014/main" id="{42B57E21-F289-DAFF-1289-6FB44F880F26}"/>
                </a:ext>
              </a:extLst>
            </p:cNvPr>
            <p:cNvSpPr>
              <a:spLocks/>
            </p:cNvSpPr>
            <p:nvPr/>
          </p:nvSpPr>
          <p:spPr bwMode="auto">
            <a:xfrm>
              <a:off x="2382"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2" name="Freeform 540">
              <a:extLst>
                <a:ext uri="{FF2B5EF4-FFF2-40B4-BE49-F238E27FC236}">
                  <a16:creationId xmlns:a16="http://schemas.microsoft.com/office/drawing/2014/main" id="{73A7A3B7-24EF-729C-5B60-A49DA783F51E}"/>
                </a:ext>
              </a:extLst>
            </p:cNvPr>
            <p:cNvSpPr>
              <a:spLocks/>
            </p:cNvSpPr>
            <p:nvPr/>
          </p:nvSpPr>
          <p:spPr bwMode="auto">
            <a:xfrm>
              <a:off x="2382"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3" name="Freeform 541">
              <a:extLst>
                <a:ext uri="{FF2B5EF4-FFF2-40B4-BE49-F238E27FC236}">
                  <a16:creationId xmlns:a16="http://schemas.microsoft.com/office/drawing/2014/main" id="{F4D07B00-495F-BF61-AF99-F07770A9785B}"/>
                </a:ext>
              </a:extLst>
            </p:cNvPr>
            <p:cNvSpPr>
              <a:spLocks/>
            </p:cNvSpPr>
            <p:nvPr/>
          </p:nvSpPr>
          <p:spPr bwMode="auto">
            <a:xfrm>
              <a:off x="2382" y="2921"/>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4" name="Freeform 542">
              <a:extLst>
                <a:ext uri="{FF2B5EF4-FFF2-40B4-BE49-F238E27FC236}">
                  <a16:creationId xmlns:a16="http://schemas.microsoft.com/office/drawing/2014/main" id="{E98A262C-7682-9660-4AD1-BC521FDDE947}"/>
                </a:ext>
              </a:extLst>
            </p:cNvPr>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5" name="Freeform 543">
              <a:extLst>
                <a:ext uri="{FF2B5EF4-FFF2-40B4-BE49-F238E27FC236}">
                  <a16:creationId xmlns:a16="http://schemas.microsoft.com/office/drawing/2014/main" id="{F4A47B18-5F1B-969B-ED0E-E46D21769D4A}"/>
                </a:ext>
              </a:extLst>
            </p:cNvPr>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6" name="Freeform 544">
              <a:extLst>
                <a:ext uri="{FF2B5EF4-FFF2-40B4-BE49-F238E27FC236}">
                  <a16:creationId xmlns:a16="http://schemas.microsoft.com/office/drawing/2014/main" id="{F0BF09AF-EB42-0C36-F783-0B09CE0F2013}"/>
                </a:ext>
              </a:extLst>
            </p:cNvPr>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7" name="Freeform 545">
              <a:extLst>
                <a:ext uri="{FF2B5EF4-FFF2-40B4-BE49-F238E27FC236}">
                  <a16:creationId xmlns:a16="http://schemas.microsoft.com/office/drawing/2014/main" id="{5C7A9D17-2819-C55F-8B20-70A0F241E20D}"/>
                </a:ext>
              </a:extLst>
            </p:cNvPr>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8" name="Freeform 546">
              <a:extLst>
                <a:ext uri="{FF2B5EF4-FFF2-40B4-BE49-F238E27FC236}">
                  <a16:creationId xmlns:a16="http://schemas.microsoft.com/office/drawing/2014/main" id="{0DC8B788-25FD-0C9A-89A0-E8E182A35C98}"/>
                </a:ext>
              </a:extLst>
            </p:cNvPr>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49" name="Freeform 547">
              <a:extLst>
                <a:ext uri="{FF2B5EF4-FFF2-40B4-BE49-F238E27FC236}">
                  <a16:creationId xmlns:a16="http://schemas.microsoft.com/office/drawing/2014/main" id="{3CCC81DF-36CF-DCEE-C3FD-1408A4384AAE}"/>
                </a:ext>
              </a:extLst>
            </p:cNvPr>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0" name="Freeform 548">
              <a:extLst>
                <a:ext uri="{FF2B5EF4-FFF2-40B4-BE49-F238E27FC236}">
                  <a16:creationId xmlns:a16="http://schemas.microsoft.com/office/drawing/2014/main" id="{71E3A2CA-E6FA-E702-CC57-0C39DD9C56D0}"/>
                </a:ext>
              </a:extLst>
            </p:cNvPr>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1" name="Freeform 549">
              <a:extLst>
                <a:ext uri="{FF2B5EF4-FFF2-40B4-BE49-F238E27FC236}">
                  <a16:creationId xmlns:a16="http://schemas.microsoft.com/office/drawing/2014/main" id="{2B4E3EC4-CE07-0FA3-5822-38E5BA1BFB9E}"/>
                </a:ext>
              </a:extLst>
            </p:cNvPr>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2" name="Freeform 550">
              <a:extLst>
                <a:ext uri="{FF2B5EF4-FFF2-40B4-BE49-F238E27FC236}">
                  <a16:creationId xmlns:a16="http://schemas.microsoft.com/office/drawing/2014/main" id="{36E121CF-44DD-928B-D926-11AD218B3416}"/>
                </a:ext>
              </a:extLst>
            </p:cNvPr>
            <p:cNvSpPr>
              <a:spLocks/>
            </p:cNvSpPr>
            <p:nvPr/>
          </p:nvSpPr>
          <p:spPr bwMode="auto">
            <a:xfrm>
              <a:off x="2382"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3" name="Freeform 551">
              <a:extLst>
                <a:ext uri="{FF2B5EF4-FFF2-40B4-BE49-F238E27FC236}">
                  <a16:creationId xmlns:a16="http://schemas.microsoft.com/office/drawing/2014/main" id="{CED0027E-0028-F655-7E1F-0E1EFEE820DA}"/>
                </a:ext>
              </a:extLst>
            </p:cNvPr>
            <p:cNvSpPr>
              <a:spLocks/>
            </p:cNvSpPr>
            <p:nvPr/>
          </p:nvSpPr>
          <p:spPr bwMode="auto">
            <a:xfrm>
              <a:off x="2382"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4" name="Freeform 552">
              <a:extLst>
                <a:ext uri="{FF2B5EF4-FFF2-40B4-BE49-F238E27FC236}">
                  <a16:creationId xmlns:a16="http://schemas.microsoft.com/office/drawing/2014/main" id="{3CA4BCAF-85D2-8A95-CE70-2E9C7A88123F}"/>
                </a:ext>
              </a:extLst>
            </p:cNvPr>
            <p:cNvSpPr>
              <a:spLocks/>
            </p:cNvSpPr>
            <p:nvPr/>
          </p:nvSpPr>
          <p:spPr bwMode="auto">
            <a:xfrm>
              <a:off x="2382" y="2943"/>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5" name="Freeform 553">
              <a:extLst>
                <a:ext uri="{FF2B5EF4-FFF2-40B4-BE49-F238E27FC236}">
                  <a16:creationId xmlns:a16="http://schemas.microsoft.com/office/drawing/2014/main" id="{3D7CDB82-F6AB-ECCC-E991-B93CA85A85A6}"/>
                </a:ext>
              </a:extLst>
            </p:cNvPr>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6" name="Freeform 554">
              <a:extLst>
                <a:ext uri="{FF2B5EF4-FFF2-40B4-BE49-F238E27FC236}">
                  <a16:creationId xmlns:a16="http://schemas.microsoft.com/office/drawing/2014/main" id="{F5F7BE4C-4E69-30E2-664F-CEB8F8B2B8BC}"/>
                </a:ext>
              </a:extLst>
            </p:cNvPr>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7" name="Freeform 555">
              <a:extLst>
                <a:ext uri="{FF2B5EF4-FFF2-40B4-BE49-F238E27FC236}">
                  <a16:creationId xmlns:a16="http://schemas.microsoft.com/office/drawing/2014/main" id="{5CB68957-2BBB-9A17-97E7-239CBF9BFDD1}"/>
                </a:ext>
              </a:extLst>
            </p:cNvPr>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58" name="Freeform 556">
              <a:extLst>
                <a:ext uri="{FF2B5EF4-FFF2-40B4-BE49-F238E27FC236}">
                  <a16:creationId xmlns:a16="http://schemas.microsoft.com/office/drawing/2014/main" id="{13EBFC49-7089-CEB0-4D91-7B4F0DEE8D08}"/>
                </a:ext>
              </a:extLst>
            </p:cNvPr>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9" name="Freeform 557">
              <a:extLst>
                <a:ext uri="{FF2B5EF4-FFF2-40B4-BE49-F238E27FC236}">
                  <a16:creationId xmlns:a16="http://schemas.microsoft.com/office/drawing/2014/main" id="{2607964D-3F9E-55E6-4BF0-AC645A722C1A}"/>
                </a:ext>
              </a:extLst>
            </p:cNvPr>
            <p:cNvSpPr>
              <a:spLocks/>
            </p:cNvSpPr>
            <p:nvPr/>
          </p:nvSpPr>
          <p:spPr bwMode="auto">
            <a:xfrm>
              <a:off x="2382"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0" name="Freeform 558">
              <a:extLst>
                <a:ext uri="{FF2B5EF4-FFF2-40B4-BE49-F238E27FC236}">
                  <a16:creationId xmlns:a16="http://schemas.microsoft.com/office/drawing/2014/main" id="{D02BF352-0E4D-991C-A049-5258D78ECEEC}"/>
                </a:ext>
              </a:extLst>
            </p:cNvPr>
            <p:cNvSpPr>
              <a:spLocks/>
            </p:cNvSpPr>
            <p:nvPr/>
          </p:nvSpPr>
          <p:spPr bwMode="auto">
            <a:xfrm>
              <a:off x="2382"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1" name="Freeform 559">
              <a:extLst>
                <a:ext uri="{FF2B5EF4-FFF2-40B4-BE49-F238E27FC236}">
                  <a16:creationId xmlns:a16="http://schemas.microsoft.com/office/drawing/2014/main" id="{8DEA2661-504B-11D2-F6BC-D825533ABC6D}"/>
                </a:ext>
              </a:extLst>
            </p:cNvPr>
            <p:cNvSpPr>
              <a:spLocks/>
            </p:cNvSpPr>
            <p:nvPr/>
          </p:nvSpPr>
          <p:spPr bwMode="auto">
            <a:xfrm>
              <a:off x="2382" y="2965"/>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2" name="Freeform 560">
              <a:extLst>
                <a:ext uri="{FF2B5EF4-FFF2-40B4-BE49-F238E27FC236}">
                  <a16:creationId xmlns:a16="http://schemas.microsoft.com/office/drawing/2014/main" id="{D57EC5C7-514A-45A9-4B9A-1752B67E3838}"/>
                </a:ext>
              </a:extLst>
            </p:cNvPr>
            <p:cNvSpPr>
              <a:spLocks/>
            </p:cNvSpPr>
            <p:nvPr/>
          </p:nvSpPr>
          <p:spPr bwMode="auto">
            <a:xfrm>
              <a:off x="2381" y="2562"/>
              <a:ext cx="2"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3" name="Freeform 561">
              <a:extLst>
                <a:ext uri="{FF2B5EF4-FFF2-40B4-BE49-F238E27FC236}">
                  <a16:creationId xmlns:a16="http://schemas.microsoft.com/office/drawing/2014/main" id="{F8D19E87-7C10-0727-F834-B7D081F139D1}"/>
                </a:ext>
              </a:extLst>
            </p:cNvPr>
            <p:cNvSpPr>
              <a:spLocks/>
            </p:cNvSpPr>
            <p:nvPr/>
          </p:nvSpPr>
          <p:spPr bwMode="auto">
            <a:xfrm>
              <a:off x="2381" y="2562"/>
              <a:ext cx="2"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4" name="Rectangle 562">
              <a:extLst>
                <a:ext uri="{FF2B5EF4-FFF2-40B4-BE49-F238E27FC236}">
                  <a16:creationId xmlns:a16="http://schemas.microsoft.com/office/drawing/2014/main" id="{092E936F-DA46-33A2-6252-44E072A09BFE}"/>
                </a:ext>
              </a:extLst>
            </p:cNvPr>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5" name="Freeform 563">
              <a:extLst>
                <a:ext uri="{FF2B5EF4-FFF2-40B4-BE49-F238E27FC236}">
                  <a16:creationId xmlns:a16="http://schemas.microsoft.com/office/drawing/2014/main" id="{5342F2C5-3032-BE05-5CD6-8B3382E6DAB5}"/>
                </a:ext>
              </a:extLst>
            </p:cNvPr>
            <p:cNvSpPr>
              <a:spLocks/>
            </p:cNvSpPr>
            <p:nvPr/>
          </p:nvSpPr>
          <p:spPr bwMode="auto">
            <a:xfrm>
              <a:off x="2381" y="2562"/>
              <a:ext cx="2"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6" name="Freeform 564">
              <a:extLst>
                <a:ext uri="{FF2B5EF4-FFF2-40B4-BE49-F238E27FC236}">
                  <a16:creationId xmlns:a16="http://schemas.microsoft.com/office/drawing/2014/main" id="{031F7DCF-F7E1-75D3-8268-8F9F61C60494}"/>
                </a:ext>
              </a:extLst>
            </p:cNvPr>
            <p:cNvSpPr>
              <a:spLocks/>
            </p:cNvSpPr>
            <p:nvPr/>
          </p:nvSpPr>
          <p:spPr bwMode="auto">
            <a:xfrm>
              <a:off x="2381" y="2562"/>
              <a:ext cx="2"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7" name="Rectangle 565">
              <a:extLst>
                <a:ext uri="{FF2B5EF4-FFF2-40B4-BE49-F238E27FC236}">
                  <a16:creationId xmlns:a16="http://schemas.microsoft.com/office/drawing/2014/main" id="{276EB81B-B97A-EA5D-7DB9-47793CE295E2}"/>
                </a:ext>
              </a:extLst>
            </p:cNvPr>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8" name="Freeform 566">
              <a:extLst>
                <a:ext uri="{FF2B5EF4-FFF2-40B4-BE49-F238E27FC236}">
                  <a16:creationId xmlns:a16="http://schemas.microsoft.com/office/drawing/2014/main" id="{5A6C3D24-BAF4-84A5-58EC-434CBAF5E91F}"/>
                </a:ext>
              </a:extLst>
            </p:cNvPr>
            <p:cNvSpPr>
              <a:spLocks/>
            </p:cNvSpPr>
            <p:nvPr/>
          </p:nvSpPr>
          <p:spPr bwMode="auto">
            <a:xfrm>
              <a:off x="2773" y="2210"/>
              <a:ext cx="2"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69" name="Freeform 567">
              <a:extLst>
                <a:ext uri="{FF2B5EF4-FFF2-40B4-BE49-F238E27FC236}">
                  <a16:creationId xmlns:a16="http://schemas.microsoft.com/office/drawing/2014/main" id="{35190C33-3B61-86F4-9BC8-66B141F5F7DC}"/>
                </a:ext>
              </a:extLst>
            </p:cNvPr>
            <p:cNvSpPr>
              <a:spLocks/>
            </p:cNvSpPr>
            <p:nvPr/>
          </p:nvSpPr>
          <p:spPr bwMode="auto">
            <a:xfrm>
              <a:off x="2773" y="2210"/>
              <a:ext cx="2"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0" name="Rectangle 568">
              <a:extLst>
                <a:ext uri="{FF2B5EF4-FFF2-40B4-BE49-F238E27FC236}">
                  <a16:creationId xmlns:a16="http://schemas.microsoft.com/office/drawing/2014/main" id="{24CA3B21-EEAF-C312-5C67-743C46317C36}"/>
                </a:ext>
              </a:extLst>
            </p:cNvPr>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1" name="Freeform 569">
              <a:extLst>
                <a:ext uri="{FF2B5EF4-FFF2-40B4-BE49-F238E27FC236}">
                  <a16:creationId xmlns:a16="http://schemas.microsoft.com/office/drawing/2014/main" id="{1ED49216-1267-5FEA-7FAB-331FBF18D446}"/>
                </a:ext>
              </a:extLst>
            </p:cNvPr>
            <p:cNvSpPr>
              <a:spLocks/>
            </p:cNvSpPr>
            <p:nvPr/>
          </p:nvSpPr>
          <p:spPr bwMode="auto">
            <a:xfrm>
              <a:off x="2773" y="2210"/>
              <a:ext cx="2"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2" name="Freeform 570">
              <a:extLst>
                <a:ext uri="{FF2B5EF4-FFF2-40B4-BE49-F238E27FC236}">
                  <a16:creationId xmlns:a16="http://schemas.microsoft.com/office/drawing/2014/main" id="{8875FE88-13E8-47A2-E012-5C7AD565A197}"/>
                </a:ext>
              </a:extLst>
            </p:cNvPr>
            <p:cNvSpPr>
              <a:spLocks/>
            </p:cNvSpPr>
            <p:nvPr/>
          </p:nvSpPr>
          <p:spPr bwMode="auto">
            <a:xfrm>
              <a:off x="2773" y="2210"/>
              <a:ext cx="2"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3" name="Rectangle 571">
              <a:extLst>
                <a:ext uri="{FF2B5EF4-FFF2-40B4-BE49-F238E27FC236}">
                  <a16:creationId xmlns:a16="http://schemas.microsoft.com/office/drawing/2014/main" id="{FB99548B-DC1B-DDB3-8CD3-1F963E1B3472}"/>
                </a:ext>
              </a:extLst>
            </p:cNvPr>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4" name="Freeform 572">
              <a:extLst>
                <a:ext uri="{FF2B5EF4-FFF2-40B4-BE49-F238E27FC236}">
                  <a16:creationId xmlns:a16="http://schemas.microsoft.com/office/drawing/2014/main" id="{C8EFDFDF-2C5B-760B-71A1-DA3242857075}"/>
                </a:ext>
              </a:extLst>
            </p:cNvPr>
            <p:cNvSpPr>
              <a:spLocks/>
            </p:cNvSpPr>
            <p:nvPr/>
          </p:nvSpPr>
          <p:spPr bwMode="auto">
            <a:xfrm>
              <a:off x="2744" y="2210"/>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5" name="Freeform 573">
              <a:extLst>
                <a:ext uri="{FF2B5EF4-FFF2-40B4-BE49-F238E27FC236}">
                  <a16:creationId xmlns:a16="http://schemas.microsoft.com/office/drawing/2014/main" id="{6B3D6F30-A6B8-1814-76B8-254E59ACE96A}"/>
                </a:ext>
              </a:extLst>
            </p:cNvPr>
            <p:cNvSpPr>
              <a:spLocks/>
            </p:cNvSpPr>
            <p:nvPr/>
          </p:nvSpPr>
          <p:spPr bwMode="auto">
            <a:xfrm>
              <a:off x="2745"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6" name="Freeform 574">
              <a:extLst>
                <a:ext uri="{FF2B5EF4-FFF2-40B4-BE49-F238E27FC236}">
                  <a16:creationId xmlns:a16="http://schemas.microsoft.com/office/drawing/2014/main" id="{1AF0B0CD-46C0-2232-815D-0B66617B531C}"/>
                </a:ext>
              </a:extLst>
            </p:cNvPr>
            <p:cNvSpPr>
              <a:spLocks/>
            </p:cNvSpPr>
            <p:nvPr/>
          </p:nvSpPr>
          <p:spPr bwMode="auto">
            <a:xfrm>
              <a:off x="2744"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 name="Freeform 575">
              <a:extLst>
                <a:ext uri="{FF2B5EF4-FFF2-40B4-BE49-F238E27FC236}">
                  <a16:creationId xmlns:a16="http://schemas.microsoft.com/office/drawing/2014/main" id="{2F1E0635-2B33-CDA3-04EA-91DD8AE97606}"/>
                </a:ext>
              </a:extLst>
            </p:cNvPr>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78" name="Freeform 576">
              <a:extLst>
                <a:ext uri="{FF2B5EF4-FFF2-40B4-BE49-F238E27FC236}">
                  <a16:creationId xmlns:a16="http://schemas.microsoft.com/office/drawing/2014/main" id="{8F7F8123-2200-B1A7-90CF-DC4F596B4CEF}"/>
                </a:ext>
              </a:extLst>
            </p:cNvPr>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9" name="Freeform 577">
              <a:extLst>
                <a:ext uri="{FF2B5EF4-FFF2-40B4-BE49-F238E27FC236}">
                  <a16:creationId xmlns:a16="http://schemas.microsoft.com/office/drawing/2014/main" id="{5ED737EF-59CE-A503-4771-E551E7114642}"/>
                </a:ext>
              </a:extLst>
            </p:cNvPr>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0" name="Freeform 578">
              <a:extLst>
                <a:ext uri="{FF2B5EF4-FFF2-40B4-BE49-F238E27FC236}">
                  <a16:creationId xmlns:a16="http://schemas.microsoft.com/office/drawing/2014/main" id="{2CE2B146-25B8-3361-69FE-D3F3DE007987}"/>
                </a:ext>
              </a:extLst>
            </p:cNvPr>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1" name="Freeform 579">
              <a:extLst>
                <a:ext uri="{FF2B5EF4-FFF2-40B4-BE49-F238E27FC236}">
                  <a16:creationId xmlns:a16="http://schemas.microsoft.com/office/drawing/2014/main" id="{AC9ED20E-7FC3-F919-A061-30A8F0B8B9EB}"/>
                </a:ext>
              </a:extLst>
            </p:cNvPr>
            <p:cNvSpPr>
              <a:spLocks/>
            </p:cNvSpPr>
            <p:nvPr/>
          </p:nvSpPr>
          <p:spPr bwMode="auto">
            <a:xfrm>
              <a:off x="2744" y="2232"/>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2" name="Freeform 580">
              <a:extLst>
                <a:ext uri="{FF2B5EF4-FFF2-40B4-BE49-F238E27FC236}">
                  <a16:creationId xmlns:a16="http://schemas.microsoft.com/office/drawing/2014/main" id="{CE1D2701-E2F7-529F-F15B-671F32869ED2}"/>
                </a:ext>
              </a:extLst>
            </p:cNvPr>
            <p:cNvSpPr>
              <a:spLocks/>
            </p:cNvSpPr>
            <p:nvPr/>
          </p:nvSpPr>
          <p:spPr bwMode="auto">
            <a:xfrm>
              <a:off x="2745"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3" name="Freeform 581">
              <a:extLst>
                <a:ext uri="{FF2B5EF4-FFF2-40B4-BE49-F238E27FC236}">
                  <a16:creationId xmlns:a16="http://schemas.microsoft.com/office/drawing/2014/main" id="{3045C77D-8D7C-C4FE-180D-043FFBF2B406}"/>
                </a:ext>
              </a:extLst>
            </p:cNvPr>
            <p:cNvSpPr>
              <a:spLocks/>
            </p:cNvSpPr>
            <p:nvPr/>
          </p:nvSpPr>
          <p:spPr bwMode="auto">
            <a:xfrm>
              <a:off x="2744"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 name="Freeform 582">
              <a:extLst>
                <a:ext uri="{FF2B5EF4-FFF2-40B4-BE49-F238E27FC236}">
                  <a16:creationId xmlns:a16="http://schemas.microsoft.com/office/drawing/2014/main" id="{DBE3B85A-B0C4-23C5-342C-EA9CA617CFC6}"/>
                </a:ext>
              </a:extLst>
            </p:cNvPr>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5" name="Freeform 583">
              <a:extLst>
                <a:ext uri="{FF2B5EF4-FFF2-40B4-BE49-F238E27FC236}">
                  <a16:creationId xmlns:a16="http://schemas.microsoft.com/office/drawing/2014/main" id="{EB00AD8C-7072-5824-3D86-AE7FFDEF1D66}"/>
                </a:ext>
              </a:extLst>
            </p:cNvPr>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6" name="Freeform 584">
              <a:extLst>
                <a:ext uri="{FF2B5EF4-FFF2-40B4-BE49-F238E27FC236}">
                  <a16:creationId xmlns:a16="http://schemas.microsoft.com/office/drawing/2014/main" id="{63A305A9-6A56-38A3-8229-63FA5862DB55}"/>
                </a:ext>
              </a:extLst>
            </p:cNvPr>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7" name="Freeform 585">
              <a:extLst>
                <a:ext uri="{FF2B5EF4-FFF2-40B4-BE49-F238E27FC236}">
                  <a16:creationId xmlns:a16="http://schemas.microsoft.com/office/drawing/2014/main" id="{99D98734-9B9F-CADB-9EAE-6A3C029E63EB}"/>
                </a:ext>
              </a:extLst>
            </p:cNvPr>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8" name="Freeform 586">
              <a:extLst>
                <a:ext uri="{FF2B5EF4-FFF2-40B4-BE49-F238E27FC236}">
                  <a16:creationId xmlns:a16="http://schemas.microsoft.com/office/drawing/2014/main" id="{BC1F0F38-AE32-75A1-F094-285E4B26D490}"/>
                </a:ext>
              </a:extLst>
            </p:cNvPr>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89" name="Freeform 587">
              <a:extLst>
                <a:ext uri="{FF2B5EF4-FFF2-40B4-BE49-F238E27FC236}">
                  <a16:creationId xmlns:a16="http://schemas.microsoft.com/office/drawing/2014/main" id="{F8A8465B-461F-4DE1-88B3-222147C8D03D}"/>
                </a:ext>
              </a:extLst>
            </p:cNvPr>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0" name="Freeform 588">
              <a:extLst>
                <a:ext uri="{FF2B5EF4-FFF2-40B4-BE49-F238E27FC236}">
                  <a16:creationId xmlns:a16="http://schemas.microsoft.com/office/drawing/2014/main" id="{A585C469-C1F7-7083-3035-DD38C6D4B3BC}"/>
                </a:ext>
              </a:extLst>
            </p:cNvPr>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91" name="Freeform 589">
              <a:extLst>
                <a:ext uri="{FF2B5EF4-FFF2-40B4-BE49-F238E27FC236}">
                  <a16:creationId xmlns:a16="http://schemas.microsoft.com/office/drawing/2014/main" id="{4F720005-C799-4791-C6A7-D11E9BAD0725}"/>
                </a:ext>
              </a:extLst>
            </p:cNvPr>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2" name="Freeform 590">
              <a:extLst>
                <a:ext uri="{FF2B5EF4-FFF2-40B4-BE49-F238E27FC236}">
                  <a16:creationId xmlns:a16="http://schemas.microsoft.com/office/drawing/2014/main" id="{559DE203-A702-A983-F14B-FC142388C246}"/>
                </a:ext>
              </a:extLst>
            </p:cNvPr>
            <p:cNvSpPr>
              <a:spLocks/>
            </p:cNvSpPr>
            <p:nvPr/>
          </p:nvSpPr>
          <p:spPr bwMode="auto">
            <a:xfrm>
              <a:off x="2744" y="2254"/>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93" name="Freeform 591">
              <a:extLst>
                <a:ext uri="{FF2B5EF4-FFF2-40B4-BE49-F238E27FC236}">
                  <a16:creationId xmlns:a16="http://schemas.microsoft.com/office/drawing/2014/main" id="{C3CF4251-3973-8116-A4D0-E31C573FB838}"/>
                </a:ext>
              </a:extLst>
            </p:cNvPr>
            <p:cNvSpPr>
              <a:spLocks/>
            </p:cNvSpPr>
            <p:nvPr/>
          </p:nvSpPr>
          <p:spPr bwMode="auto">
            <a:xfrm>
              <a:off x="2745"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94" name="Freeform 592">
              <a:extLst>
                <a:ext uri="{FF2B5EF4-FFF2-40B4-BE49-F238E27FC236}">
                  <a16:creationId xmlns:a16="http://schemas.microsoft.com/office/drawing/2014/main" id="{54CA30CF-C271-0A5A-8C49-C4B441F68921}"/>
                </a:ext>
              </a:extLst>
            </p:cNvPr>
            <p:cNvSpPr>
              <a:spLocks/>
            </p:cNvSpPr>
            <p:nvPr/>
          </p:nvSpPr>
          <p:spPr bwMode="auto">
            <a:xfrm>
              <a:off x="2744"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5" name="Freeform 593">
              <a:extLst>
                <a:ext uri="{FF2B5EF4-FFF2-40B4-BE49-F238E27FC236}">
                  <a16:creationId xmlns:a16="http://schemas.microsoft.com/office/drawing/2014/main" id="{3813EBFC-2941-D0D4-C76C-63350142FFB9}"/>
                </a:ext>
              </a:extLst>
            </p:cNvPr>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96" name="Freeform 594">
              <a:extLst>
                <a:ext uri="{FF2B5EF4-FFF2-40B4-BE49-F238E27FC236}">
                  <a16:creationId xmlns:a16="http://schemas.microsoft.com/office/drawing/2014/main" id="{81DCCAB8-6BBC-0650-FBF9-86F3FFA6C421}"/>
                </a:ext>
              </a:extLst>
            </p:cNvPr>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7" name="Freeform 595">
              <a:extLst>
                <a:ext uri="{FF2B5EF4-FFF2-40B4-BE49-F238E27FC236}">
                  <a16:creationId xmlns:a16="http://schemas.microsoft.com/office/drawing/2014/main" id="{53A99479-3E68-A745-439A-AE54144D0997}"/>
                </a:ext>
              </a:extLst>
            </p:cNvPr>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598" name="Freeform 596">
              <a:extLst>
                <a:ext uri="{FF2B5EF4-FFF2-40B4-BE49-F238E27FC236}">
                  <a16:creationId xmlns:a16="http://schemas.microsoft.com/office/drawing/2014/main" id="{042547FB-20F1-9547-5E8B-D530038E7DEE}"/>
                </a:ext>
              </a:extLst>
            </p:cNvPr>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9" name="Freeform 597">
              <a:extLst>
                <a:ext uri="{FF2B5EF4-FFF2-40B4-BE49-F238E27FC236}">
                  <a16:creationId xmlns:a16="http://schemas.microsoft.com/office/drawing/2014/main" id="{200496E1-88E4-8E86-7477-F80D647987BF}"/>
                </a:ext>
              </a:extLst>
            </p:cNvPr>
            <p:cNvSpPr>
              <a:spLocks/>
            </p:cNvSpPr>
            <p:nvPr/>
          </p:nvSpPr>
          <p:spPr bwMode="auto">
            <a:xfrm>
              <a:off x="2744" y="2276"/>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0" name="Freeform 598">
              <a:extLst>
                <a:ext uri="{FF2B5EF4-FFF2-40B4-BE49-F238E27FC236}">
                  <a16:creationId xmlns:a16="http://schemas.microsoft.com/office/drawing/2014/main" id="{3053FDB0-9662-A56F-F1D4-66632A5A17BE}"/>
                </a:ext>
              </a:extLst>
            </p:cNvPr>
            <p:cNvSpPr>
              <a:spLocks/>
            </p:cNvSpPr>
            <p:nvPr/>
          </p:nvSpPr>
          <p:spPr bwMode="auto">
            <a:xfrm>
              <a:off x="2745"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1" name="Freeform 599">
              <a:extLst>
                <a:ext uri="{FF2B5EF4-FFF2-40B4-BE49-F238E27FC236}">
                  <a16:creationId xmlns:a16="http://schemas.microsoft.com/office/drawing/2014/main" id="{9120F986-99F7-C4BF-8B73-A2C89E9EBF04}"/>
                </a:ext>
              </a:extLst>
            </p:cNvPr>
            <p:cNvSpPr>
              <a:spLocks/>
            </p:cNvSpPr>
            <p:nvPr/>
          </p:nvSpPr>
          <p:spPr bwMode="auto">
            <a:xfrm>
              <a:off x="2744"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2" name="Freeform 600">
              <a:extLst>
                <a:ext uri="{FF2B5EF4-FFF2-40B4-BE49-F238E27FC236}">
                  <a16:creationId xmlns:a16="http://schemas.microsoft.com/office/drawing/2014/main" id="{45975E31-6066-79B1-9126-413937CC8876}"/>
                </a:ext>
              </a:extLst>
            </p:cNvPr>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3" name="Freeform 601">
              <a:extLst>
                <a:ext uri="{FF2B5EF4-FFF2-40B4-BE49-F238E27FC236}">
                  <a16:creationId xmlns:a16="http://schemas.microsoft.com/office/drawing/2014/main" id="{B908E4AD-4CD2-94D0-C960-2576B143B797}"/>
                </a:ext>
              </a:extLst>
            </p:cNvPr>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 name="Freeform 602">
              <a:extLst>
                <a:ext uri="{FF2B5EF4-FFF2-40B4-BE49-F238E27FC236}">
                  <a16:creationId xmlns:a16="http://schemas.microsoft.com/office/drawing/2014/main" id="{8A31C3F7-0F35-E15D-B352-ADC42BACD3BC}"/>
                </a:ext>
              </a:extLst>
            </p:cNvPr>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5" name="Freeform 603">
              <a:extLst>
                <a:ext uri="{FF2B5EF4-FFF2-40B4-BE49-F238E27FC236}">
                  <a16:creationId xmlns:a16="http://schemas.microsoft.com/office/drawing/2014/main" id="{4AEFD736-E478-5A0F-79FD-0AE5102E2060}"/>
                </a:ext>
              </a:extLst>
            </p:cNvPr>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6" name="Freeform 604">
              <a:extLst>
                <a:ext uri="{FF2B5EF4-FFF2-40B4-BE49-F238E27FC236}">
                  <a16:creationId xmlns:a16="http://schemas.microsoft.com/office/drawing/2014/main" id="{30F0743B-BE1E-E76C-C25A-90A485BA6B2A}"/>
                </a:ext>
              </a:extLst>
            </p:cNvPr>
            <p:cNvSpPr>
              <a:spLocks/>
            </p:cNvSpPr>
            <p:nvPr/>
          </p:nvSpPr>
          <p:spPr bwMode="auto">
            <a:xfrm>
              <a:off x="2744" y="2298"/>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607" name="Group 605">
            <a:extLst>
              <a:ext uri="{FF2B5EF4-FFF2-40B4-BE49-F238E27FC236}">
                <a16:creationId xmlns:a16="http://schemas.microsoft.com/office/drawing/2014/main" id="{D2B7D121-B5D0-A1E1-1EA0-7689E6C85E73}"/>
              </a:ext>
            </a:extLst>
          </p:cNvPr>
          <p:cNvGrpSpPr>
            <a:grpSpLocks/>
          </p:cNvGrpSpPr>
          <p:nvPr/>
        </p:nvGrpSpPr>
        <p:grpSpPr bwMode="auto">
          <a:xfrm>
            <a:off x="5895617" y="2243164"/>
            <a:ext cx="3068637" cy="3459162"/>
            <a:chOff x="2737" y="2298"/>
            <a:chExt cx="559" cy="703"/>
          </a:xfrm>
        </p:grpSpPr>
        <p:sp>
          <p:nvSpPr>
            <p:cNvPr id="608" name="Freeform 606">
              <a:extLst>
                <a:ext uri="{FF2B5EF4-FFF2-40B4-BE49-F238E27FC236}">
                  <a16:creationId xmlns:a16="http://schemas.microsoft.com/office/drawing/2014/main" id="{A4A4470E-42BA-67CA-131E-A3D42DA5D50D}"/>
                </a:ext>
              </a:extLst>
            </p:cNvPr>
            <p:cNvSpPr>
              <a:spLocks/>
            </p:cNvSpPr>
            <p:nvPr/>
          </p:nvSpPr>
          <p:spPr bwMode="auto">
            <a:xfrm>
              <a:off x="2745"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09" name="Freeform 607">
              <a:extLst>
                <a:ext uri="{FF2B5EF4-FFF2-40B4-BE49-F238E27FC236}">
                  <a16:creationId xmlns:a16="http://schemas.microsoft.com/office/drawing/2014/main" id="{E54EFB63-8DE2-8D84-F0C1-2AF0427E1EC8}"/>
                </a:ext>
              </a:extLst>
            </p:cNvPr>
            <p:cNvSpPr>
              <a:spLocks/>
            </p:cNvSpPr>
            <p:nvPr/>
          </p:nvSpPr>
          <p:spPr bwMode="auto">
            <a:xfrm>
              <a:off x="2744"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0" name="Freeform 608">
              <a:extLst>
                <a:ext uri="{FF2B5EF4-FFF2-40B4-BE49-F238E27FC236}">
                  <a16:creationId xmlns:a16="http://schemas.microsoft.com/office/drawing/2014/main" id="{916E4207-29E1-99F8-7ABB-521FFF63606F}"/>
                </a:ext>
              </a:extLst>
            </p:cNvPr>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1" name="Freeform 609">
              <a:extLst>
                <a:ext uri="{FF2B5EF4-FFF2-40B4-BE49-F238E27FC236}">
                  <a16:creationId xmlns:a16="http://schemas.microsoft.com/office/drawing/2014/main" id="{0D7C1C5D-24EB-A038-D6F7-908B6F12E078}"/>
                </a:ext>
              </a:extLst>
            </p:cNvPr>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2" name="Freeform 610">
              <a:extLst>
                <a:ext uri="{FF2B5EF4-FFF2-40B4-BE49-F238E27FC236}">
                  <a16:creationId xmlns:a16="http://schemas.microsoft.com/office/drawing/2014/main" id="{71BA40C6-5135-7D2B-AE97-288476E904EB}"/>
                </a:ext>
              </a:extLst>
            </p:cNvPr>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3" name="Freeform 611">
              <a:extLst>
                <a:ext uri="{FF2B5EF4-FFF2-40B4-BE49-F238E27FC236}">
                  <a16:creationId xmlns:a16="http://schemas.microsoft.com/office/drawing/2014/main" id="{ED480F27-4722-B70E-B0E0-12091B5D78DC}"/>
                </a:ext>
              </a:extLst>
            </p:cNvPr>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 name="Freeform 612">
              <a:extLst>
                <a:ext uri="{FF2B5EF4-FFF2-40B4-BE49-F238E27FC236}">
                  <a16:creationId xmlns:a16="http://schemas.microsoft.com/office/drawing/2014/main" id="{C90C129C-62F9-D270-40BD-7267FE4B210E}"/>
                </a:ext>
              </a:extLst>
            </p:cNvPr>
            <p:cNvSpPr>
              <a:spLocks/>
            </p:cNvSpPr>
            <p:nvPr/>
          </p:nvSpPr>
          <p:spPr bwMode="auto">
            <a:xfrm>
              <a:off x="2744" y="2320"/>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5" name="Freeform 613">
              <a:extLst>
                <a:ext uri="{FF2B5EF4-FFF2-40B4-BE49-F238E27FC236}">
                  <a16:creationId xmlns:a16="http://schemas.microsoft.com/office/drawing/2014/main" id="{7E605B44-0AAD-5C90-9894-9A63594C5E07}"/>
                </a:ext>
              </a:extLst>
            </p:cNvPr>
            <p:cNvSpPr>
              <a:spLocks/>
            </p:cNvSpPr>
            <p:nvPr/>
          </p:nvSpPr>
          <p:spPr bwMode="auto">
            <a:xfrm>
              <a:off x="2745"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6" name="Freeform 614">
              <a:extLst>
                <a:ext uri="{FF2B5EF4-FFF2-40B4-BE49-F238E27FC236}">
                  <a16:creationId xmlns:a16="http://schemas.microsoft.com/office/drawing/2014/main" id="{7026B552-17CE-3443-0A4B-56FD09F4D571}"/>
                </a:ext>
              </a:extLst>
            </p:cNvPr>
            <p:cNvSpPr>
              <a:spLocks/>
            </p:cNvSpPr>
            <p:nvPr/>
          </p:nvSpPr>
          <p:spPr bwMode="auto">
            <a:xfrm>
              <a:off x="2744"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7" name="Freeform 615">
              <a:extLst>
                <a:ext uri="{FF2B5EF4-FFF2-40B4-BE49-F238E27FC236}">
                  <a16:creationId xmlns:a16="http://schemas.microsoft.com/office/drawing/2014/main" id="{A5FF6710-61E9-26A5-9894-E2D2B9561F22}"/>
                </a:ext>
              </a:extLst>
            </p:cNvPr>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18" name="Freeform 616">
              <a:extLst>
                <a:ext uri="{FF2B5EF4-FFF2-40B4-BE49-F238E27FC236}">
                  <a16:creationId xmlns:a16="http://schemas.microsoft.com/office/drawing/2014/main" id="{99110A4B-DA88-4F7D-8749-95B26A546377}"/>
                </a:ext>
              </a:extLst>
            </p:cNvPr>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9" name="Freeform 617">
              <a:extLst>
                <a:ext uri="{FF2B5EF4-FFF2-40B4-BE49-F238E27FC236}">
                  <a16:creationId xmlns:a16="http://schemas.microsoft.com/office/drawing/2014/main" id="{08FB0703-5958-409B-BF5C-A9DCBFE772EE}"/>
                </a:ext>
              </a:extLst>
            </p:cNvPr>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0" name="Freeform 618">
              <a:extLst>
                <a:ext uri="{FF2B5EF4-FFF2-40B4-BE49-F238E27FC236}">
                  <a16:creationId xmlns:a16="http://schemas.microsoft.com/office/drawing/2014/main" id="{57D99AFE-E213-96A2-4BCB-E9452A4D6530}"/>
                </a:ext>
              </a:extLst>
            </p:cNvPr>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1" name="Freeform 619">
              <a:extLst>
                <a:ext uri="{FF2B5EF4-FFF2-40B4-BE49-F238E27FC236}">
                  <a16:creationId xmlns:a16="http://schemas.microsoft.com/office/drawing/2014/main" id="{F1707B0B-0DC1-23D3-2368-30EA38FBBF50}"/>
                </a:ext>
              </a:extLst>
            </p:cNvPr>
            <p:cNvSpPr>
              <a:spLocks/>
            </p:cNvSpPr>
            <p:nvPr/>
          </p:nvSpPr>
          <p:spPr bwMode="auto">
            <a:xfrm>
              <a:off x="2744" y="2342"/>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2" name="Freeform 620">
              <a:extLst>
                <a:ext uri="{FF2B5EF4-FFF2-40B4-BE49-F238E27FC236}">
                  <a16:creationId xmlns:a16="http://schemas.microsoft.com/office/drawing/2014/main" id="{8A2CF598-8A9D-63CD-4309-054C20DCC3CC}"/>
                </a:ext>
              </a:extLst>
            </p:cNvPr>
            <p:cNvSpPr>
              <a:spLocks/>
            </p:cNvSpPr>
            <p:nvPr/>
          </p:nvSpPr>
          <p:spPr bwMode="auto">
            <a:xfrm>
              <a:off x="2745"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3" name="Freeform 621">
              <a:extLst>
                <a:ext uri="{FF2B5EF4-FFF2-40B4-BE49-F238E27FC236}">
                  <a16:creationId xmlns:a16="http://schemas.microsoft.com/office/drawing/2014/main" id="{23800DDA-A959-5485-7EAC-A75BB80A5432}"/>
                </a:ext>
              </a:extLst>
            </p:cNvPr>
            <p:cNvSpPr>
              <a:spLocks/>
            </p:cNvSpPr>
            <p:nvPr/>
          </p:nvSpPr>
          <p:spPr bwMode="auto">
            <a:xfrm>
              <a:off x="2744"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 name="Freeform 622">
              <a:extLst>
                <a:ext uri="{FF2B5EF4-FFF2-40B4-BE49-F238E27FC236}">
                  <a16:creationId xmlns:a16="http://schemas.microsoft.com/office/drawing/2014/main" id="{6CDAD124-16B7-778A-8701-AB7A86185D79}"/>
                </a:ext>
              </a:extLst>
            </p:cNvPr>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5" name="Freeform 623">
              <a:extLst>
                <a:ext uri="{FF2B5EF4-FFF2-40B4-BE49-F238E27FC236}">
                  <a16:creationId xmlns:a16="http://schemas.microsoft.com/office/drawing/2014/main" id="{95B0699C-6F4D-E610-C8E2-35887C34972C}"/>
                </a:ext>
              </a:extLst>
            </p:cNvPr>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 name="Freeform 624">
              <a:extLst>
                <a:ext uri="{FF2B5EF4-FFF2-40B4-BE49-F238E27FC236}">
                  <a16:creationId xmlns:a16="http://schemas.microsoft.com/office/drawing/2014/main" id="{63569F87-CCFC-D450-27D6-18EFBC58D652}"/>
                </a:ext>
              </a:extLst>
            </p:cNvPr>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7" name="Freeform 625">
              <a:extLst>
                <a:ext uri="{FF2B5EF4-FFF2-40B4-BE49-F238E27FC236}">
                  <a16:creationId xmlns:a16="http://schemas.microsoft.com/office/drawing/2014/main" id="{D430E6CC-0302-78E3-52B0-BC00DF81F106}"/>
                </a:ext>
              </a:extLst>
            </p:cNvPr>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8" name="Freeform 626">
              <a:extLst>
                <a:ext uri="{FF2B5EF4-FFF2-40B4-BE49-F238E27FC236}">
                  <a16:creationId xmlns:a16="http://schemas.microsoft.com/office/drawing/2014/main" id="{919DADE8-3D7D-B8BA-7AA0-96624847BE81}"/>
                </a:ext>
              </a:extLst>
            </p:cNvPr>
            <p:cNvSpPr>
              <a:spLocks/>
            </p:cNvSpPr>
            <p:nvPr/>
          </p:nvSpPr>
          <p:spPr bwMode="auto">
            <a:xfrm>
              <a:off x="2744" y="2364"/>
              <a:ext cx="30"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29" name="Freeform 627">
              <a:extLst>
                <a:ext uri="{FF2B5EF4-FFF2-40B4-BE49-F238E27FC236}">
                  <a16:creationId xmlns:a16="http://schemas.microsoft.com/office/drawing/2014/main" id="{9D8FC811-14B4-E154-DE8C-75A2664A0125}"/>
                </a:ext>
              </a:extLst>
            </p:cNvPr>
            <p:cNvSpPr>
              <a:spLocks/>
            </p:cNvSpPr>
            <p:nvPr/>
          </p:nvSpPr>
          <p:spPr bwMode="auto">
            <a:xfrm>
              <a:off x="2745"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0" name="Freeform 628">
              <a:extLst>
                <a:ext uri="{FF2B5EF4-FFF2-40B4-BE49-F238E27FC236}">
                  <a16:creationId xmlns:a16="http://schemas.microsoft.com/office/drawing/2014/main" id="{31C83D4D-F0CC-5BC5-C352-792A826635D2}"/>
                </a:ext>
              </a:extLst>
            </p:cNvPr>
            <p:cNvSpPr>
              <a:spLocks/>
            </p:cNvSpPr>
            <p:nvPr/>
          </p:nvSpPr>
          <p:spPr bwMode="auto">
            <a:xfrm>
              <a:off x="2744" y="2364"/>
              <a:ext cx="30"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1" name="Freeform 629">
              <a:extLst>
                <a:ext uri="{FF2B5EF4-FFF2-40B4-BE49-F238E27FC236}">
                  <a16:creationId xmlns:a16="http://schemas.microsoft.com/office/drawing/2014/main" id="{410817BA-A6E1-D80B-05E4-A11BD8AFA204}"/>
                </a:ext>
              </a:extLst>
            </p:cNvPr>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2" name="Freeform 630">
              <a:extLst>
                <a:ext uri="{FF2B5EF4-FFF2-40B4-BE49-F238E27FC236}">
                  <a16:creationId xmlns:a16="http://schemas.microsoft.com/office/drawing/2014/main" id="{3F83E245-CEB4-C9E4-DC96-ACE138EA0874}"/>
                </a:ext>
              </a:extLst>
            </p:cNvPr>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3" name="Freeform 631">
              <a:extLst>
                <a:ext uri="{FF2B5EF4-FFF2-40B4-BE49-F238E27FC236}">
                  <a16:creationId xmlns:a16="http://schemas.microsoft.com/office/drawing/2014/main" id="{69EC1CA8-E14C-4749-FDD2-E21126E9B3EC}"/>
                </a:ext>
              </a:extLst>
            </p:cNvPr>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4" name="Freeform 632">
              <a:extLst>
                <a:ext uri="{FF2B5EF4-FFF2-40B4-BE49-F238E27FC236}">
                  <a16:creationId xmlns:a16="http://schemas.microsoft.com/office/drawing/2014/main" id="{ACA40388-39BA-8FFF-3591-6CDA875ACAC7}"/>
                </a:ext>
              </a:extLst>
            </p:cNvPr>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5" name="Freeform 633">
              <a:extLst>
                <a:ext uri="{FF2B5EF4-FFF2-40B4-BE49-F238E27FC236}">
                  <a16:creationId xmlns:a16="http://schemas.microsoft.com/office/drawing/2014/main" id="{43D3F047-BE52-4254-BF71-6ECA3712B404}"/>
                </a:ext>
              </a:extLst>
            </p:cNvPr>
            <p:cNvSpPr>
              <a:spLocks/>
            </p:cNvSpPr>
            <p:nvPr/>
          </p:nvSpPr>
          <p:spPr bwMode="auto">
            <a:xfrm>
              <a:off x="2744" y="2386"/>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6" name="Freeform 634">
              <a:extLst>
                <a:ext uri="{FF2B5EF4-FFF2-40B4-BE49-F238E27FC236}">
                  <a16:creationId xmlns:a16="http://schemas.microsoft.com/office/drawing/2014/main" id="{63248B6A-C3D0-0C83-94E6-5DD369A96F56}"/>
                </a:ext>
              </a:extLst>
            </p:cNvPr>
            <p:cNvSpPr>
              <a:spLocks/>
            </p:cNvSpPr>
            <p:nvPr/>
          </p:nvSpPr>
          <p:spPr bwMode="auto">
            <a:xfrm>
              <a:off x="2745"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7" name="Freeform 635">
              <a:extLst>
                <a:ext uri="{FF2B5EF4-FFF2-40B4-BE49-F238E27FC236}">
                  <a16:creationId xmlns:a16="http://schemas.microsoft.com/office/drawing/2014/main" id="{858508C0-3E20-6BAC-F1E4-81C44D804AFB}"/>
                </a:ext>
              </a:extLst>
            </p:cNvPr>
            <p:cNvSpPr>
              <a:spLocks/>
            </p:cNvSpPr>
            <p:nvPr/>
          </p:nvSpPr>
          <p:spPr bwMode="auto">
            <a:xfrm>
              <a:off x="2744" y="2386"/>
              <a:ext cx="30"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8" name="Freeform 636">
              <a:extLst>
                <a:ext uri="{FF2B5EF4-FFF2-40B4-BE49-F238E27FC236}">
                  <a16:creationId xmlns:a16="http://schemas.microsoft.com/office/drawing/2014/main" id="{31A0A6F2-18B9-62CC-2181-E398C334BDC3}"/>
                </a:ext>
              </a:extLst>
            </p:cNvPr>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39" name="Freeform 637">
              <a:extLst>
                <a:ext uri="{FF2B5EF4-FFF2-40B4-BE49-F238E27FC236}">
                  <a16:creationId xmlns:a16="http://schemas.microsoft.com/office/drawing/2014/main" id="{C8324716-0518-1640-0B79-890CBB3B9AC0}"/>
                </a:ext>
              </a:extLst>
            </p:cNvPr>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0" name="Freeform 638">
              <a:extLst>
                <a:ext uri="{FF2B5EF4-FFF2-40B4-BE49-F238E27FC236}">
                  <a16:creationId xmlns:a16="http://schemas.microsoft.com/office/drawing/2014/main" id="{68DF8207-42B9-7A55-E256-6B1ECDA438EB}"/>
                </a:ext>
              </a:extLst>
            </p:cNvPr>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1" name="Freeform 639">
              <a:extLst>
                <a:ext uri="{FF2B5EF4-FFF2-40B4-BE49-F238E27FC236}">
                  <a16:creationId xmlns:a16="http://schemas.microsoft.com/office/drawing/2014/main" id="{FBA7CE65-9DBF-1503-9C7A-289EFB06B5CE}"/>
                </a:ext>
              </a:extLst>
            </p:cNvPr>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2" name="Freeform 640">
              <a:extLst>
                <a:ext uri="{FF2B5EF4-FFF2-40B4-BE49-F238E27FC236}">
                  <a16:creationId xmlns:a16="http://schemas.microsoft.com/office/drawing/2014/main" id="{529E84FE-6135-B2C1-A7E1-5F92D8058338}"/>
                </a:ext>
              </a:extLst>
            </p:cNvPr>
            <p:cNvSpPr>
              <a:spLocks/>
            </p:cNvSpPr>
            <p:nvPr/>
          </p:nvSpPr>
          <p:spPr bwMode="auto">
            <a:xfrm>
              <a:off x="2744" y="2408"/>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3" name="Freeform 641">
              <a:extLst>
                <a:ext uri="{FF2B5EF4-FFF2-40B4-BE49-F238E27FC236}">
                  <a16:creationId xmlns:a16="http://schemas.microsoft.com/office/drawing/2014/main" id="{DC877DE5-9030-DEDB-5145-2868B5A09556}"/>
                </a:ext>
              </a:extLst>
            </p:cNvPr>
            <p:cNvSpPr>
              <a:spLocks/>
            </p:cNvSpPr>
            <p:nvPr/>
          </p:nvSpPr>
          <p:spPr bwMode="auto">
            <a:xfrm>
              <a:off x="2745"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4" name="Freeform 642">
              <a:extLst>
                <a:ext uri="{FF2B5EF4-FFF2-40B4-BE49-F238E27FC236}">
                  <a16:creationId xmlns:a16="http://schemas.microsoft.com/office/drawing/2014/main" id="{3302778F-0EF8-4C6C-C6CB-6C0E503B63F5}"/>
                </a:ext>
              </a:extLst>
            </p:cNvPr>
            <p:cNvSpPr>
              <a:spLocks/>
            </p:cNvSpPr>
            <p:nvPr/>
          </p:nvSpPr>
          <p:spPr bwMode="auto">
            <a:xfrm>
              <a:off x="2744" y="2408"/>
              <a:ext cx="30"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 name="Freeform 643">
              <a:extLst>
                <a:ext uri="{FF2B5EF4-FFF2-40B4-BE49-F238E27FC236}">
                  <a16:creationId xmlns:a16="http://schemas.microsoft.com/office/drawing/2014/main" id="{EEF1C9F6-F809-4D64-C6C7-10015B205B8A}"/>
                </a:ext>
              </a:extLst>
            </p:cNvPr>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6" name="Freeform 644">
              <a:extLst>
                <a:ext uri="{FF2B5EF4-FFF2-40B4-BE49-F238E27FC236}">
                  <a16:creationId xmlns:a16="http://schemas.microsoft.com/office/drawing/2014/main" id="{6C4386A7-65D3-EAE4-29D8-E05BD80AF1A8}"/>
                </a:ext>
              </a:extLst>
            </p:cNvPr>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7" name="Freeform 645">
              <a:extLst>
                <a:ext uri="{FF2B5EF4-FFF2-40B4-BE49-F238E27FC236}">
                  <a16:creationId xmlns:a16="http://schemas.microsoft.com/office/drawing/2014/main" id="{45519D7B-4B14-0D43-40E1-AFC174F737EE}"/>
                </a:ext>
              </a:extLst>
            </p:cNvPr>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48" name="Freeform 646">
              <a:extLst>
                <a:ext uri="{FF2B5EF4-FFF2-40B4-BE49-F238E27FC236}">
                  <a16:creationId xmlns:a16="http://schemas.microsoft.com/office/drawing/2014/main" id="{2A12699E-C9EF-A1A8-B0FD-CA01890B7351}"/>
                </a:ext>
              </a:extLst>
            </p:cNvPr>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9" name="Freeform 647">
              <a:extLst>
                <a:ext uri="{FF2B5EF4-FFF2-40B4-BE49-F238E27FC236}">
                  <a16:creationId xmlns:a16="http://schemas.microsoft.com/office/drawing/2014/main" id="{65FE39C8-86F2-F5A0-2B50-9D95356FF30A}"/>
                </a:ext>
              </a:extLst>
            </p:cNvPr>
            <p:cNvSpPr>
              <a:spLocks/>
            </p:cNvSpPr>
            <p:nvPr/>
          </p:nvSpPr>
          <p:spPr bwMode="auto">
            <a:xfrm>
              <a:off x="2744" y="2430"/>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0" name="Freeform 648">
              <a:extLst>
                <a:ext uri="{FF2B5EF4-FFF2-40B4-BE49-F238E27FC236}">
                  <a16:creationId xmlns:a16="http://schemas.microsoft.com/office/drawing/2014/main" id="{FF2661E4-E2DE-FDD4-1B2D-B26A5B34EEAB}"/>
                </a:ext>
              </a:extLst>
            </p:cNvPr>
            <p:cNvSpPr>
              <a:spLocks/>
            </p:cNvSpPr>
            <p:nvPr/>
          </p:nvSpPr>
          <p:spPr bwMode="auto">
            <a:xfrm>
              <a:off x="2745"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1" name="Freeform 649">
              <a:extLst>
                <a:ext uri="{FF2B5EF4-FFF2-40B4-BE49-F238E27FC236}">
                  <a16:creationId xmlns:a16="http://schemas.microsoft.com/office/drawing/2014/main" id="{CE6C72C5-054F-7D62-F1B8-F3D00280FD5A}"/>
                </a:ext>
              </a:extLst>
            </p:cNvPr>
            <p:cNvSpPr>
              <a:spLocks/>
            </p:cNvSpPr>
            <p:nvPr/>
          </p:nvSpPr>
          <p:spPr bwMode="auto">
            <a:xfrm>
              <a:off x="2744" y="2430"/>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2" name="Freeform 650">
              <a:extLst>
                <a:ext uri="{FF2B5EF4-FFF2-40B4-BE49-F238E27FC236}">
                  <a16:creationId xmlns:a16="http://schemas.microsoft.com/office/drawing/2014/main" id="{5E8E8969-5447-0ABF-298A-B2966637D544}"/>
                </a:ext>
              </a:extLst>
            </p:cNvPr>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3" name="Freeform 651">
              <a:extLst>
                <a:ext uri="{FF2B5EF4-FFF2-40B4-BE49-F238E27FC236}">
                  <a16:creationId xmlns:a16="http://schemas.microsoft.com/office/drawing/2014/main" id="{342C934A-6EAA-4AED-26D7-702F93BFB0B6}"/>
                </a:ext>
              </a:extLst>
            </p:cNvPr>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4" name="Freeform 652">
              <a:extLst>
                <a:ext uri="{FF2B5EF4-FFF2-40B4-BE49-F238E27FC236}">
                  <a16:creationId xmlns:a16="http://schemas.microsoft.com/office/drawing/2014/main" id="{B8F8C069-DEC9-49AD-3AB0-4AF985D1137B}"/>
                </a:ext>
              </a:extLst>
            </p:cNvPr>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5" name="Freeform 653">
              <a:extLst>
                <a:ext uri="{FF2B5EF4-FFF2-40B4-BE49-F238E27FC236}">
                  <a16:creationId xmlns:a16="http://schemas.microsoft.com/office/drawing/2014/main" id="{D4E2F774-E803-5F67-7E5D-F19777C051D8}"/>
                </a:ext>
              </a:extLst>
            </p:cNvPr>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 name="Freeform 654">
              <a:extLst>
                <a:ext uri="{FF2B5EF4-FFF2-40B4-BE49-F238E27FC236}">
                  <a16:creationId xmlns:a16="http://schemas.microsoft.com/office/drawing/2014/main" id="{AEA7EF59-7545-3BDF-0E20-141210A44954}"/>
                </a:ext>
              </a:extLst>
            </p:cNvPr>
            <p:cNvSpPr>
              <a:spLocks/>
            </p:cNvSpPr>
            <p:nvPr/>
          </p:nvSpPr>
          <p:spPr bwMode="auto">
            <a:xfrm>
              <a:off x="2744" y="2452"/>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7" name="Freeform 655">
              <a:extLst>
                <a:ext uri="{FF2B5EF4-FFF2-40B4-BE49-F238E27FC236}">
                  <a16:creationId xmlns:a16="http://schemas.microsoft.com/office/drawing/2014/main" id="{084CB68A-3C44-5630-58BB-C9CFA841FD59}"/>
                </a:ext>
              </a:extLst>
            </p:cNvPr>
            <p:cNvSpPr>
              <a:spLocks/>
            </p:cNvSpPr>
            <p:nvPr/>
          </p:nvSpPr>
          <p:spPr bwMode="auto">
            <a:xfrm>
              <a:off x="2745"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58" name="Freeform 656">
              <a:extLst>
                <a:ext uri="{FF2B5EF4-FFF2-40B4-BE49-F238E27FC236}">
                  <a16:creationId xmlns:a16="http://schemas.microsoft.com/office/drawing/2014/main" id="{74A14B78-CA2A-64EC-7CAE-34DC6057AB03}"/>
                </a:ext>
              </a:extLst>
            </p:cNvPr>
            <p:cNvSpPr>
              <a:spLocks/>
            </p:cNvSpPr>
            <p:nvPr/>
          </p:nvSpPr>
          <p:spPr bwMode="auto">
            <a:xfrm>
              <a:off x="2744" y="2452"/>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9" name="Freeform 657">
              <a:extLst>
                <a:ext uri="{FF2B5EF4-FFF2-40B4-BE49-F238E27FC236}">
                  <a16:creationId xmlns:a16="http://schemas.microsoft.com/office/drawing/2014/main" id="{FA4EAEAE-456D-7A50-82B2-634609B810A4}"/>
                </a:ext>
              </a:extLst>
            </p:cNvPr>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0" name="Freeform 658">
              <a:extLst>
                <a:ext uri="{FF2B5EF4-FFF2-40B4-BE49-F238E27FC236}">
                  <a16:creationId xmlns:a16="http://schemas.microsoft.com/office/drawing/2014/main" id="{0A14CFE0-38CA-EFE6-8ADE-40A7588A42EB}"/>
                </a:ext>
              </a:extLst>
            </p:cNvPr>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1" name="Freeform 659">
              <a:extLst>
                <a:ext uri="{FF2B5EF4-FFF2-40B4-BE49-F238E27FC236}">
                  <a16:creationId xmlns:a16="http://schemas.microsoft.com/office/drawing/2014/main" id="{27F86440-E209-0055-67C0-FE31B3BB9B67}"/>
                </a:ext>
              </a:extLst>
            </p:cNvPr>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2" name="Freeform 660">
              <a:extLst>
                <a:ext uri="{FF2B5EF4-FFF2-40B4-BE49-F238E27FC236}">
                  <a16:creationId xmlns:a16="http://schemas.microsoft.com/office/drawing/2014/main" id="{CC284183-20DC-65E9-F275-16F78CCAB4D1}"/>
                </a:ext>
              </a:extLst>
            </p:cNvPr>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3" name="Freeform 661">
              <a:extLst>
                <a:ext uri="{FF2B5EF4-FFF2-40B4-BE49-F238E27FC236}">
                  <a16:creationId xmlns:a16="http://schemas.microsoft.com/office/drawing/2014/main" id="{90B166CB-5B1F-9236-6C24-B5E755641AEA}"/>
                </a:ext>
              </a:extLst>
            </p:cNvPr>
            <p:cNvSpPr>
              <a:spLocks/>
            </p:cNvSpPr>
            <p:nvPr/>
          </p:nvSpPr>
          <p:spPr bwMode="auto">
            <a:xfrm>
              <a:off x="2744" y="247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4" name="Freeform 662">
              <a:extLst>
                <a:ext uri="{FF2B5EF4-FFF2-40B4-BE49-F238E27FC236}">
                  <a16:creationId xmlns:a16="http://schemas.microsoft.com/office/drawing/2014/main" id="{C0F6B97E-ED40-E142-D666-832CE3C34189}"/>
                </a:ext>
              </a:extLst>
            </p:cNvPr>
            <p:cNvSpPr>
              <a:spLocks/>
            </p:cNvSpPr>
            <p:nvPr/>
          </p:nvSpPr>
          <p:spPr bwMode="auto">
            <a:xfrm>
              <a:off x="2745"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5" name="Freeform 663">
              <a:extLst>
                <a:ext uri="{FF2B5EF4-FFF2-40B4-BE49-F238E27FC236}">
                  <a16:creationId xmlns:a16="http://schemas.microsoft.com/office/drawing/2014/main" id="{F2385020-CBD0-D49A-B693-3049353F5544}"/>
                </a:ext>
              </a:extLst>
            </p:cNvPr>
            <p:cNvSpPr>
              <a:spLocks/>
            </p:cNvSpPr>
            <p:nvPr/>
          </p:nvSpPr>
          <p:spPr bwMode="auto">
            <a:xfrm>
              <a:off x="2744" y="2473"/>
              <a:ext cx="30"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6" name="Freeform 664">
              <a:extLst>
                <a:ext uri="{FF2B5EF4-FFF2-40B4-BE49-F238E27FC236}">
                  <a16:creationId xmlns:a16="http://schemas.microsoft.com/office/drawing/2014/main" id="{01622136-D410-11E1-0669-586D62D96818}"/>
                </a:ext>
              </a:extLst>
            </p:cNvPr>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7" name="Freeform 665">
              <a:extLst>
                <a:ext uri="{FF2B5EF4-FFF2-40B4-BE49-F238E27FC236}">
                  <a16:creationId xmlns:a16="http://schemas.microsoft.com/office/drawing/2014/main" id="{CCDAFA7D-018D-8B45-12EC-39A1B162678E}"/>
                </a:ext>
              </a:extLst>
            </p:cNvPr>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8" name="Freeform 666">
              <a:extLst>
                <a:ext uri="{FF2B5EF4-FFF2-40B4-BE49-F238E27FC236}">
                  <a16:creationId xmlns:a16="http://schemas.microsoft.com/office/drawing/2014/main" id="{A06833FA-B266-45FA-2381-47714E097897}"/>
                </a:ext>
              </a:extLst>
            </p:cNvPr>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69" name="Freeform 667">
              <a:extLst>
                <a:ext uri="{FF2B5EF4-FFF2-40B4-BE49-F238E27FC236}">
                  <a16:creationId xmlns:a16="http://schemas.microsoft.com/office/drawing/2014/main" id="{D944BB98-DDAB-A915-5D27-C066C77EF92D}"/>
                </a:ext>
              </a:extLst>
            </p:cNvPr>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0" name="Freeform 668">
              <a:extLst>
                <a:ext uri="{FF2B5EF4-FFF2-40B4-BE49-F238E27FC236}">
                  <a16:creationId xmlns:a16="http://schemas.microsoft.com/office/drawing/2014/main" id="{643DB3D7-75EA-8080-D668-21F317BA102C}"/>
                </a:ext>
              </a:extLst>
            </p:cNvPr>
            <p:cNvSpPr>
              <a:spLocks/>
            </p:cNvSpPr>
            <p:nvPr/>
          </p:nvSpPr>
          <p:spPr bwMode="auto">
            <a:xfrm>
              <a:off x="2744" y="2495"/>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1" name="Freeform 669">
              <a:extLst>
                <a:ext uri="{FF2B5EF4-FFF2-40B4-BE49-F238E27FC236}">
                  <a16:creationId xmlns:a16="http://schemas.microsoft.com/office/drawing/2014/main" id="{22C1A584-52CE-AA34-4E8A-11D2610D4F78}"/>
                </a:ext>
              </a:extLst>
            </p:cNvPr>
            <p:cNvSpPr>
              <a:spLocks/>
            </p:cNvSpPr>
            <p:nvPr/>
          </p:nvSpPr>
          <p:spPr bwMode="auto">
            <a:xfrm>
              <a:off x="2745"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2" name="Freeform 670">
              <a:extLst>
                <a:ext uri="{FF2B5EF4-FFF2-40B4-BE49-F238E27FC236}">
                  <a16:creationId xmlns:a16="http://schemas.microsoft.com/office/drawing/2014/main" id="{272DD591-1CA3-9A11-9065-A2D63D6F58D1}"/>
                </a:ext>
              </a:extLst>
            </p:cNvPr>
            <p:cNvSpPr>
              <a:spLocks/>
            </p:cNvSpPr>
            <p:nvPr/>
          </p:nvSpPr>
          <p:spPr bwMode="auto">
            <a:xfrm>
              <a:off x="2744" y="2495"/>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3" name="Freeform 671">
              <a:extLst>
                <a:ext uri="{FF2B5EF4-FFF2-40B4-BE49-F238E27FC236}">
                  <a16:creationId xmlns:a16="http://schemas.microsoft.com/office/drawing/2014/main" id="{4105F60A-DC55-C472-E09B-79567F68581F}"/>
                </a:ext>
              </a:extLst>
            </p:cNvPr>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4" name="Freeform 672">
              <a:extLst>
                <a:ext uri="{FF2B5EF4-FFF2-40B4-BE49-F238E27FC236}">
                  <a16:creationId xmlns:a16="http://schemas.microsoft.com/office/drawing/2014/main" id="{0ED59F26-BECC-DE97-33E2-5E0B092E6BC9}"/>
                </a:ext>
              </a:extLst>
            </p:cNvPr>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 name="Freeform 673">
              <a:extLst>
                <a:ext uri="{FF2B5EF4-FFF2-40B4-BE49-F238E27FC236}">
                  <a16:creationId xmlns:a16="http://schemas.microsoft.com/office/drawing/2014/main" id="{83A7494F-B232-4CF9-EE10-963110F50787}"/>
                </a:ext>
              </a:extLst>
            </p:cNvPr>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6" name="Freeform 674">
              <a:extLst>
                <a:ext uri="{FF2B5EF4-FFF2-40B4-BE49-F238E27FC236}">
                  <a16:creationId xmlns:a16="http://schemas.microsoft.com/office/drawing/2014/main" id="{BBFBFEE5-19D9-93EA-B2FB-A0562FABEBF9}"/>
                </a:ext>
              </a:extLst>
            </p:cNvPr>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7" name="Freeform 675">
              <a:extLst>
                <a:ext uri="{FF2B5EF4-FFF2-40B4-BE49-F238E27FC236}">
                  <a16:creationId xmlns:a16="http://schemas.microsoft.com/office/drawing/2014/main" id="{8C72FFAE-D079-116D-86AD-11F3D77F332C}"/>
                </a:ext>
              </a:extLst>
            </p:cNvPr>
            <p:cNvSpPr>
              <a:spLocks/>
            </p:cNvSpPr>
            <p:nvPr/>
          </p:nvSpPr>
          <p:spPr bwMode="auto">
            <a:xfrm>
              <a:off x="2744" y="2517"/>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8" name="Freeform 676">
              <a:extLst>
                <a:ext uri="{FF2B5EF4-FFF2-40B4-BE49-F238E27FC236}">
                  <a16:creationId xmlns:a16="http://schemas.microsoft.com/office/drawing/2014/main" id="{8032AF1C-C0B5-E574-DA2B-7884A4BBC170}"/>
                </a:ext>
              </a:extLst>
            </p:cNvPr>
            <p:cNvSpPr>
              <a:spLocks/>
            </p:cNvSpPr>
            <p:nvPr/>
          </p:nvSpPr>
          <p:spPr bwMode="auto">
            <a:xfrm>
              <a:off x="2745"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79" name="Freeform 677">
              <a:extLst>
                <a:ext uri="{FF2B5EF4-FFF2-40B4-BE49-F238E27FC236}">
                  <a16:creationId xmlns:a16="http://schemas.microsoft.com/office/drawing/2014/main" id="{C996826B-CCEF-BB86-2049-CA1169474BB7}"/>
                </a:ext>
              </a:extLst>
            </p:cNvPr>
            <p:cNvSpPr>
              <a:spLocks/>
            </p:cNvSpPr>
            <p:nvPr/>
          </p:nvSpPr>
          <p:spPr bwMode="auto">
            <a:xfrm>
              <a:off x="2744" y="2517"/>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0" name="Freeform 678">
              <a:extLst>
                <a:ext uri="{FF2B5EF4-FFF2-40B4-BE49-F238E27FC236}">
                  <a16:creationId xmlns:a16="http://schemas.microsoft.com/office/drawing/2014/main" id="{3F724D0F-64FB-36DB-61CA-7695B241FCC4}"/>
                </a:ext>
              </a:extLst>
            </p:cNvPr>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81" name="Freeform 679">
              <a:extLst>
                <a:ext uri="{FF2B5EF4-FFF2-40B4-BE49-F238E27FC236}">
                  <a16:creationId xmlns:a16="http://schemas.microsoft.com/office/drawing/2014/main" id="{8CCE4B44-1D78-CA4A-64E6-47B3C28402BA}"/>
                </a:ext>
              </a:extLst>
            </p:cNvPr>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2" name="Freeform 680">
              <a:extLst>
                <a:ext uri="{FF2B5EF4-FFF2-40B4-BE49-F238E27FC236}">
                  <a16:creationId xmlns:a16="http://schemas.microsoft.com/office/drawing/2014/main" id="{09802CC2-55BA-7C58-3799-7A90846035AA}"/>
                </a:ext>
              </a:extLst>
            </p:cNvPr>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83" name="Freeform 681">
              <a:extLst>
                <a:ext uri="{FF2B5EF4-FFF2-40B4-BE49-F238E27FC236}">
                  <a16:creationId xmlns:a16="http://schemas.microsoft.com/office/drawing/2014/main" id="{3BE58238-A58D-4F4A-ED11-63A29CAB8AB3}"/>
                </a:ext>
              </a:extLst>
            </p:cNvPr>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4" name="Freeform 682">
              <a:extLst>
                <a:ext uri="{FF2B5EF4-FFF2-40B4-BE49-F238E27FC236}">
                  <a16:creationId xmlns:a16="http://schemas.microsoft.com/office/drawing/2014/main" id="{109BCF6D-692D-732A-5CEC-E5B2C5C4ABEF}"/>
                </a:ext>
              </a:extLst>
            </p:cNvPr>
            <p:cNvSpPr>
              <a:spLocks/>
            </p:cNvSpPr>
            <p:nvPr/>
          </p:nvSpPr>
          <p:spPr bwMode="auto">
            <a:xfrm>
              <a:off x="2744" y="2539"/>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85" name="Freeform 683">
              <a:extLst>
                <a:ext uri="{FF2B5EF4-FFF2-40B4-BE49-F238E27FC236}">
                  <a16:creationId xmlns:a16="http://schemas.microsoft.com/office/drawing/2014/main" id="{9631F554-5131-CA4E-9F59-567C5A45660D}"/>
                </a:ext>
              </a:extLst>
            </p:cNvPr>
            <p:cNvSpPr>
              <a:spLocks/>
            </p:cNvSpPr>
            <p:nvPr/>
          </p:nvSpPr>
          <p:spPr bwMode="auto">
            <a:xfrm>
              <a:off x="2745"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86" name="Freeform 684">
              <a:extLst>
                <a:ext uri="{FF2B5EF4-FFF2-40B4-BE49-F238E27FC236}">
                  <a16:creationId xmlns:a16="http://schemas.microsoft.com/office/drawing/2014/main" id="{8D077C7B-AFA2-0081-B563-400C575BF283}"/>
                </a:ext>
              </a:extLst>
            </p:cNvPr>
            <p:cNvSpPr>
              <a:spLocks/>
            </p:cNvSpPr>
            <p:nvPr/>
          </p:nvSpPr>
          <p:spPr bwMode="auto">
            <a:xfrm>
              <a:off x="2744" y="2539"/>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7" name="Freeform 685">
              <a:extLst>
                <a:ext uri="{FF2B5EF4-FFF2-40B4-BE49-F238E27FC236}">
                  <a16:creationId xmlns:a16="http://schemas.microsoft.com/office/drawing/2014/main" id="{E24AA6C8-E3EC-79FA-C593-B7D669895855}"/>
                </a:ext>
              </a:extLst>
            </p:cNvPr>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88" name="Freeform 686">
              <a:extLst>
                <a:ext uri="{FF2B5EF4-FFF2-40B4-BE49-F238E27FC236}">
                  <a16:creationId xmlns:a16="http://schemas.microsoft.com/office/drawing/2014/main" id="{899A8100-7B04-DC3E-634D-09841FAAA614}"/>
                </a:ext>
              </a:extLst>
            </p:cNvPr>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9" name="Freeform 687">
              <a:extLst>
                <a:ext uri="{FF2B5EF4-FFF2-40B4-BE49-F238E27FC236}">
                  <a16:creationId xmlns:a16="http://schemas.microsoft.com/office/drawing/2014/main" id="{6371A01B-66FE-55C3-B621-6711502A3E9A}"/>
                </a:ext>
              </a:extLst>
            </p:cNvPr>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0" name="Freeform 688">
              <a:extLst>
                <a:ext uri="{FF2B5EF4-FFF2-40B4-BE49-F238E27FC236}">
                  <a16:creationId xmlns:a16="http://schemas.microsoft.com/office/drawing/2014/main" id="{D8DFDFE9-156A-F24D-6CE6-7855F3426EBC}"/>
                </a:ext>
              </a:extLst>
            </p:cNvPr>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1" name="Freeform 689">
              <a:extLst>
                <a:ext uri="{FF2B5EF4-FFF2-40B4-BE49-F238E27FC236}">
                  <a16:creationId xmlns:a16="http://schemas.microsoft.com/office/drawing/2014/main" id="{E8E6E309-427D-B935-AEDE-1B56CE296CEA}"/>
                </a:ext>
              </a:extLst>
            </p:cNvPr>
            <p:cNvSpPr>
              <a:spLocks/>
            </p:cNvSpPr>
            <p:nvPr/>
          </p:nvSpPr>
          <p:spPr bwMode="auto">
            <a:xfrm>
              <a:off x="2744" y="2561"/>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2" name="Freeform 690">
              <a:extLst>
                <a:ext uri="{FF2B5EF4-FFF2-40B4-BE49-F238E27FC236}">
                  <a16:creationId xmlns:a16="http://schemas.microsoft.com/office/drawing/2014/main" id="{237DEF2F-4D26-D0ED-9A40-05A7EB25CB9A}"/>
                </a:ext>
              </a:extLst>
            </p:cNvPr>
            <p:cNvSpPr>
              <a:spLocks/>
            </p:cNvSpPr>
            <p:nvPr/>
          </p:nvSpPr>
          <p:spPr bwMode="auto">
            <a:xfrm>
              <a:off x="2745"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3" name="Freeform 691">
              <a:extLst>
                <a:ext uri="{FF2B5EF4-FFF2-40B4-BE49-F238E27FC236}">
                  <a16:creationId xmlns:a16="http://schemas.microsoft.com/office/drawing/2014/main" id="{C4BA9D51-2F08-1913-8E88-02458CF2482B}"/>
                </a:ext>
              </a:extLst>
            </p:cNvPr>
            <p:cNvSpPr>
              <a:spLocks/>
            </p:cNvSpPr>
            <p:nvPr/>
          </p:nvSpPr>
          <p:spPr bwMode="auto">
            <a:xfrm>
              <a:off x="2744" y="2561"/>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4" name="Freeform 692">
              <a:extLst>
                <a:ext uri="{FF2B5EF4-FFF2-40B4-BE49-F238E27FC236}">
                  <a16:creationId xmlns:a16="http://schemas.microsoft.com/office/drawing/2014/main" id="{21C27362-0142-92A1-1A03-D6D1340734C5}"/>
                </a:ext>
              </a:extLst>
            </p:cNvPr>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5" name="Freeform 693">
              <a:extLst>
                <a:ext uri="{FF2B5EF4-FFF2-40B4-BE49-F238E27FC236}">
                  <a16:creationId xmlns:a16="http://schemas.microsoft.com/office/drawing/2014/main" id="{8481713B-FC9D-A54A-3420-42208444491D}"/>
                </a:ext>
              </a:extLst>
            </p:cNvPr>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 name="Freeform 694">
              <a:extLst>
                <a:ext uri="{FF2B5EF4-FFF2-40B4-BE49-F238E27FC236}">
                  <a16:creationId xmlns:a16="http://schemas.microsoft.com/office/drawing/2014/main" id="{FA175FAD-E571-D586-694D-46911DB5BBF4}"/>
                </a:ext>
              </a:extLst>
            </p:cNvPr>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7" name="Freeform 695">
              <a:extLst>
                <a:ext uri="{FF2B5EF4-FFF2-40B4-BE49-F238E27FC236}">
                  <a16:creationId xmlns:a16="http://schemas.microsoft.com/office/drawing/2014/main" id="{2D604D02-04F2-F774-C963-556085FEF3CD}"/>
                </a:ext>
              </a:extLst>
            </p:cNvPr>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 name="Freeform 696">
              <a:extLst>
                <a:ext uri="{FF2B5EF4-FFF2-40B4-BE49-F238E27FC236}">
                  <a16:creationId xmlns:a16="http://schemas.microsoft.com/office/drawing/2014/main" id="{CD042B02-E96C-F743-B56C-FEFF8DE1AF4F}"/>
                </a:ext>
              </a:extLst>
            </p:cNvPr>
            <p:cNvSpPr>
              <a:spLocks/>
            </p:cNvSpPr>
            <p:nvPr/>
          </p:nvSpPr>
          <p:spPr bwMode="auto">
            <a:xfrm>
              <a:off x="2744" y="258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699" name="Freeform 697">
              <a:extLst>
                <a:ext uri="{FF2B5EF4-FFF2-40B4-BE49-F238E27FC236}">
                  <a16:creationId xmlns:a16="http://schemas.microsoft.com/office/drawing/2014/main" id="{4D1FE2E5-29C5-42F8-B783-F514A0B5FFDD}"/>
                </a:ext>
              </a:extLst>
            </p:cNvPr>
            <p:cNvSpPr>
              <a:spLocks/>
            </p:cNvSpPr>
            <p:nvPr/>
          </p:nvSpPr>
          <p:spPr bwMode="auto">
            <a:xfrm>
              <a:off x="2745"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0" name="Freeform 698">
              <a:extLst>
                <a:ext uri="{FF2B5EF4-FFF2-40B4-BE49-F238E27FC236}">
                  <a16:creationId xmlns:a16="http://schemas.microsoft.com/office/drawing/2014/main" id="{7F649267-5F71-46F8-C9E1-0C47E1EF979A}"/>
                </a:ext>
              </a:extLst>
            </p:cNvPr>
            <p:cNvSpPr>
              <a:spLocks/>
            </p:cNvSpPr>
            <p:nvPr/>
          </p:nvSpPr>
          <p:spPr bwMode="auto">
            <a:xfrm>
              <a:off x="2744" y="2583"/>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1" name="Freeform 699">
              <a:extLst>
                <a:ext uri="{FF2B5EF4-FFF2-40B4-BE49-F238E27FC236}">
                  <a16:creationId xmlns:a16="http://schemas.microsoft.com/office/drawing/2014/main" id="{DF857DD2-DB63-7483-5E2E-7C1A5FA3B12F}"/>
                </a:ext>
              </a:extLst>
            </p:cNvPr>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2" name="Freeform 700">
              <a:extLst>
                <a:ext uri="{FF2B5EF4-FFF2-40B4-BE49-F238E27FC236}">
                  <a16:creationId xmlns:a16="http://schemas.microsoft.com/office/drawing/2014/main" id="{73871EA2-9852-2952-BB50-EB168279B2AA}"/>
                </a:ext>
              </a:extLst>
            </p:cNvPr>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3" name="Freeform 701">
              <a:extLst>
                <a:ext uri="{FF2B5EF4-FFF2-40B4-BE49-F238E27FC236}">
                  <a16:creationId xmlns:a16="http://schemas.microsoft.com/office/drawing/2014/main" id="{B301876C-0AD6-F7FE-68C4-62A337CB8DBE}"/>
                </a:ext>
              </a:extLst>
            </p:cNvPr>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4" name="Freeform 702">
              <a:extLst>
                <a:ext uri="{FF2B5EF4-FFF2-40B4-BE49-F238E27FC236}">
                  <a16:creationId xmlns:a16="http://schemas.microsoft.com/office/drawing/2014/main" id="{3CD7F450-812A-680F-6B0B-5E2D4F055F54}"/>
                </a:ext>
              </a:extLst>
            </p:cNvPr>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5" name="Freeform 703">
              <a:extLst>
                <a:ext uri="{FF2B5EF4-FFF2-40B4-BE49-F238E27FC236}">
                  <a16:creationId xmlns:a16="http://schemas.microsoft.com/office/drawing/2014/main" id="{0C4F61CA-68B8-A497-02A3-2F9FC766ECEE}"/>
                </a:ext>
              </a:extLst>
            </p:cNvPr>
            <p:cNvSpPr>
              <a:spLocks/>
            </p:cNvSpPr>
            <p:nvPr/>
          </p:nvSpPr>
          <p:spPr bwMode="auto">
            <a:xfrm>
              <a:off x="2744" y="2605"/>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6" name="Freeform 704">
              <a:extLst>
                <a:ext uri="{FF2B5EF4-FFF2-40B4-BE49-F238E27FC236}">
                  <a16:creationId xmlns:a16="http://schemas.microsoft.com/office/drawing/2014/main" id="{5913ED13-824F-8712-3E86-FE5B65E4BB00}"/>
                </a:ext>
              </a:extLst>
            </p:cNvPr>
            <p:cNvSpPr>
              <a:spLocks/>
            </p:cNvSpPr>
            <p:nvPr/>
          </p:nvSpPr>
          <p:spPr bwMode="auto">
            <a:xfrm>
              <a:off x="2745"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7" name="Freeform 705">
              <a:extLst>
                <a:ext uri="{FF2B5EF4-FFF2-40B4-BE49-F238E27FC236}">
                  <a16:creationId xmlns:a16="http://schemas.microsoft.com/office/drawing/2014/main" id="{104DD89D-362F-1BDA-2CBD-25B4F848ABBC}"/>
                </a:ext>
              </a:extLst>
            </p:cNvPr>
            <p:cNvSpPr>
              <a:spLocks/>
            </p:cNvSpPr>
            <p:nvPr/>
          </p:nvSpPr>
          <p:spPr bwMode="auto">
            <a:xfrm>
              <a:off x="2744" y="2605"/>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8" name="Freeform 706">
              <a:extLst>
                <a:ext uri="{FF2B5EF4-FFF2-40B4-BE49-F238E27FC236}">
                  <a16:creationId xmlns:a16="http://schemas.microsoft.com/office/drawing/2014/main" id="{F651A886-2EC1-CF8F-BB59-0F4D5EC28C6E}"/>
                </a:ext>
              </a:extLst>
            </p:cNvPr>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09" name="Freeform 707">
              <a:extLst>
                <a:ext uri="{FF2B5EF4-FFF2-40B4-BE49-F238E27FC236}">
                  <a16:creationId xmlns:a16="http://schemas.microsoft.com/office/drawing/2014/main" id="{FDE1C0F2-FA9F-DBFC-6C18-31C35DBA7ADC}"/>
                </a:ext>
              </a:extLst>
            </p:cNvPr>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0" name="Freeform 708">
              <a:extLst>
                <a:ext uri="{FF2B5EF4-FFF2-40B4-BE49-F238E27FC236}">
                  <a16:creationId xmlns:a16="http://schemas.microsoft.com/office/drawing/2014/main" id="{71A1AD47-3579-30EF-8E5D-D8D20350FACC}"/>
                </a:ext>
              </a:extLst>
            </p:cNvPr>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11" name="Freeform 709">
              <a:extLst>
                <a:ext uri="{FF2B5EF4-FFF2-40B4-BE49-F238E27FC236}">
                  <a16:creationId xmlns:a16="http://schemas.microsoft.com/office/drawing/2014/main" id="{FB049B7C-4D33-D342-45AC-A93C215988B3}"/>
                </a:ext>
              </a:extLst>
            </p:cNvPr>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 name="Freeform 710">
              <a:extLst>
                <a:ext uri="{FF2B5EF4-FFF2-40B4-BE49-F238E27FC236}">
                  <a16:creationId xmlns:a16="http://schemas.microsoft.com/office/drawing/2014/main" id="{F68B5357-BE65-4F2D-4C30-0B4C591149AE}"/>
                </a:ext>
              </a:extLst>
            </p:cNvPr>
            <p:cNvSpPr>
              <a:spLocks/>
            </p:cNvSpPr>
            <p:nvPr/>
          </p:nvSpPr>
          <p:spPr bwMode="auto">
            <a:xfrm>
              <a:off x="2744" y="2627"/>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13" name="Freeform 711">
              <a:extLst>
                <a:ext uri="{FF2B5EF4-FFF2-40B4-BE49-F238E27FC236}">
                  <a16:creationId xmlns:a16="http://schemas.microsoft.com/office/drawing/2014/main" id="{431A3F7D-7073-3CDF-C274-2051517CDF09}"/>
                </a:ext>
              </a:extLst>
            </p:cNvPr>
            <p:cNvSpPr>
              <a:spLocks/>
            </p:cNvSpPr>
            <p:nvPr/>
          </p:nvSpPr>
          <p:spPr bwMode="auto">
            <a:xfrm>
              <a:off x="2745"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14" name="Freeform 712">
              <a:extLst>
                <a:ext uri="{FF2B5EF4-FFF2-40B4-BE49-F238E27FC236}">
                  <a16:creationId xmlns:a16="http://schemas.microsoft.com/office/drawing/2014/main" id="{6F907AE0-6A9B-845B-74D6-DB37C736E67E}"/>
                </a:ext>
              </a:extLst>
            </p:cNvPr>
            <p:cNvSpPr>
              <a:spLocks/>
            </p:cNvSpPr>
            <p:nvPr/>
          </p:nvSpPr>
          <p:spPr bwMode="auto">
            <a:xfrm>
              <a:off x="2744" y="2627"/>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5" name="Freeform 713">
              <a:extLst>
                <a:ext uri="{FF2B5EF4-FFF2-40B4-BE49-F238E27FC236}">
                  <a16:creationId xmlns:a16="http://schemas.microsoft.com/office/drawing/2014/main" id="{6CDAB59C-41CF-960C-D3F8-134B994595BE}"/>
                </a:ext>
              </a:extLst>
            </p:cNvPr>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16" name="Freeform 714">
              <a:extLst>
                <a:ext uri="{FF2B5EF4-FFF2-40B4-BE49-F238E27FC236}">
                  <a16:creationId xmlns:a16="http://schemas.microsoft.com/office/drawing/2014/main" id="{0D8BC778-3C84-C45D-327C-D0F525320119}"/>
                </a:ext>
              </a:extLst>
            </p:cNvPr>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 name="Freeform 715">
              <a:extLst>
                <a:ext uri="{FF2B5EF4-FFF2-40B4-BE49-F238E27FC236}">
                  <a16:creationId xmlns:a16="http://schemas.microsoft.com/office/drawing/2014/main" id="{62F9E0A2-3C56-414E-FC9D-99B6FB7E8FFA}"/>
                </a:ext>
              </a:extLst>
            </p:cNvPr>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18" name="Freeform 716">
              <a:extLst>
                <a:ext uri="{FF2B5EF4-FFF2-40B4-BE49-F238E27FC236}">
                  <a16:creationId xmlns:a16="http://schemas.microsoft.com/office/drawing/2014/main" id="{8FCFE52F-5E22-39BE-AD6D-83B1E72EFF3E}"/>
                </a:ext>
              </a:extLst>
            </p:cNvPr>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9" name="Freeform 717">
              <a:extLst>
                <a:ext uri="{FF2B5EF4-FFF2-40B4-BE49-F238E27FC236}">
                  <a16:creationId xmlns:a16="http://schemas.microsoft.com/office/drawing/2014/main" id="{027FEA92-BB12-28F4-8AE2-7540CBCF0039}"/>
                </a:ext>
              </a:extLst>
            </p:cNvPr>
            <p:cNvSpPr>
              <a:spLocks/>
            </p:cNvSpPr>
            <p:nvPr/>
          </p:nvSpPr>
          <p:spPr bwMode="auto">
            <a:xfrm>
              <a:off x="2744" y="2649"/>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0" name="Freeform 718">
              <a:extLst>
                <a:ext uri="{FF2B5EF4-FFF2-40B4-BE49-F238E27FC236}">
                  <a16:creationId xmlns:a16="http://schemas.microsoft.com/office/drawing/2014/main" id="{999472DE-0E94-4202-DAE4-E0F0A07A2483}"/>
                </a:ext>
              </a:extLst>
            </p:cNvPr>
            <p:cNvSpPr>
              <a:spLocks/>
            </p:cNvSpPr>
            <p:nvPr/>
          </p:nvSpPr>
          <p:spPr bwMode="auto">
            <a:xfrm>
              <a:off x="2745"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1" name="Freeform 719">
              <a:extLst>
                <a:ext uri="{FF2B5EF4-FFF2-40B4-BE49-F238E27FC236}">
                  <a16:creationId xmlns:a16="http://schemas.microsoft.com/office/drawing/2014/main" id="{9BE77591-9618-DB67-7D33-12E808E3C0F0}"/>
                </a:ext>
              </a:extLst>
            </p:cNvPr>
            <p:cNvSpPr>
              <a:spLocks/>
            </p:cNvSpPr>
            <p:nvPr/>
          </p:nvSpPr>
          <p:spPr bwMode="auto">
            <a:xfrm>
              <a:off x="2744" y="2649"/>
              <a:ext cx="30"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2" name="Freeform 720">
              <a:extLst>
                <a:ext uri="{FF2B5EF4-FFF2-40B4-BE49-F238E27FC236}">
                  <a16:creationId xmlns:a16="http://schemas.microsoft.com/office/drawing/2014/main" id="{7B1DEF68-D4DB-944A-E89E-857E51284AAF}"/>
                </a:ext>
              </a:extLst>
            </p:cNvPr>
            <p:cNvSpPr>
              <a:spLocks/>
            </p:cNvSpPr>
            <p:nvPr/>
          </p:nvSpPr>
          <p:spPr bwMode="auto">
            <a:xfrm>
              <a:off x="3259" y="2562"/>
              <a:ext cx="1" cy="439"/>
            </a:xfrm>
            <a:custGeom>
              <a:avLst/>
              <a:gdLst>
                <a:gd name="T0" fmla="*/ 27 w 27"/>
                <a:gd name="T1" fmla="*/ 0 h 7903"/>
                <a:gd name="T2" fmla="*/ 0 w 27"/>
                <a:gd name="T3" fmla="*/ 0 h 7903"/>
                <a:gd name="T4" fmla="*/ 27 w 27"/>
                <a:gd name="T5" fmla="*/ 7903 h 7903"/>
                <a:gd name="T6" fmla="*/ 27 w 27"/>
                <a:gd name="T7" fmla="*/ 0 h 7903"/>
              </a:gdLst>
              <a:ahLst/>
              <a:cxnLst>
                <a:cxn ang="0">
                  <a:pos x="T0" y="T1"/>
                </a:cxn>
                <a:cxn ang="0">
                  <a:pos x="T2" y="T3"/>
                </a:cxn>
                <a:cxn ang="0">
                  <a:pos x="T4" y="T5"/>
                </a:cxn>
                <a:cxn ang="0">
                  <a:pos x="T6" y="T7"/>
                </a:cxn>
              </a:cxnLst>
              <a:rect l="0" t="0" r="r" b="b"/>
              <a:pathLst>
                <a:path w="27" h="7903">
                  <a:moveTo>
                    <a:pt x="27" y="0"/>
                  </a:moveTo>
                  <a:lnTo>
                    <a:pt x="0" y="0"/>
                  </a:lnTo>
                  <a:lnTo>
                    <a:pt x="27" y="7903"/>
                  </a:lnTo>
                  <a:lnTo>
                    <a:pt x="27"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3" name="Freeform 721">
              <a:extLst>
                <a:ext uri="{FF2B5EF4-FFF2-40B4-BE49-F238E27FC236}">
                  <a16:creationId xmlns:a16="http://schemas.microsoft.com/office/drawing/2014/main" id="{1C88E82C-DEF4-49E2-6094-1CCB21656592}"/>
                </a:ext>
              </a:extLst>
            </p:cNvPr>
            <p:cNvSpPr>
              <a:spLocks/>
            </p:cNvSpPr>
            <p:nvPr/>
          </p:nvSpPr>
          <p:spPr bwMode="auto">
            <a:xfrm>
              <a:off x="3259" y="2562"/>
              <a:ext cx="1" cy="439"/>
            </a:xfrm>
            <a:custGeom>
              <a:avLst/>
              <a:gdLst>
                <a:gd name="T0" fmla="*/ 0 w 27"/>
                <a:gd name="T1" fmla="*/ 0 h 7903"/>
                <a:gd name="T2" fmla="*/ 27 w 27"/>
                <a:gd name="T3" fmla="*/ 7903 h 7903"/>
                <a:gd name="T4" fmla="*/ 0 w 27"/>
                <a:gd name="T5" fmla="*/ 7903 h 7903"/>
                <a:gd name="T6" fmla="*/ 0 w 27"/>
                <a:gd name="T7" fmla="*/ 0 h 7903"/>
              </a:gdLst>
              <a:ahLst/>
              <a:cxnLst>
                <a:cxn ang="0">
                  <a:pos x="T0" y="T1"/>
                </a:cxn>
                <a:cxn ang="0">
                  <a:pos x="T2" y="T3"/>
                </a:cxn>
                <a:cxn ang="0">
                  <a:pos x="T4" y="T5"/>
                </a:cxn>
                <a:cxn ang="0">
                  <a:pos x="T6" y="T7"/>
                </a:cxn>
              </a:cxnLst>
              <a:rect l="0" t="0" r="r" b="b"/>
              <a:pathLst>
                <a:path w="27" h="7903">
                  <a:moveTo>
                    <a:pt x="0" y="0"/>
                  </a:moveTo>
                  <a:lnTo>
                    <a:pt x="27"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4" name="Rectangle 722">
              <a:extLst>
                <a:ext uri="{FF2B5EF4-FFF2-40B4-BE49-F238E27FC236}">
                  <a16:creationId xmlns:a16="http://schemas.microsoft.com/office/drawing/2014/main" id="{73E1C8A5-94BE-9DB2-D6B5-C9AF8E9C0850}"/>
                </a:ext>
              </a:extLst>
            </p:cNvPr>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5" name="Freeform 723">
              <a:extLst>
                <a:ext uri="{FF2B5EF4-FFF2-40B4-BE49-F238E27FC236}">
                  <a16:creationId xmlns:a16="http://schemas.microsoft.com/office/drawing/2014/main" id="{C122EFF3-B440-E782-B4AF-4F57501CE5B9}"/>
                </a:ext>
              </a:extLst>
            </p:cNvPr>
            <p:cNvSpPr>
              <a:spLocks/>
            </p:cNvSpPr>
            <p:nvPr/>
          </p:nvSpPr>
          <p:spPr bwMode="auto">
            <a:xfrm>
              <a:off x="3259" y="2562"/>
              <a:ext cx="1" cy="439"/>
            </a:xfrm>
            <a:custGeom>
              <a:avLst/>
              <a:gdLst>
                <a:gd name="T0" fmla="*/ 0 w 27"/>
                <a:gd name="T1" fmla="*/ 7903 h 7903"/>
                <a:gd name="T2" fmla="*/ 27 w 27"/>
                <a:gd name="T3" fmla="*/ 7903 h 7903"/>
                <a:gd name="T4" fmla="*/ 0 w 27"/>
                <a:gd name="T5" fmla="*/ 0 h 7903"/>
                <a:gd name="T6" fmla="*/ 0 w 27"/>
                <a:gd name="T7" fmla="*/ 7903 h 7903"/>
              </a:gdLst>
              <a:ahLst/>
              <a:cxnLst>
                <a:cxn ang="0">
                  <a:pos x="T0" y="T1"/>
                </a:cxn>
                <a:cxn ang="0">
                  <a:pos x="T2" y="T3"/>
                </a:cxn>
                <a:cxn ang="0">
                  <a:pos x="T4" y="T5"/>
                </a:cxn>
                <a:cxn ang="0">
                  <a:pos x="T6" y="T7"/>
                </a:cxn>
              </a:cxnLst>
              <a:rect l="0" t="0" r="r" b="b"/>
              <a:pathLst>
                <a:path w="27" h="7903">
                  <a:moveTo>
                    <a:pt x="0" y="7903"/>
                  </a:moveTo>
                  <a:lnTo>
                    <a:pt x="27"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6" name="Freeform 724">
              <a:extLst>
                <a:ext uri="{FF2B5EF4-FFF2-40B4-BE49-F238E27FC236}">
                  <a16:creationId xmlns:a16="http://schemas.microsoft.com/office/drawing/2014/main" id="{ED38BCF9-A138-B2C7-0F12-1696DC3594AC}"/>
                </a:ext>
              </a:extLst>
            </p:cNvPr>
            <p:cNvSpPr>
              <a:spLocks/>
            </p:cNvSpPr>
            <p:nvPr/>
          </p:nvSpPr>
          <p:spPr bwMode="auto">
            <a:xfrm>
              <a:off x="3259" y="2562"/>
              <a:ext cx="1" cy="439"/>
            </a:xfrm>
            <a:custGeom>
              <a:avLst/>
              <a:gdLst>
                <a:gd name="T0" fmla="*/ 27 w 27"/>
                <a:gd name="T1" fmla="*/ 7903 h 7903"/>
                <a:gd name="T2" fmla="*/ 0 w 27"/>
                <a:gd name="T3" fmla="*/ 0 h 7903"/>
                <a:gd name="T4" fmla="*/ 27 w 27"/>
                <a:gd name="T5" fmla="*/ 0 h 7903"/>
                <a:gd name="T6" fmla="*/ 27 w 27"/>
                <a:gd name="T7" fmla="*/ 7903 h 7903"/>
              </a:gdLst>
              <a:ahLst/>
              <a:cxnLst>
                <a:cxn ang="0">
                  <a:pos x="T0" y="T1"/>
                </a:cxn>
                <a:cxn ang="0">
                  <a:pos x="T2" y="T3"/>
                </a:cxn>
                <a:cxn ang="0">
                  <a:pos x="T4" y="T5"/>
                </a:cxn>
                <a:cxn ang="0">
                  <a:pos x="T6" y="T7"/>
                </a:cxn>
              </a:cxnLst>
              <a:rect l="0" t="0" r="r" b="b"/>
              <a:pathLst>
                <a:path w="27" h="7903">
                  <a:moveTo>
                    <a:pt x="27" y="7903"/>
                  </a:moveTo>
                  <a:lnTo>
                    <a:pt x="0" y="0"/>
                  </a:lnTo>
                  <a:lnTo>
                    <a:pt x="27" y="0"/>
                  </a:lnTo>
                  <a:lnTo>
                    <a:pt x="27"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7" name="Rectangle 725">
              <a:extLst>
                <a:ext uri="{FF2B5EF4-FFF2-40B4-BE49-F238E27FC236}">
                  <a16:creationId xmlns:a16="http://schemas.microsoft.com/office/drawing/2014/main" id="{FC6918A1-1690-0E34-1B77-3AAB7C7D75FF}"/>
                </a:ext>
              </a:extLst>
            </p:cNvPr>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8" name="Freeform 726">
              <a:extLst>
                <a:ext uri="{FF2B5EF4-FFF2-40B4-BE49-F238E27FC236}">
                  <a16:creationId xmlns:a16="http://schemas.microsoft.com/office/drawing/2014/main" id="{EAC284B1-456E-7E2E-C56D-15937CC903CC}"/>
                </a:ext>
              </a:extLst>
            </p:cNvPr>
            <p:cNvSpPr>
              <a:spLocks/>
            </p:cNvSpPr>
            <p:nvPr/>
          </p:nvSpPr>
          <p:spPr bwMode="auto">
            <a:xfrm>
              <a:off x="3260"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29" name="Freeform 727">
              <a:extLst>
                <a:ext uri="{FF2B5EF4-FFF2-40B4-BE49-F238E27FC236}">
                  <a16:creationId xmlns:a16="http://schemas.microsoft.com/office/drawing/2014/main" id="{88928313-3095-5806-3673-6B5E5D23076A}"/>
                </a:ext>
              </a:extLst>
            </p:cNvPr>
            <p:cNvSpPr>
              <a:spLocks/>
            </p:cNvSpPr>
            <p:nvPr/>
          </p:nvSpPr>
          <p:spPr bwMode="auto">
            <a:xfrm>
              <a:off x="3259"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0" name="Freeform 728">
              <a:extLst>
                <a:ext uri="{FF2B5EF4-FFF2-40B4-BE49-F238E27FC236}">
                  <a16:creationId xmlns:a16="http://schemas.microsoft.com/office/drawing/2014/main" id="{065C387E-AB5A-5F88-36E0-F8061C41921B}"/>
                </a:ext>
              </a:extLst>
            </p:cNvPr>
            <p:cNvSpPr>
              <a:spLocks/>
            </p:cNvSpPr>
            <p:nvPr/>
          </p:nvSpPr>
          <p:spPr bwMode="auto">
            <a:xfrm>
              <a:off x="3259"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1" name="Freeform 729">
              <a:extLst>
                <a:ext uri="{FF2B5EF4-FFF2-40B4-BE49-F238E27FC236}">
                  <a16:creationId xmlns:a16="http://schemas.microsoft.com/office/drawing/2014/main" id="{C87CE969-E851-419E-8902-E5A7AC8AD542}"/>
                </a:ext>
              </a:extLst>
            </p:cNvPr>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2" name="Freeform 730">
              <a:extLst>
                <a:ext uri="{FF2B5EF4-FFF2-40B4-BE49-F238E27FC236}">
                  <a16:creationId xmlns:a16="http://schemas.microsoft.com/office/drawing/2014/main" id="{1F14CD46-2D91-A191-654A-551A00B845B4}"/>
                </a:ext>
              </a:extLst>
            </p:cNvPr>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3" name="Freeform 731">
              <a:extLst>
                <a:ext uri="{FF2B5EF4-FFF2-40B4-BE49-F238E27FC236}">
                  <a16:creationId xmlns:a16="http://schemas.microsoft.com/office/drawing/2014/main" id="{1579B363-BE40-43CE-CD09-DCF6B3C02193}"/>
                </a:ext>
              </a:extLst>
            </p:cNvPr>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4" name="Freeform 732">
              <a:extLst>
                <a:ext uri="{FF2B5EF4-FFF2-40B4-BE49-F238E27FC236}">
                  <a16:creationId xmlns:a16="http://schemas.microsoft.com/office/drawing/2014/main" id="{69B05413-CBE6-C160-CC5F-6A6B895B869F}"/>
                </a:ext>
              </a:extLst>
            </p:cNvPr>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5" name="Freeform 733">
              <a:extLst>
                <a:ext uri="{FF2B5EF4-FFF2-40B4-BE49-F238E27FC236}">
                  <a16:creationId xmlns:a16="http://schemas.microsoft.com/office/drawing/2014/main" id="{532EEDD7-7659-6E7C-50A4-7A40625B1D23}"/>
                </a:ext>
              </a:extLst>
            </p:cNvPr>
            <p:cNvSpPr>
              <a:spLocks/>
            </p:cNvSpPr>
            <p:nvPr/>
          </p:nvSpPr>
          <p:spPr bwMode="auto">
            <a:xfrm>
              <a:off x="3260"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6" name="Freeform 734">
              <a:extLst>
                <a:ext uri="{FF2B5EF4-FFF2-40B4-BE49-F238E27FC236}">
                  <a16:creationId xmlns:a16="http://schemas.microsoft.com/office/drawing/2014/main" id="{3BBCB6D0-8746-6DCB-6EFC-990A92D3EF42}"/>
                </a:ext>
              </a:extLst>
            </p:cNvPr>
            <p:cNvSpPr>
              <a:spLocks/>
            </p:cNvSpPr>
            <p:nvPr/>
          </p:nvSpPr>
          <p:spPr bwMode="auto">
            <a:xfrm>
              <a:off x="3259"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7" name="Freeform 735">
              <a:extLst>
                <a:ext uri="{FF2B5EF4-FFF2-40B4-BE49-F238E27FC236}">
                  <a16:creationId xmlns:a16="http://schemas.microsoft.com/office/drawing/2014/main" id="{3C52F087-C03F-91C0-18CC-BB9A1EE2E7F2}"/>
                </a:ext>
              </a:extLst>
            </p:cNvPr>
            <p:cNvSpPr>
              <a:spLocks/>
            </p:cNvSpPr>
            <p:nvPr/>
          </p:nvSpPr>
          <p:spPr bwMode="auto">
            <a:xfrm>
              <a:off x="3259"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8" name="Freeform 736">
              <a:extLst>
                <a:ext uri="{FF2B5EF4-FFF2-40B4-BE49-F238E27FC236}">
                  <a16:creationId xmlns:a16="http://schemas.microsoft.com/office/drawing/2014/main" id="{F70ABC67-1789-4751-431B-D18EC0299BE6}"/>
                </a:ext>
              </a:extLst>
            </p:cNvPr>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 name="Freeform 737">
              <a:extLst>
                <a:ext uri="{FF2B5EF4-FFF2-40B4-BE49-F238E27FC236}">
                  <a16:creationId xmlns:a16="http://schemas.microsoft.com/office/drawing/2014/main" id="{D3B7EFC0-29CC-3ADD-76A4-E261B5CA5743}"/>
                </a:ext>
              </a:extLst>
            </p:cNvPr>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 name="Freeform 738">
              <a:extLst>
                <a:ext uri="{FF2B5EF4-FFF2-40B4-BE49-F238E27FC236}">
                  <a16:creationId xmlns:a16="http://schemas.microsoft.com/office/drawing/2014/main" id="{1AE1A949-4626-0DE2-CDCD-653BD53FB035}"/>
                </a:ext>
              </a:extLst>
            </p:cNvPr>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 name="Freeform 739">
              <a:extLst>
                <a:ext uri="{FF2B5EF4-FFF2-40B4-BE49-F238E27FC236}">
                  <a16:creationId xmlns:a16="http://schemas.microsoft.com/office/drawing/2014/main" id="{8610BE28-263B-4BD2-75C7-6AC8D9F300F3}"/>
                </a:ext>
              </a:extLst>
            </p:cNvPr>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 name="Freeform 740">
              <a:extLst>
                <a:ext uri="{FF2B5EF4-FFF2-40B4-BE49-F238E27FC236}">
                  <a16:creationId xmlns:a16="http://schemas.microsoft.com/office/drawing/2014/main" id="{C3E88978-61D6-C440-3F90-74D451DBC90D}"/>
                </a:ext>
              </a:extLst>
            </p:cNvPr>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 name="Freeform 741">
              <a:extLst>
                <a:ext uri="{FF2B5EF4-FFF2-40B4-BE49-F238E27FC236}">
                  <a16:creationId xmlns:a16="http://schemas.microsoft.com/office/drawing/2014/main" id="{F79A3B3F-A8E9-8426-4C0B-29DC40E92688}"/>
                </a:ext>
              </a:extLst>
            </p:cNvPr>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4" name="Freeform 742">
              <a:extLst>
                <a:ext uri="{FF2B5EF4-FFF2-40B4-BE49-F238E27FC236}">
                  <a16:creationId xmlns:a16="http://schemas.microsoft.com/office/drawing/2014/main" id="{6B4D79DC-AFA4-94C2-F4CD-4AC5A5F9D4D9}"/>
                </a:ext>
              </a:extLst>
            </p:cNvPr>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5" name="Freeform 743">
              <a:extLst>
                <a:ext uri="{FF2B5EF4-FFF2-40B4-BE49-F238E27FC236}">
                  <a16:creationId xmlns:a16="http://schemas.microsoft.com/office/drawing/2014/main" id="{868DEE38-2323-C454-D37E-7B5B53D7B322}"/>
                </a:ext>
              </a:extLst>
            </p:cNvPr>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6" name="Freeform 744">
              <a:extLst>
                <a:ext uri="{FF2B5EF4-FFF2-40B4-BE49-F238E27FC236}">
                  <a16:creationId xmlns:a16="http://schemas.microsoft.com/office/drawing/2014/main" id="{262EA200-DB3D-85AC-126E-2AB7A20A85E9}"/>
                </a:ext>
              </a:extLst>
            </p:cNvPr>
            <p:cNvSpPr>
              <a:spLocks/>
            </p:cNvSpPr>
            <p:nvPr/>
          </p:nvSpPr>
          <p:spPr bwMode="auto">
            <a:xfrm>
              <a:off x="3260"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7" name="Freeform 745">
              <a:extLst>
                <a:ext uri="{FF2B5EF4-FFF2-40B4-BE49-F238E27FC236}">
                  <a16:creationId xmlns:a16="http://schemas.microsoft.com/office/drawing/2014/main" id="{514F602C-8EE1-0219-0DB2-416EE9D84FF4}"/>
                </a:ext>
              </a:extLst>
            </p:cNvPr>
            <p:cNvSpPr>
              <a:spLocks/>
            </p:cNvSpPr>
            <p:nvPr/>
          </p:nvSpPr>
          <p:spPr bwMode="auto">
            <a:xfrm>
              <a:off x="3259"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8" name="Freeform 746">
              <a:extLst>
                <a:ext uri="{FF2B5EF4-FFF2-40B4-BE49-F238E27FC236}">
                  <a16:creationId xmlns:a16="http://schemas.microsoft.com/office/drawing/2014/main" id="{17BD8AB1-F4DA-4E48-819A-26377D2D491D}"/>
                </a:ext>
              </a:extLst>
            </p:cNvPr>
            <p:cNvSpPr>
              <a:spLocks/>
            </p:cNvSpPr>
            <p:nvPr/>
          </p:nvSpPr>
          <p:spPr bwMode="auto">
            <a:xfrm>
              <a:off x="3259"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9" name="Freeform 747">
              <a:extLst>
                <a:ext uri="{FF2B5EF4-FFF2-40B4-BE49-F238E27FC236}">
                  <a16:creationId xmlns:a16="http://schemas.microsoft.com/office/drawing/2014/main" id="{75F4B261-8E63-B6A2-C841-7F9A03B2456D}"/>
                </a:ext>
              </a:extLst>
            </p:cNvPr>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0" name="Freeform 748">
              <a:extLst>
                <a:ext uri="{FF2B5EF4-FFF2-40B4-BE49-F238E27FC236}">
                  <a16:creationId xmlns:a16="http://schemas.microsoft.com/office/drawing/2014/main" id="{082BB9F3-0AEC-7338-13C2-C3482883ABB8}"/>
                </a:ext>
              </a:extLst>
            </p:cNvPr>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1" name="Freeform 749">
              <a:extLst>
                <a:ext uri="{FF2B5EF4-FFF2-40B4-BE49-F238E27FC236}">
                  <a16:creationId xmlns:a16="http://schemas.microsoft.com/office/drawing/2014/main" id="{594FAB07-062F-91F0-F3A1-34C728FE1E99}"/>
                </a:ext>
              </a:extLst>
            </p:cNvPr>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2" name="Freeform 750">
              <a:extLst>
                <a:ext uri="{FF2B5EF4-FFF2-40B4-BE49-F238E27FC236}">
                  <a16:creationId xmlns:a16="http://schemas.microsoft.com/office/drawing/2014/main" id="{40692A90-F6F0-832C-ABFA-BD39D83FCE52}"/>
                </a:ext>
              </a:extLst>
            </p:cNvPr>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3" name="Freeform 751">
              <a:extLst>
                <a:ext uri="{FF2B5EF4-FFF2-40B4-BE49-F238E27FC236}">
                  <a16:creationId xmlns:a16="http://schemas.microsoft.com/office/drawing/2014/main" id="{28355925-F075-89EE-E2F5-D3DE9EED0B11}"/>
                </a:ext>
              </a:extLst>
            </p:cNvPr>
            <p:cNvSpPr>
              <a:spLocks/>
            </p:cNvSpPr>
            <p:nvPr/>
          </p:nvSpPr>
          <p:spPr bwMode="auto">
            <a:xfrm>
              <a:off x="3260"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4" name="Freeform 752">
              <a:extLst>
                <a:ext uri="{FF2B5EF4-FFF2-40B4-BE49-F238E27FC236}">
                  <a16:creationId xmlns:a16="http://schemas.microsoft.com/office/drawing/2014/main" id="{A7326440-8BBE-F4C3-E16C-29C5C259FAE4}"/>
                </a:ext>
              </a:extLst>
            </p:cNvPr>
            <p:cNvSpPr>
              <a:spLocks/>
            </p:cNvSpPr>
            <p:nvPr/>
          </p:nvSpPr>
          <p:spPr bwMode="auto">
            <a:xfrm>
              <a:off x="3259"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5" name="Freeform 753">
              <a:extLst>
                <a:ext uri="{FF2B5EF4-FFF2-40B4-BE49-F238E27FC236}">
                  <a16:creationId xmlns:a16="http://schemas.microsoft.com/office/drawing/2014/main" id="{74E20A21-21CE-B0D2-D63A-AAB863907CBC}"/>
                </a:ext>
              </a:extLst>
            </p:cNvPr>
            <p:cNvSpPr>
              <a:spLocks/>
            </p:cNvSpPr>
            <p:nvPr/>
          </p:nvSpPr>
          <p:spPr bwMode="auto">
            <a:xfrm>
              <a:off x="3259"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6" name="Freeform 754">
              <a:extLst>
                <a:ext uri="{FF2B5EF4-FFF2-40B4-BE49-F238E27FC236}">
                  <a16:creationId xmlns:a16="http://schemas.microsoft.com/office/drawing/2014/main" id="{49FC3FD6-34BA-8BAC-64BC-CB2B1ECCA732}"/>
                </a:ext>
              </a:extLst>
            </p:cNvPr>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7" name="Freeform 755">
              <a:extLst>
                <a:ext uri="{FF2B5EF4-FFF2-40B4-BE49-F238E27FC236}">
                  <a16:creationId xmlns:a16="http://schemas.microsoft.com/office/drawing/2014/main" id="{0D45E3E2-1B05-6D96-775F-28C639852444}"/>
                </a:ext>
              </a:extLst>
            </p:cNvPr>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 name="Freeform 756">
              <a:extLst>
                <a:ext uri="{FF2B5EF4-FFF2-40B4-BE49-F238E27FC236}">
                  <a16:creationId xmlns:a16="http://schemas.microsoft.com/office/drawing/2014/main" id="{2C2FCEC1-6CFC-6712-7D02-F5AFA35D20B7}"/>
                </a:ext>
              </a:extLst>
            </p:cNvPr>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59" name="Freeform 757">
              <a:extLst>
                <a:ext uri="{FF2B5EF4-FFF2-40B4-BE49-F238E27FC236}">
                  <a16:creationId xmlns:a16="http://schemas.microsoft.com/office/drawing/2014/main" id="{9FD7B9E1-AE44-0ECF-3724-C30F655E9A77}"/>
                </a:ext>
              </a:extLst>
            </p:cNvPr>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0" name="Freeform 758">
              <a:extLst>
                <a:ext uri="{FF2B5EF4-FFF2-40B4-BE49-F238E27FC236}">
                  <a16:creationId xmlns:a16="http://schemas.microsoft.com/office/drawing/2014/main" id="{A995E5CF-863E-4F10-285D-F58203F78AA0}"/>
                </a:ext>
              </a:extLst>
            </p:cNvPr>
            <p:cNvSpPr>
              <a:spLocks/>
            </p:cNvSpPr>
            <p:nvPr/>
          </p:nvSpPr>
          <p:spPr bwMode="auto">
            <a:xfrm>
              <a:off x="3260"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1" name="Freeform 759">
              <a:extLst>
                <a:ext uri="{FF2B5EF4-FFF2-40B4-BE49-F238E27FC236}">
                  <a16:creationId xmlns:a16="http://schemas.microsoft.com/office/drawing/2014/main" id="{73EF4B7E-BFEE-37D0-69E3-AA70121258CA}"/>
                </a:ext>
              </a:extLst>
            </p:cNvPr>
            <p:cNvSpPr>
              <a:spLocks/>
            </p:cNvSpPr>
            <p:nvPr/>
          </p:nvSpPr>
          <p:spPr bwMode="auto">
            <a:xfrm>
              <a:off x="3259"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2" name="Freeform 760">
              <a:extLst>
                <a:ext uri="{FF2B5EF4-FFF2-40B4-BE49-F238E27FC236}">
                  <a16:creationId xmlns:a16="http://schemas.microsoft.com/office/drawing/2014/main" id="{39F9247F-9A93-6CBC-BE20-24C1B7E17788}"/>
                </a:ext>
              </a:extLst>
            </p:cNvPr>
            <p:cNvSpPr>
              <a:spLocks/>
            </p:cNvSpPr>
            <p:nvPr/>
          </p:nvSpPr>
          <p:spPr bwMode="auto">
            <a:xfrm>
              <a:off x="3259"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3" name="Freeform 761">
              <a:extLst>
                <a:ext uri="{FF2B5EF4-FFF2-40B4-BE49-F238E27FC236}">
                  <a16:creationId xmlns:a16="http://schemas.microsoft.com/office/drawing/2014/main" id="{81FEF90A-BC75-DDB0-1AEB-38CA20F122B8}"/>
                </a:ext>
              </a:extLst>
            </p:cNvPr>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4" name="Freeform 762">
              <a:extLst>
                <a:ext uri="{FF2B5EF4-FFF2-40B4-BE49-F238E27FC236}">
                  <a16:creationId xmlns:a16="http://schemas.microsoft.com/office/drawing/2014/main" id="{23EC9013-718E-373A-464B-35D83CBB24BD}"/>
                </a:ext>
              </a:extLst>
            </p:cNvPr>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5" name="Freeform 763">
              <a:extLst>
                <a:ext uri="{FF2B5EF4-FFF2-40B4-BE49-F238E27FC236}">
                  <a16:creationId xmlns:a16="http://schemas.microsoft.com/office/drawing/2014/main" id="{97911562-C259-E511-9DAE-64656856A72D}"/>
                </a:ext>
              </a:extLst>
            </p:cNvPr>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6" name="Freeform 764">
              <a:extLst>
                <a:ext uri="{FF2B5EF4-FFF2-40B4-BE49-F238E27FC236}">
                  <a16:creationId xmlns:a16="http://schemas.microsoft.com/office/drawing/2014/main" id="{9D1A3D64-28E2-3550-FB8C-BA157A48CDC6}"/>
                </a:ext>
              </a:extLst>
            </p:cNvPr>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7" name="Freeform 765">
              <a:extLst>
                <a:ext uri="{FF2B5EF4-FFF2-40B4-BE49-F238E27FC236}">
                  <a16:creationId xmlns:a16="http://schemas.microsoft.com/office/drawing/2014/main" id="{B7EEFADA-E37D-4FE9-D580-322ED47ACCF2}"/>
                </a:ext>
              </a:extLst>
            </p:cNvPr>
            <p:cNvSpPr>
              <a:spLocks/>
            </p:cNvSpPr>
            <p:nvPr/>
          </p:nvSpPr>
          <p:spPr bwMode="auto">
            <a:xfrm>
              <a:off x="3260"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8" name="Freeform 766">
              <a:extLst>
                <a:ext uri="{FF2B5EF4-FFF2-40B4-BE49-F238E27FC236}">
                  <a16:creationId xmlns:a16="http://schemas.microsoft.com/office/drawing/2014/main" id="{FD2E0FE9-EFC0-C3DA-7B22-43D0C27A9CFC}"/>
                </a:ext>
              </a:extLst>
            </p:cNvPr>
            <p:cNvSpPr>
              <a:spLocks/>
            </p:cNvSpPr>
            <p:nvPr/>
          </p:nvSpPr>
          <p:spPr bwMode="auto">
            <a:xfrm>
              <a:off x="3259"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69" name="Freeform 767">
              <a:extLst>
                <a:ext uri="{FF2B5EF4-FFF2-40B4-BE49-F238E27FC236}">
                  <a16:creationId xmlns:a16="http://schemas.microsoft.com/office/drawing/2014/main" id="{C2E70C56-01D8-B100-BCB4-5B6B1CE941B4}"/>
                </a:ext>
              </a:extLst>
            </p:cNvPr>
            <p:cNvSpPr>
              <a:spLocks/>
            </p:cNvSpPr>
            <p:nvPr/>
          </p:nvSpPr>
          <p:spPr bwMode="auto">
            <a:xfrm>
              <a:off x="3259"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0" name="Freeform 768">
              <a:extLst>
                <a:ext uri="{FF2B5EF4-FFF2-40B4-BE49-F238E27FC236}">
                  <a16:creationId xmlns:a16="http://schemas.microsoft.com/office/drawing/2014/main" id="{5AF21621-4BFB-A663-CCBC-AF697E9EFF05}"/>
                </a:ext>
              </a:extLst>
            </p:cNvPr>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71" name="Freeform 769">
              <a:extLst>
                <a:ext uri="{FF2B5EF4-FFF2-40B4-BE49-F238E27FC236}">
                  <a16:creationId xmlns:a16="http://schemas.microsoft.com/office/drawing/2014/main" id="{340EE915-3BD4-8A0D-364C-7BA61F219692}"/>
                </a:ext>
              </a:extLst>
            </p:cNvPr>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2" name="Freeform 770">
              <a:extLst>
                <a:ext uri="{FF2B5EF4-FFF2-40B4-BE49-F238E27FC236}">
                  <a16:creationId xmlns:a16="http://schemas.microsoft.com/office/drawing/2014/main" id="{F5A341B1-B4CB-0948-91FF-A916A337EC69}"/>
                </a:ext>
              </a:extLst>
            </p:cNvPr>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73" name="Freeform 771">
              <a:extLst>
                <a:ext uri="{FF2B5EF4-FFF2-40B4-BE49-F238E27FC236}">
                  <a16:creationId xmlns:a16="http://schemas.microsoft.com/office/drawing/2014/main" id="{EABF4216-70F4-3E18-F1AE-0A60B95174A4}"/>
                </a:ext>
              </a:extLst>
            </p:cNvPr>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4" name="Freeform 772">
              <a:extLst>
                <a:ext uri="{FF2B5EF4-FFF2-40B4-BE49-F238E27FC236}">
                  <a16:creationId xmlns:a16="http://schemas.microsoft.com/office/drawing/2014/main" id="{13039E69-B387-DD2D-C4A1-2B136B8C3A51}"/>
                </a:ext>
              </a:extLst>
            </p:cNvPr>
            <p:cNvSpPr>
              <a:spLocks/>
            </p:cNvSpPr>
            <p:nvPr/>
          </p:nvSpPr>
          <p:spPr bwMode="auto">
            <a:xfrm>
              <a:off x="3260"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75" name="Freeform 773">
              <a:extLst>
                <a:ext uri="{FF2B5EF4-FFF2-40B4-BE49-F238E27FC236}">
                  <a16:creationId xmlns:a16="http://schemas.microsoft.com/office/drawing/2014/main" id="{F7EE33CC-84F6-B2E8-99CE-2DCCDE8DF890}"/>
                </a:ext>
              </a:extLst>
            </p:cNvPr>
            <p:cNvSpPr>
              <a:spLocks/>
            </p:cNvSpPr>
            <p:nvPr/>
          </p:nvSpPr>
          <p:spPr bwMode="auto">
            <a:xfrm>
              <a:off x="3259"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76" name="Freeform 774">
              <a:extLst>
                <a:ext uri="{FF2B5EF4-FFF2-40B4-BE49-F238E27FC236}">
                  <a16:creationId xmlns:a16="http://schemas.microsoft.com/office/drawing/2014/main" id="{533F4572-EF54-3832-22D5-CFC3CD94593D}"/>
                </a:ext>
              </a:extLst>
            </p:cNvPr>
            <p:cNvSpPr>
              <a:spLocks/>
            </p:cNvSpPr>
            <p:nvPr/>
          </p:nvSpPr>
          <p:spPr bwMode="auto">
            <a:xfrm>
              <a:off x="3259"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7" name="Freeform 775">
              <a:extLst>
                <a:ext uri="{FF2B5EF4-FFF2-40B4-BE49-F238E27FC236}">
                  <a16:creationId xmlns:a16="http://schemas.microsoft.com/office/drawing/2014/main" id="{2F2F992E-9228-48A9-CAA6-17B0FA3040D0}"/>
                </a:ext>
              </a:extLst>
            </p:cNvPr>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78" name="Freeform 776">
              <a:extLst>
                <a:ext uri="{FF2B5EF4-FFF2-40B4-BE49-F238E27FC236}">
                  <a16:creationId xmlns:a16="http://schemas.microsoft.com/office/drawing/2014/main" id="{5DCE7689-8366-C418-771A-79FE4D2EF2C7}"/>
                </a:ext>
              </a:extLst>
            </p:cNvPr>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 name="Freeform 777">
              <a:extLst>
                <a:ext uri="{FF2B5EF4-FFF2-40B4-BE49-F238E27FC236}">
                  <a16:creationId xmlns:a16="http://schemas.microsoft.com/office/drawing/2014/main" id="{32D39E21-C8D9-5E75-FDF2-B3EBCEC9376C}"/>
                </a:ext>
              </a:extLst>
            </p:cNvPr>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0" name="Freeform 778">
              <a:extLst>
                <a:ext uri="{FF2B5EF4-FFF2-40B4-BE49-F238E27FC236}">
                  <a16:creationId xmlns:a16="http://schemas.microsoft.com/office/drawing/2014/main" id="{A1930851-2398-98B8-79C5-ED35DDCD6529}"/>
                </a:ext>
              </a:extLst>
            </p:cNvPr>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1" name="Freeform 779">
              <a:extLst>
                <a:ext uri="{FF2B5EF4-FFF2-40B4-BE49-F238E27FC236}">
                  <a16:creationId xmlns:a16="http://schemas.microsoft.com/office/drawing/2014/main" id="{8C37C1A0-D507-1065-0F86-F73A68A864DE}"/>
                </a:ext>
              </a:extLst>
            </p:cNvPr>
            <p:cNvSpPr>
              <a:spLocks/>
            </p:cNvSpPr>
            <p:nvPr/>
          </p:nvSpPr>
          <p:spPr bwMode="auto">
            <a:xfrm>
              <a:off x="3260"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2" name="Freeform 780">
              <a:extLst>
                <a:ext uri="{FF2B5EF4-FFF2-40B4-BE49-F238E27FC236}">
                  <a16:creationId xmlns:a16="http://schemas.microsoft.com/office/drawing/2014/main" id="{078CFD48-DFEA-6630-B56C-E55D9B8292C8}"/>
                </a:ext>
              </a:extLst>
            </p:cNvPr>
            <p:cNvSpPr>
              <a:spLocks/>
            </p:cNvSpPr>
            <p:nvPr/>
          </p:nvSpPr>
          <p:spPr bwMode="auto">
            <a:xfrm>
              <a:off x="3259"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3" name="Freeform 781">
              <a:extLst>
                <a:ext uri="{FF2B5EF4-FFF2-40B4-BE49-F238E27FC236}">
                  <a16:creationId xmlns:a16="http://schemas.microsoft.com/office/drawing/2014/main" id="{703097B6-9485-655E-86F1-CE86879A029D}"/>
                </a:ext>
              </a:extLst>
            </p:cNvPr>
            <p:cNvSpPr>
              <a:spLocks/>
            </p:cNvSpPr>
            <p:nvPr/>
          </p:nvSpPr>
          <p:spPr bwMode="auto">
            <a:xfrm>
              <a:off x="3259"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4" name="Freeform 782">
              <a:extLst>
                <a:ext uri="{FF2B5EF4-FFF2-40B4-BE49-F238E27FC236}">
                  <a16:creationId xmlns:a16="http://schemas.microsoft.com/office/drawing/2014/main" id="{11D644E6-0936-6F48-46C5-16E91A8FC615}"/>
                </a:ext>
              </a:extLst>
            </p:cNvPr>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5" name="Freeform 783">
              <a:extLst>
                <a:ext uri="{FF2B5EF4-FFF2-40B4-BE49-F238E27FC236}">
                  <a16:creationId xmlns:a16="http://schemas.microsoft.com/office/drawing/2014/main" id="{54B50BE9-0646-24E5-2D73-01372BEA3E1C}"/>
                </a:ext>
              </a:extLst>
            </p:cNvPr>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6" name="Freeform 784">
              <a:extLst>
                <a:ext uri="{FF2B5EF4-FFF2-40B4-BE49-F238E27FC236}">
                  <a16:creationId xmlns:a16="http://schemas.microsoft.com/office/drawing/2014/main" id="{0D509143-9C1A-2BF8-9234-7DA201612908}"/>
                </a:ext>
              </a:extLst>
            </p:cNvPr>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7" name="Freeform 785">
              <a:extLst>
                <a:ext uri="{FF2B5EF4-FFF2-40B4-BE49-F238E27FC236}">
                  <a16:creationId xmlns:a16="http://schemas.microsoft.com/office/drawing/2014/main" id="{D63BF26A-9AE6-88A8-1CC2-45CD4D7B5F23}"/>
                </a:ext>
              </a:extLst>
            </p:cNvPr>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 name="Freeform 786">
              <a:extLst>
                <a:ext uri="{FF2B5EF4-FFF2-40B4-BE49-F238E27FC236}">
                  <a16:creationId xmlns:a16="http://schemas.microsoft.com/office/drawing/2014/main" id="{B66A1874-6283-72CF-6C4B-4F26822ED070}"/>
                </a:ext>
              </a:extLst>
            </p:cNvPr>
            <p:cNvSpPr>
              <a:spLocks/>
            </p:cNvSpPr>
            <p:nvPr/>
          </p:nvSpPr>
          <p:spPr bwMode="auto">
            <a:xfrm>
              <a:off x="3260"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89" name="Freeform 787">
              <a:extLst>
                <a:ext uri="{FF2B5EF4-FFF2-40B4-BE49-F238E27FC236}">
                  <a16:creationId xmlns:a16="http://schemas.microsoft.com/office/drawing/2014/main" id="{9CB9C77F-F28D-124D-0FF6-737D5FC5D732}"/>
                </a:ext>
              </a:extLst>
            </p:cNvPr>
            <p:cNvSpPr>
              <a:spLocks/>
            </p:cNvSpPr>
            <p:nvPr/>
          </p:nvSpPr>
          <p:spPr bwMode="auto">
            <a:xfrm>
              <a:off x="3259"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0" name="Freeform 788">
              <a:extLst>
                <a:ext uri="{FF2B5EF4-FFF2-40B4-BE49-F238E27FC236}">
                  <a16:creationId xmlns:a16="http://schemas.microsoft.com/office/drawing/2014/main" id="{FD35A2AF-80F4-BFD4-99DE-5DAAA5AE4B7B}"/>
                </a:ext>
              </a:extLst>
            </p:cNvPr>
            <p:cNvSpPr>
              <a:spLocks/>
            </p:cNvSpPr>
            <p:nvPr/>
          </p:nvSpPr>
          <p:spPr bwMode="auto">
            <a:xfrm>
              <a:off x="3259"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1" name="Freeform 789">
              <a:extLst>
                <a:ext uri="{FF2B5EF4-FFF2-40B4-BE49-F238E27FC236}">
                  <a16:creationId xmlns:a16="http://schemas.microsoft.com/office/drawing/2014/main" id="{F7DECAB3-DA08-D92B-8527-1EFD0523CB06}"/>
                </a:ext>
              </a:extLst>
            </p:cNvPr>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2" name="Freeform 790">
              <a:extLst>
                <a:ext uri="{FF2B5EF4-FFF2-40B4-BE49-F238E27FC236}">
                  <a16:creationId xmlns:a16="http://schemas.microsoft.com/office/drawing/2014/main" id="{6F36FA60-2C27-8773-64D6-978DBF16C28B}"/>
                </a:ext>
              </a:extLst>
            </p:cNvPr>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3" name="Freeform 791">
              <a:extLst>
                <a:ext uri="{FF2B5EF4-FFF2-40B4-BE49-F238E27FC236}">
                  <a16:creationId xmlns:a16="http://schemas.microsoft.com/office/drawing/2014/main" id="{4147AD54-32DF-2E18-B14D-FB0B06551DAB}"/>
                </a:ext>
              </a:extLst>
            </p:cNvPr>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4" name="Freeform 792">
              <a:extLst>
                <a:ext uri="{FF2B5EF4-FFF2-40B4-BE49-F238E27FC236}">
                  <a16:creationId xmlns:a16="http://schemas.microsoft.com/office/drawing/2014/main" id="{1D007277-F25D-F369-29C2-4F4456CD083D}"/>
                </a:ext>
              </a:extLst>
            </p:cNvPr>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5" name="Freeform 793">
              <a:extLst>
                <a:ext uri="{FF2B5EF4-FFF2-40B4-BE49-F238E27FC236}">
                  <a16:creationId xmlns:a16="http://schemas.microsoft.com/office/drawing/2014/main" id="{3DFADE71-CEFA-DE33-5A3B-41F88A965E3E}"/>
                </a:ext>
              </a:extLst>
            </p:cNvPr>
            <p:cNvSpPr>
              <a:spLocks/>
            </p:cNvSpPr>
            <p:nvPr/>
          </p:nvSpPr>
          <p:spPr bwMode="auto">
            <a:xfrm>
              <a:off x="3260"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6" name="Freeform 794">
              <a:extLst>
                <a:ext uri="{FF2B5EF4-FFF2-40B4-BE49-F238E27FC236}">
                  <a16:creationId xmlns:a16="http://schemas.microsoft.com/office/drawing/2014/main" id="{A690F316-C25C-6EE3-FB3C-FB20C699C7A4}"/>
                </a:ext>
              </a:extLst>
            </p:cNvPr>
            <p:cNvSpPr>
              <a:spLocks/>
            </p:cNvSpPr>
            <p:nvPr/>
          </p:nvSpPr>
          <p:spPr bwMode="auto">
            <a:xfrm>
              <a:off x="3259"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7" name="Freeform 795">
              <a:extLst>
                <a:ext uri="{FF2B5EF4-FFF2-40B4-BE49-F238E27FC236}">
                  <a16:creationId xmlns:a16="http://schemas.microsoft.com/office/drawing/2014/main" id="{CF5B87E1-929E-1096-EAA5-C899AB6E7058}"/>
                </a:ext>
              </a:extLst>
            </p:cNvPr>
            <p:cNvSpPr>
              <a:spLocks/>
            </p:cNvSpPr>
            <p:nvPr/>
          </p:nvSpPr>
          <p:spPr bwMode="auto">
            <a:xfrm>
              <a:off x="3259"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 name="Freeform 796">
              <a:extLst>
                <a:ext uri="{FF2B5EF4-FFF2-40B4-BE49-F238E27FC236}">
                  <a16:creationId xmlns:a16="http://schemas.microsoft.com/office/drawing/2014/main" id="{8835F398-12A5-19CE-F91C-AD341F4A4DA4}"/>
                </a:ext>
              </a:extLst>
            </p:cNvPr>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99" name="Freeform 797">
              <a:extLst>
                <a:ext uri="{FF2B5EF4-FFF2-40B4-BE49-F238E27FC236}">
                  <a16:creationId xmlns:a16="http://schemas.microsoft.com/office/drawing/2014/main" id="{71C98C4A-539D-B735-106A-2555C74FE263}"/>
                </a:ext>
              </a:extLst>
            </p:cNvPr>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0" name="Freeform 798">
              <a:extLst>
                <a:ext uri="{FF2B5EF4-FFF2-40B4-BE49-F238E27FC236}">
                  <a16:creationId xmlns:a16="http://schemas.microsoft.com/office/drawing/2014/main" id="{16035808-B8A2-D73E-0710-9339F1DAC5E8}"/>
                </a:ext>
              </a:extLst>
            </p:cNvPr>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01" name="Freeform 799">
              <a:extLst>
                <a:ext uri="{FF2B5EF4-FFF2-40B4-BE49-F238E27FC236}">
                  <a16:creationId xmlns:a16="http://schemas.microsoft.com/office/drawing/2014/main" id="{7A777887-1377-7DF3-9FF9-8DED09754D36}"/>
                </a:ext>
              </a:extLst>
            </p:cNvPr>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2" name="Freeform 800">
              <a:extLst>
                <a:ext uri="{FF2B5EF4-FFF2-40B4-BE49-F238E27FC236}">
                  <a16:creationId xmlns:a16="http://schemas.microsoft.com/office/drawing/2014/main" id="{EB3AD39A-30CE-0158-8895-50B78B0A79DA}"/>
                </a:ext>
              </a:extLst>
            </p:cNvPr>
            <p:cNvSpPr>
              <a:spLocks/>
            </p:cNvSpPr>
            <p:nvPr/>
          </p:nvSpPr>
          <p:spPr bwMode="auto">
            <a:xfrm>
              <a:off x="3260"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03" name="Freeform 801">
              <a:extLst>
                <a:ext uri="{FF2B5EF4-FFF2-40B4-BE49-F238E27FC236}">
                  <a16:creationId xmlns:a16="http://schemas.microsoft.com/office/drawing/2014/main" id="{06F05C15-E1E9-9A6E-C96D-0E8FBC5CBEF5}"/>
                </a:ext>
              </a:extLst>
            </p:cNvPr>
            <p:cNvSpPr>
              <a:spLocks/>
            </p:cNvSpPr>
            <p:nvPr/>
          </p:nvSpPr>
          <p:spPr bwMode="auto">
            <a:xfrm>
              <a:off x="3259"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04" name="Freeform 802">
              <a:extLst>
                <a:ext uri="{FF2B5EF4-FFF2-40B4-BE49-F238E27FC236}">
                  <a16:creationId xmlns:a16="http://schemas.microsoft.com/office/drawing/2014/main" id="{AF15FCDB-998F-96CB-286E-E7D66ED989E9}"/>
                </a:ext>
              </a:extLst>
            </p:cNvPr>
            <p:cNvSpPr>
              <a:spLocks/>
            </p:cNvSpPr>
            <p:nvPr/>
          </p:nvSpPr>
          <p:spPr bwMode="auto">
            <a:xfrm>
              <a:off x="3259"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5" name="Freeform 803">
              <a:extLst>
                <a:ext uri="{FF2B5EF4-FFF2-40B4-BE49-F238E27FC236}">
                  <a16:creationId xmlns:a16="http://schemas.microsoft.com/office/drawing/2014/main" id="{01093C64-8B31-6D54-A99F-7AB7D4BA9FCF}"/>
                </a:ext>
              </a:extLst>
            </p:cNvPr>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06" name="Freeform 804">
              <a:extLst>
                <a:ext uri="{FF2B5EF4-FFF2-40B4-BE49-F238E27FC236}">
                  <a16:creationId xmlns:a16="http://schemas.microsoft.com/office/drawing/2014/main" id="{731CCDE0-700D-0CFF-E6FE-A222BA203422}"/>
                </a:ext>
              </a:extLst>
            </p:cNvPr>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7" name="Freeform 805">
              <a:extLst>
                <a:ext uri="{FF2B5EF4-FFF2-40B4-BE49-F238E27FC236}">
                  <a16:creationId xmlns:a16="http://schemas.microsoft.com/office/drawing/2014/main" id="{054B65A1-F451-86F1-4D6F-F47A155B2626}"/>
                </a:ext>
              </a:extLst>
            </p:cNvPr>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808" name="Group 806">
            <a:extLst>
              <a:ext uri="{FF2B5EF4-FFF2-40B4-BE49-F238E27FC236}">
                <a16:creationId xmlns:a16="http://schemas.microsoft.com/office/drawing/2014/main" id="{18A58F90-845F-F9F6-42FC-408C531D7224}"/>
              </a:ext>
            </a:extLst>
          </p:cNvPr>
          <p:cNvGrpSpPr>
            <a:grpSpLocks/>
          </p:cNvGrpSpPr>
          <p:nvPr/>
        </p:nvGrpSpPr>
        <p:grpSpPr bwMode="auto">
          <a:xfrm>
            <a:off x="3488967" y="2027264"/>
            <a:ext cx="5475287" cy="2484437"/>
            <a:chOff x="2299" y="2254"/>
            <a:chExt cx="997" cy="505"/>
          </a:xfrm>
        </p:grpSpPr>
        <p:sp>
          <p:nvSpPr>
            <p:cNvPr id="809" name="Freeform 807">
              <a:extLst>
                <a:ext uri="{FF2B5EF4-FFF2-40B4-BE49-F238E27FC236}">
                  <a16:creationId xmlns:a16="http://schemas.microsoft.com/office/drawing/2014/main" id="{7E1A8580-BA9C-9836-33B8-0C33EA53B3BB}"/>
                </a:ext>
              </a:extLst>
            </p:cNvPr>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0" name="Freeform 808">
              <a:extLst>
                <a:ext uri="{FF2B5EF4-FFF2-40B4-BE49-F238E27FC236}">
                  <a16:creationId xmlns:a16="http://schemas.microsoft.com/office/drawing/2014/main" id="{7F7C2E64-57E9-1F1C-FD16-BD562035672A}"/>
                </a:ext>
              </a:extLst>
            </p:cNvPr>
            <p:cNvSpPr>
              <a:spLocks/>
            </p:cNvSpPr>
            <p:nvPr/>
          </p:nvSpPr>
          <p:spPr bwMode="auto">
            <a:xfrm>
              <a:off x="3260"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1" name="Freeform 809">
              <a:extLst>
                <a:ext uri="{FF2B5EF4-FFF2-40B4-BE49-F238E27FC236}">
                  <a16:creationId xmlns:a16="http://schemas.microsoft.com/office/drawing/2014/main" id="{5CCE4682-C00C-B3D5-F65B-E47350CFCF18}"/>
                </a:ext>
              </a:extLst>
            </p:cNvPr>
            <p:cNvSpPr>
              <a:spLocks/>
            </p:cNvSpPr>
            <p:nvPr/>
          </p:nvSpPr>
          <p:spPr bwMode="auto">
            <a:xfrm>
              <a:off x="3259"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2" name="Freeform 810">
              <a:extLst>
                <a:ext uri="{FF2B5EF4-FFF2-40B4-BE49-F238E27FC236}">
                  <a16:creationId xmlns:a16="http://schemas.microsoft.com/office/drawing/2014/main" id="{1AE9EF52-09D8-D5AF-EE1F-817740952169}"/>
                </a:ext>
              </a:extLst>
            </p:cNvPr>
            <p:cNvSpPr>
              <a:spLocks/>
            </p:cNvSpPr>
            <p:nvPr/>
          </p:nvSpPr>
          <p:spPr bwMode="auto">
            <a:xfrm>
              <a:off x="3259"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3" name="Freeform 811">
              <a:extLst>
                <a:ext uri="{FF2B5EF4-FFF2-40B4-BE49-F238E27FC236}">
                  <a16:creationId xmlns:a16="http://schemas.microsoft.com/office/drawing/2014/main" id="{5CD794E3-28E5-FA04-B8D3-81F988FC6F29}"/>
                </a:ext>
              </a:extLst>
            </p:cNvPr>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4" name="Freeform 812">
              <a:extLst>
                <a:ext uri="{FF2B5EF4-FFF2-40B4-BE49-F238E27FC236}">
                  <a16:creationId xmlns:a16="http://schemas.microsoft.com/office/drawing/2014/main" id="{62268F46-8CAA-4522-C442-9FD361A78B7A}"/>
                </a:ext>
              </a:extLst>
            </p:cNvPr>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5" name="Freeform 813">
              <a:extLst>
                <a:ext uri="{FF2B5EF4-FFF2-40B4-BE49-F238E27FC236}">
                  <a16:creationId xmlns:a16="http://schemas.microsoft.com/office/drawing/2014/main" id="{3D4E196C-2419-4B9E-EDC2-2C08DE82A391}"/>
                </a:ext>
              </a:extLst>
            </p:cNvPr>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6" name="Freeform 814">
              <a:extLst>
                <a:ext uri="{FF2B5EF4-FFF2-40B4-BE49-F238E27FC236}">
                  <a16:creationId xmlns:a16="http://schemas.microsoft.com/office/drawing/2014/main" id="{488BB7F9-C40C-7B2F-7BEC-79D08AE9A669}"/>
                </a:ext>
              </a:extLst>
            </p:cNvPr>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7" name="Freeform 815">
              <a:extLst>
                <a:ext uri="{FF2B5EF4-FFF2-40B4-BE49-F238E27FC236}">
                  <a16:creationId xmlns:a16="http://schemas.microsoft.com/office/drawing/2014/main" id="{67686420-25F6-F6C7-1098-427E8751E5E6}"/>
                </a:ext>
              </a:extLst>
            </p:cNvPr>
            <p:cNvSpPr>
              <a:spLocks/>
            </p:cNvSpPr>
            <p:nvPr/>
          </p:nvSpPr>
          <p:spPr bwMode="auto">
            <a:xfrm>
              <a:off x="3260"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8" name="Freeform 816">
              <a:extLst>
                <a:ext uri="{FF2B5EF4-FFF2-40B4-BE49-F238E27FC236}">
                  <a16:creationId xmlns:a16="http://schemas.microsoft.com/office/drawing/2014/main" id="{6B4CBF54-A5EA-AFAD-802F-CE60122730F3}"/>
                </a:ext>
              </a:extLst>
            </p:cNvPr>
            <p:cNvSpPr>
              <a:spLocks/>
            </p:cNvSpPr>
            <p:nvPr/>
          </p:nvSpPr>
          <p:spPr bwMode="auto">
            <a:xfrm>
              <a:off x="3259"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19" name="Freeform 817">
              <a:extLst>
                <a:ext uri="{FF2B5EF4-FFF2-40B4-BE49-F238E27FC236}">
                  <a16:creationId xmlns:a16="http://schemas.microsoft.com/office/drawing/2014/main" id="{2464418C-EA50-4A92-9F72-909FDD4D2CE2}"/>
                </a:ext>
              </a:extLst>
            </p:cNvPr>
            <p:cNvSpPr>
              <a:spLocks/>
            </p:cNvSpPr>
            <p:nvPr/>
          </p:nvSpPr>
          <p:spPr bwMode="auto">
            <a:xfrm>
              <a:off x="3259"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 name="Freeform 818">
              <a:extLst>
                <a:ext uri="{FF2B5EF4-FFF2-40B4-BE49-F238E27FC236}">
                  <a16:creationId xmlns:a16="http://schemas.microsoft.com/office/drawing/2014/main" id="{FFDBBD85-D3FE-141F-DDF4-BA4210FBE3BB}"/>
                </a:ext>
              </a:extLst>
            </p:cNvPr>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1" name="Freeform 819">
              <a:extLst>
                <a:ext uri="{FF2B5EF4-FFF2-40B4-BE49-F238E27FC236}">
                  <a16:creationId xmlns:a16="http://schemas.microsoft.com/office/drawing/2014/main" id="{0314B9F8-D21D-31D2-97A3-C23A2C8538EE}"/>
                </a:ext>
              </a:extLst>
            </p:cNvPr>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2" name="Freeform 820">
              <a:extLst>
                <a:ext uri="{FF2B5EF4-FFF2-40B4-BE49-F238E27FC236}">
                  <a16:creationId xmlns:a16="http://schemas.microsoft.com/office/drawing/2014/main" id="{EC5082AB-AEB9-0F39-B526-B0444929AD45}"/>
                </a:ext>
              </a:extLst>
            </p:cNvPr>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3" name="Freeform 821">
              <a:extLst>
                <a:ext uri="{FF2B5EF4-FFF2-40B4-BE49-F238E27FC236}">
                  <a16:creationId xmlns:a16="http://schemas.microsoft.com/office/drawing/2014/main" id="{D9FD612D-8CA9-804B-6EC5-CA9B9B7AC5AF}"/>
                </a:ext>
              </a:extLst>
            </p:cNvPr>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4" name="Freeform 822">
              <a:extLst>
                <a:ext uri="{FF2B5EF4-FFF2-40B4-BE49-F238E27FC236}">
                  <a16:creationId xmlns:a16="http://schemas.microsoft.com/office/drawing/2014/main" id="{8FD9DE8C-5D48-ADB5-30E1-FE544023FED5}"/>
                </a:ext>
              </a:extLst>
            </p:cNvPr>
            <p:cNvSpPr>
              <a:spLocks/>
            </p:cNvSpPr>
            <p:nvPr/>
          </p:nvSpPr>
          <p:spPr bwMode="auto">
            <a:xfrm>
              <a:off x="3260"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5" name="Freeform 823">
              <a:extLst>
                <a:ext uri="{FF2B5EF4-FFF2-40B4-BE49-F238E27FC236}">
                  <a16:creationId xmlns:a16="http://schemas.microsoft.com/office/drawing/2014/main" id="{1629B9C4-0DD6-D734-6BF6-F79BA8BE98B7}"/>
                </a:ext>
              </a:extLst>
            </p:cNvPr>
            <p:cNvSpPr>
              <a:spLocks/>
            </p:cNvSpPr>
            <p:nvPr/>
          </p:nvSpPr>
          <p:spPr bwMode="auto">
            <a:xfrm>
              <a:off x="3259"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6" name="Freeform 824">
              <a:extLst>
                <a:ext uri="{FF2B5EF4-FFF2-40B4-BE49-F238E27FC236}">
                  <a16:creationId xmlns:a16="http://schemas.microsoft.com/office/drawing/2014/main" id="{121B24F5-C726-5066-6442-B18F441E1D1D}"/>
                </a:ext>
              </a:extLst>
            </p:cNvPr>
            <p:cNvSpPr>
              <a:spLocks/>
            </p:cNvSpPr>
            <p:nvPr/>
          </p:nvSpPr>
          <p:spPr bwMode="auto">
            <a:xfrm>
              <a:off x="3259"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7" name="Freeform 825">
              <a:extLst>
                <a:ext uri="{FF2B5EF4-FFF2-40B4-BE49-F238E27FC236}">
                  <a16:creationId xmlns:a16="http://schemas.microsoft.com/office/drawing/2014/main" id="{569418C0-CC0E-00DD-07DC-CF17D05BE400}"/>
                </a:ext>
              </a:extLst>
            </p:cNvPr>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28" name="Freeform 826">
              <a:extLst>
                <a:ext uri="{FF2B5EF4-FFF2-40B4-BE49-F238E27FC236}">
                  <a16:creationId xmlns:a16="http://schemas.microsoft.com/office/drawing/2014/main" id="{654305DC-E31F-F23C-65A4-81451C842C85}"/>
                </a:ext>
              </a:extLst>
            </p:cNvPr>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 name="Freeform 827">
              <a:extLst>
                <a:ext uri="{FF2B5EF4-FFF2-40B4-BE49-F238E27FC236}">
                  <a16:creationId xmlns:a16="http://schemas.microsoft.com/office/drawing/2014/main" id="{AA81768B-0C46-20EF-492E-5F88F2B2F63F}"/>
                </a:ext>
              </a:extLst>
            </p:cNvPr>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0" name="Freeform 828">
              <a:extLst>
                <a:ext uri="{FF2B5EF4-FFF2-40B4-BE49-F238E27FC236}">
                  <a16:creationId xmlns:a16="http://schemas.microsoft.com/office/drawing/2014/main" id="{B2FB23A1-7E4E-65F4-A0A1-CB1D811B9916}"/>
                </a:ext>
              </a:extLst>
            </p:cNvPr>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1" name="Freeform 829">
              <a:extLst>
                <a:ext uri="{FF2B5EF4-FFF2-40B4-BE49-F238E27FC236}">
                  <a16:creationId xmlns:a16="http://schemas.microsoft.com/office/drawing/2014/main" id="{4A1A0D4E-AEF2-2BC1-4AF7-2F67C85C976E}"/>
                </a:ext>
              </a:extLst>
            </p:cNvPr>
            <p:cNvSpPr>
              <a:spLocks/>
            </p:cNvSpPr>
            <p:nvPr/>
          </p:nvSpPr>
          <p:spPr bwMode="auto">
            <a:xfrm>
              <a:off x="3260"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2" name="Freeform 830">
              <a:extLst>
                <a:ext uri="{FF2B5EF4-FFF2-40B4-BE49-F238E27FC236}">
                  <a16:creationId xmlns:a16="http://schemas.microsoft.com/office/drawing/2014/main" id="{60038AF2-6763-67E9-4C4E-2CAC5617F547}"/>
                </a:ext>
              </a:extLst>
            </p:cNvPr>
            <p:cNvSpPr>
              <a:spLocks/>
            </p:cNvSpPr>
            <p:nvPr/>
          </p:nvSpPr>
          <p:spPr bwMode="auto">
            <a:xfrm>
              <a:off x="3259"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3" name="Freeform 831">
              <a:extLst>
                <a:ext uri="{FF2B5EF4-FFF2-40B4-BE49-F238E27FC236}">
                  <a16:creationId xmlns:a16="http://schemas.microsoft.com/office/drawing/2014/main" id="{E701B41D-318A-6433-7F91-93EEEF5A8D07}"/>
                </a:ext>
              </a:extLst>
            </p:cNvPr>
            <p:cNvSpPr>
              <a:spLocks/>
            </p:cNvSpPr>
            <p:nvPr/>
          </p:nvSpPr>
          <p:spPr bwMode="auto">
            <a:xfrm>
              <a:off x="3259"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4" name="Freeform 832">
              <a:extLst>
                <a:ext uri="{FF2B5EF4-FFF2-40B4-BE49-F238E27FC236}">
                  <a16:creationId xmlns:a16="http://schemas.microsoft.com/office/drawing/2014/main" id="{6E03BA7A-CADC-A7D4-4737-C72DB08CEA2A}"/>
                </a:ext>
              </a:extLst>
            </p:cNvPr>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5" name="Freeform 833">
              <a:extLst>
                <a:ext uri="{FF2B5EF4-FFF2-40B4-BE49-F238E27FC236}">
                  <a16:creationId xmlns:a16="http://schemas.microsoft.com/office/drawing/2014/main" id="{2F6C4BA6-6104-D313-13BC-F9E4535DB388}"/>
                </a:ext>
              </a:extLst>
            </p:cNvPr>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6" name="Freeform 834">
              <a:extLst>
                <a:ext uri="{FF2B5EF4-FFF2-40B4-BE49-F238E27FC236}">
                  <a16:creationId xmlns:a16="http://schemas.microsoft.com/office/drawing/2014/main" id="{7481212E-FE6A-3A70-E485-BD376B1B15A2}"/>
                </a:ext>
              </a:extLst>
            </p:cNvPr>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7" name="Freeform 835">
              <a:extLst>
                <a:ext uri="{FF2B5EF4-FFF2-40B4-BE49-F238E27FC236}">
                  <a16:creationId xmlns:a16="http://schemas.microsoft.com/office/drawing/2014/main" id="{F0F3488A-43A7-EC70-7E32-FF3E89A13714}"/>
                </a:ext>
              </a:extLst>
            </p:cNvPr>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8" name="Freeform 836">
              <a:extLst>
                <a:ext uri="{FF2B5EF4-FFF2-40B4-BE49-F238E27FC236}">
                  <a16:creationId xmlns:a16="http://schemas.microsoft.com/office/drawing/2014/main" id="{1D4CC063-FB89-D082-3B76-2A3E42E7B177}"/>
                </a:ext>
              </a:extLst>
            </p:cNvPr>
            <p:cNvSpPr>
              <a:spLocks/>
            </p:cNvSpPr>
            <p:nvPr/>
          </p:nvSpPr>
          <p:spPr bwMode="auto">
            <a:xfrm>
              <a:off x="3260"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39" name="Freeform 837">
              <a:extLst>
                <a:ext uri="{FF2B5EF4-FFF2-40B4-BE49-F238E27FC236}">
                  <a16:creationId xmlns:a16="http://schemas.microsoft.com/office/drawing/2014/main" id="{36DF87D4-917B-4086-12B6-3D0543FE0A58}"/>
                </a:ext>
              </a:extLst>
            </p:cNvPr>
            <p:cNvSpPr>
              <a:spLocks/>
            </p:cNvSpPr>
            <p:nvPr/>
          </p:nvSpPr>
          <p:spPr bwMode="auto">
            <a:xfrm>
              <a:off x="3259"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0" name="Freeform 838">
              <a:extLst>
                <a:ext uri="{FF2B5EF4-FFF2-40B4-BE49-F238E27FC236}">
                  <a16:creationId xmlns:a16="http://schemas.microsoft.com/office/drawing/2014/main" id="{ECEC93C8-7082-5501-1B05-175AAC0A2AF3}"/>
                </a:ext>
              </a:extLst>
            </p:cNvPr>
            <p:cNvSpPr>
              <a:spLocks/>
            </p:cNvSpPr>
            <p:nvPr/>
          </p:nvSpPr>
          <p:spPr bwMode="auto">
            <a:xfrm>
              <a:off x="3259"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1" name="Freeform 839">
              <a:extLst>
                <a:ext uri="{FF2B5EF4-FFF2-40B4-BE49-F238E27FC236}">
                  <a16:creationId xmlns:a16="http://schemas.microsoft.com/office/drawing/2014/main" id="{C1D4DBDC-F518-5612-C31D-89C55CDA1B33}"/>
                </a:ext>
              </a:extLst>
            </p:cNvPr>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2" name="Freeform 840">
              <a:extLst>
                <a:ext uri="{FF2B5EF4-FFF2-40B4-BE49-F238E27FC236}">
                  <a16:creationId xmlns:a16="http://schemas.microsoft.com/office/drawing/2014/main" id="{70CFBAFB-7038-3A45-E4C5-8F350B1FA802}"/>
                </a:ext>
              </a:extLst>
            </p:cNvPr>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3" name="Freeform 841">
              <a:extLst>
                <a:ext uri="{FF2B5EF4-FFF2-40B4-BE49-F238E27FC236}">
                  <a16:creationId xmlns:a16="http://schemas.microsoft.com/office/drawing/2014/main" id="{33117962-BE6E-A30E-4F77-80BD4D7A620B}"/>
                </a:ext>
              </a:extLst>
            </p:cNvPr>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4" name="Freeform 842">
              <a:extLst>
                <a:ext uri="{FF2B5EF4-FFF2-40B4-BE49-F238E27FC236}">
                  <a16:creationId xmlns:a16="http://schemas.microsoft.com/office/drawing/2014/main" id="{281D6EAC-45A0-5C8E-8E1A-FCC361795992}"/>
                </a:ext>
              </a:extLst>
            </p:cNvPr>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5" name="Freeform 843">
              <a:extLst>
                <a:ext uri="{FF2B5EF4-FFF2-40B4-BE49-F238E27FC236}">
                  <a16:creationId xmlns:a16="http://schemas.microsoft.com/office/drawing/2014/main" id="{85B4EEE9-0DE1-E48A-4E07-3154B68F407F}"/>
                </a:ext>
              </a:extLst>
            </p:cNvPr>
            <p:cNvSpPr>
              <a:spLocks/>
            </p:cNvSpPr>
            <p:nvPr/>
          </p:nvSpPr>
          <p:spPr bwMode="auto">
            <a:xfrm>
              <a:off x="3260"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6" name="Freeform 844">
              <a:extLst>
                <a:ext uri="{FF2B5EF4-FFF2-40B4-BE49-F238E27FC236}">
                  <a16:creationId xmlns:a16="http://schemas.microsoft.com/office/drawing/2014/main" id="{DCB97B5B-F931-C9A5-CB1C-068741D78A3C}"/>
                </a:ext>
              </a:extLst>
            </p:cNvPr>
            <p:cNvSpPr>
              <a:spLocks/>
            </p:cNvSpPr>
            <p:nvPr/>
          </p:nvSpPr>
          <p:spPr bwMode="auto">
            <a:xfrm>
              <a:off x="3259"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7" name="Freeform 845">
              <a:extLst>
                <a:ext uri="{FF2B5EF4-FFF2-40B4-BE49-F238E27FC236}">
                  <a16:creationId xmlns:a16="http://schemas.microsoft.com/office/drawing/2014/main" id="{C489BDB6-65CC-F8C0-6502-6F9FF53AA1D4}"/>
                </a:ext>
              </a:extLst>
            </p:cNvPr>
            <p:cNvSpPr>
              <a:spLocks/>
            </p:cNvSpPr>
            <p:nvPr/>
          </p:nvSpPr>
          <p:spPr bwMode="auto">
            <a:xfrm>
              <a:off x="3259"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8" name="Freeform 846">
              <a:extLst>
                <a:ext uri="{FF2B5EF4-FFF2-40B4-BE49-F238E27FC236}">
                  <a16:creationId xmlns:a16="http://schemas.microsoft.com/office/drawing/2014/main" id="{C1852A0A-1074-3038-BFE9-EFBB5BA223F8}"/>
                </a:ext>
              </a:extLst>
            </p:cNvPr>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49" name="Freeform 847">
              <a:extLst>
                <a:ext uri="{FF2B5EF4-FFF2-40B4-BE49-F238E27FC236}">
                  <a16:creationId xmlns:a16="http://schemas.microsoft.com/office/drawing/2014/main" id="{B0E6B278-6916-A7A5-9A0B-F0FFBAEAB579}"/>
                </a:ext>
              </a:extLst>
            </p:cNvPr>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 name="Freeform 848">
              <a:extLst>
                <a:ext uri="{FF2B5EF4-FFF2-40B4-BE49-F238E27FC236}">
                  <a16:creationId xmlns:a16="http://schemas.microsoft.com/office/drawing/2014/main" id="{B7B0AA7A-A65F-5A9C-07DA-7757697FF3B9}"/>
                </a:ext>
              </a:extLst>
            </p:cNvPr>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1" name="Freeform 849">
              <a:extLst>
                <a:ext uri="{FF2B5EF4-FFF2-40B4-BE49-F238E27FC236}">
                  <a16:creationId xmlns:a16="http://schemas.microsoft.com/office/drawing/2014/main" id="{8B96409D-49E1-00CB-0A25-A61EDBE8904D}"/>
                </a:ext>
              </a:extLst>
            </p:cNvPr>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2" name="Freeform 850">
              <a:extLst>
                <a:ext uri="{FF2B5EF4-FFF2-40B4-BE49-F238E27FC236}">
                  <a16:creationId xmlns:a16="http://schemas.microsoft.com/office/drawing/2014/main" id="{4A562DFF-07F0-F8F0-F0C4-1B45C7257137}"/>
                </a:ext>
              </a:extLst>
            </p:cNvPr>
            <p:cNvSpPr>
              <a:spLocks/>
            </p:cNvSpPr>
            <p:nvPr/>
          </p:nvSpPr>
          <p:spPr bwMode="auto">
            <a:xfrm>
              <a:off x="3260"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3" name="Freeform 851">
              <a:extLst>
                <a:ext uri="{FF2B5EF4-FFF2-40B4-BE49-F238E27FC236}">
                  <a16:creationId xmlns:a16="http://schemas.microsoft.com/office/drawing/2014/main" id="{D6301B49-8020-69DC-C8A7-39557AAEBD1C}"/>
                </a:ext>
              </a:extLst>
            </p:cNvPr>
            <p:cNvSpPr>
              <a:spLocks/>
            </p:cNvSpPr>
            <p:nvPr/>
          </p:nvSpPr>
          <p:spPr bwMode="auto">
            <a:xfrm>
              <a:off x="3259"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4" name="Freeform 852">
              <a:extLst>
                <a:ext uri="{FF2B5EF4-FFF2-40B4-BE49-F238E27FC236}">
                  <a16:creationId xmlns:a16="http://schemas.microsoft.com/office/drawing/2014/main" id="{451C3AB7-2E3C-37EC-BE0D-5330667F3C7F}"/>
                </a:ext>
              </a:extLst>
            </p:cNvPr>
            <p:cNvSpPr>
              <a:spLocks/>
            </p:cNvSpPr>
            <p:nvPr/>
          </p:nvSpPr>
          <p:spPr bwMode="auto">
            <a:xfrm>
              <a:off x="3259"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5" name="Freeform 853">
              <a:extLst>
                <a:ext uri="{FF2B5EF4-FFF2-40B4-BE49-F238E27FC236}">
                  <a16:creationId xmlns:a16="http://schemas.microsoft.com/office/drawing/2014/main" id="{07E81470-3C51-2AD1-558C-8CC29018E628}"/>
                </a:ext>
              </a:extLst>
            </p:cNvPr>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6" name="Freeform 854">
              <a:extLst>
                <a:ext uri="{FF2B5EF4-FFF2-40B4-BE49-F238E27FC236}">
                  <a16:creationId xmlns:a16="http://schemas.microsoft.com/office/drawing/2014/main" id="{8A4A962D-9B57-D5A8-2E6A-2FBFB0E19D1B}"/>
                </a:ext>
              </a:extLst>
            </p:cNvPr>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7" name="Freeform 855">
              <a:extLst>
                <a:ext uri="{FF2B5EF4-FFF2-40B4-BE49-F238E27FC236}">
                  <a16:creationId xmlns:a16="http://schemas.microsoft.com/office/drawing/2014/main" id="{8EDB5662-45A0-39E7-6A71-68B76FC09AD0}"/>
                </a:ext>
              </a:extLst>
            </p:cNvPr>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58" name="Freeform 856">
              <a:extLst>
                <a:ext uri="{FF2B5EF4-FFF2-40B4-BE49-F238E27FC236}">
                  <a16:creationId xmlns:a16="http://schemas.microsoft.com/office/drawing/2014/main" id="{EECF4610-D487-45DD-32A0-74E4AB95F014}"/>
                </a:ext>
              </a:extLst>
            </p:cNvPr>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9" name="Freeform 857">
              <a:extLst>
                <a:ext uri="{FF2B5EF4-FFF2-40B4-BE49-F238E27FC236}">
                  <a16:creationId xmlns:a16="http://schemas.microsoft.com/office/drawing/2014/main" id="{E09474A0-0604-9D48-ACEB-E9ABB7DD9B5D}"/>
                </a:ext>
              </a:extLst>
            </p:cNvPr>
            <p:cNvSpPr>
              <a:spLocks/>
            </p:cNvSpPr>
            <p:nvPr/>
          </p:nvSpPr>
          <p:spPr bwMode="auto">
            <a:xfrm>
              <a:off x="3260"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0" name="Freeform 858">
              <a:extLst>
                <a:ext uri="{FF2B5EF4-FFF2-40B4-BE49-F238E27FC236}">
                  <a16:creationId xmlns:a16="http://schemas.microsoft.com/office/drawing/2014/main" id="{B13A5BB4-C7C9-5124-F49C-629C4A1DDC81}"/>
                </a:ext>
              </a:extLst>
            </p:cNvPr>
            <p:cNvSpPr>
              <a:spLocks/>
            </p:cNvSpPr>
            <p:nvPr/>
          </p:nvSpPr>
          <p:spPr bwMode="auto">
            <a:xfrm>
              <a:off x="3259"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1" name="Freeform 859">
              <a:extLst>
                <a:ext uri="{FF2B5EF4-FFF2-40B4-BE49-F238E27FC236}">
                  <a16:creationId xmlns:a16="http://schemas.microsoft.com/office/drawing/2014/main" id="{DE3DFCC7-6893-B792-BA7E-282187A3DCA4}"/>
                </a:ext>
              </a:extLst>
            </p:cNvPr>
            <p:cNvSpPr>
              <a:spLocks/>
            </p:cNvSpPr>
            <p:nvPr/>
          </p:nvSpPr>
          <p:spPr bwMode="auto">
            <a:xfrm>
              <a:off x="3259"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2" name="Freeform 860">
              <a:extLst>
                <a:ext uri="{FF2B5EF4-FFF2-40B4-BE49-F238E27FC236}">
                  <a16:creationId xmlns:a16="http://schemas.microsoft.com/office/drawing/2014/main" id="{2EC4501C-2EEC-43D7-1044-4826D3D31F7F}"/>
                </a:ext>
              </a:extLst>
            </p:cNvPr>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3" name="Freeform 861">
              <a:extLst>
                <a:ext uri="{FF2B5EF4-FFF2-40B4-BE49-F238E27FC236}">
                  <a16:creationId xmlns:a16="http://schemas.microsoft.com/office/drawing/2014/main" id="{695F1600-D972-0093-7F16-9AE7DBE6EE10}"/>
                </a:ext>
              </a:extLst>
            </p:cNvPr>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4" name="Freeform 862">
              <a:extLst>
                <a:ext uri="{FF2B5EF4-FFF2-40B4-BE49-F238E27FC236}">
                  <a16:creationId xmlns:a16="http://schemas.microsoft.com/office/drawing/2014/main" id="{4ED075B6-E749-339E-F108-8D4ED01DDFC2}"/>
                </a:ext>
              </a:extLst>
            </p:cNvPr>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5" name="Freeform 863">
              <a:extLst>
                <a:ext uri="{FF2B5EF4-FFF2-40B4-BE49-F238E27FC236}">
                  <a16:creationId xmlns:a16="http://schemas.microsoft.com/office/drawing/2014/main" id="{95AF5651-3B66-09FF-709A-DDD934651587}"/>
                </a:ext>
              </a:extLst>
            </p:cNvPr>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6" name="Freeform 864">
              <a:extLst>
                <a:ext uri="{FF2B5EF4-FFF2-40B4-BE49-F238E27FC236}">
                  <a16:creationId xmlns:a16="http://schemas.microsoft.com/office/drawing/2014/main" id="{B1CF76CE-17FB-2B58-C8E9-439F86929FCC}"/>
                </a:ext>
              </a:extLst>
            </p:cNvPr>
            <p:cNvSpPr>
              <a:spLocks/>
            </p:cNvSpPr>
            <p:nvPr/>
          </p:nvSpPr>
          <p:spPr bwMode="auto">
            <a:xfrm>
              <a:off x="3260"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7" name="Freeform 865">
              <a:extLst>
                <a:ext uri="{FF2B5EF4-FFF2-40B4-BE49-F238E27FC236}">
                  <a16:creationId xmlns:a16="http://schemas.microsoft.com/office/drawing/2014/main" id="{68BB5D3C-A291-6CE5-7239-7C8D8222D1C2}"/>
                </a:ext>
              </a:extLst>
            </p:cNvPr>
            <p:cNvSpPr>
              <a:spLocks/>
            </p:cNvSpPr>
            <p:nvPr/>
          </p:nvSpPr>
          <p:spPr bwMode="auto">
            <a:xfrm>
              <a:off x="3259"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68" name="Freeform 866">
              <a:extLst>
                <a:ext uri="{FF2B5EF4-FFF2-40B4-BE49-F238E27FC236}">
                  <a16:creationId xmlns:a16="http://schemas.microsoft.com/office/drawing/2014/main" id="{D51EA1AA-DFDB-0C55-95F9-4EF1096D1464}"/>
                </a:ext>
              </a:extLst>
            </p:cNvPr>
            <p:cNvSpPr>
              <a:spLocks/>
            </p:cNvSpPr>
            <p:nvPr/>
          </p:nvSpPr>
          <p:spPr bwMode="auto">
            <a:xfrm>
              <a:off x="3259"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9" name="Freeform 867">
              <a:extLst>
                <a:ext uri="{FF2B5EF4-FFF2-40B4-BE49-F238E27FC236}">
                  <a16:creationId xmlns:a16="http://schemas.microsoft.com/office/drawing/2014/main" id="{34695B94-C799-802D-37F8-9066C9655777}"/>
                </a:ext>
              </a:extLst>
            </p:cNvPr>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0" name="Freeform 868">
              <a:extLst>
                <a:ext uri="{FF2B5EF4-FFF2-40B4-BE49-F238E27FC236}">
                  <a16:creationId xmlns:a16="http://schemas.microsoft.com/office/drawing/2014/main" id="{52B9D536-FE50-3102-95B0-ECE03773F3DF}"/>
                </a:ext>
              </a:extLst>
            </p:cNvPr>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 name="Freeform 869">
              <a:extLst>
                <a:ext uri="{FF2B5EF4-FFF2-40B4-BE49-F238E27FC236}">
                  <a16:creationId xmlns:a16="http://schemas.microsoft.com/office/drawing/2014/main" id="{025C6ECD-11D2-D8CA-E06F-67C07FCFC38D}"/>
                </a:ext>
              </a:extLst>
            </p:cNvPr>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2" name="Freeform 870">
              <a:extLst>
                <a:ext uri="{FF2B5EF4-FFF2-40B4-BE49-F238E27FC236}">
                  <a16:creationId xmlns:a16="http://schemas.microsoft.com/office/drawing/2014/main" id="{DCDC59E3-954B-754F-FDB8-5CFC10C057E9}"/>
                </a:ext>
              </a:extLst>
            </p:cNvPr>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3" name="Freeform 871">
              <a:extLst>
                <a:ext uri="{FF2B5EF4-FFF2-40B4-BE49-F238E27FC236}">
                  <a16:creationId xmlns:a16="http://schemas.microsoft.com/office/drawing/2014/main" id="{AA1AE632-73A7-3CFB-14BB-7B28E2DCC99F}"/>
                </a:ext>
              </a:extLst>
            </p:cNvPr>
            <p:cNvSpPr>
              <a:spLocks/>
            </p:cNvSpPr>
            <p:nvPr/>
          </p:nvSpPr>
          <p:spPr bwMode="auto">
            <a:xfrm>
              <a:off x="3260"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4" name="Freeform 872">
              <a:extLst>
                <a:ext uri="{FF2B5EF4-FFF2-40B4-BE49-F238E27FC236}">
                  <a16:creationId xmlns:a16="http://schemas.microsoft.com/office/drawing/2014/main" id="{B47EB505-A9AF-2146-C909-A3C2FBED0136}"/>
                </a:ext>
              </a:extLst>
            </p:cNvPr>
            <p:cNvSpPr>
              <a:spLocks/>
            </p:cNvSpPr>
            <p:nvPr/>
          </p:nvSpPr>
          <p:spPr bwMode="auto">
            <a:xfrm>
              <a:off x="3259"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5" name="Freeform 873">
              <a:extLst>
                <a:ext uri="{FF2B5EF4-FFF2-40B4-BE49-F238E27FC236}">
                  <a16:creationId xmlns:a16="http://schemas.microsoft.com/office/drawing/2014/main" id="{3509E12D-B119-BAEF-375A-E82CF83F13CD}"/>
                </a:ext>
              </a:extLst>
            </p:cNvPr>
            <p:cNvSpPr>
              <a:spLocks/>
            </p:cNvSpPr>
            <p:nvPr/>
          </p:nvSpPr>
          <p:spPr bwMode="auto">
            <a:xfrm>
              <a:off x="3259"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6" name="Freeform 874">
              <a:extLst>
                <a:ext uri="{FF2B5EF4-FFF2-40B4-BE49-F238E27FC236}">
                  <a16:creationId xmlns:a16="http://schemas.microsoft.com/office/drawing/2014/main" id="{BB2B7F8F-F089-6930-3B2C-00F23735A46F}"/>
                </a:ext>
              </a:extLst>
            </p:cNvPr>
            <p:cNvSpPr>
              <a:spLocks/>
            </p:cNvSpPr>
            <p:nvPr/>
          </p:nvSpPr>
          <p:spPr bwMode="auto">
            <a:xfrm>
              <a:off x="2306" y="2649"/>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7" name="Freeform 875">
              <a:extLst>
                <a:ext uri="{FF2B5EF4-FFF2-40B4-BE49-F238E27FC236}">
                  <a16:creationId xmlns:a16="http://schemas.microsoft.com/office/drawing/2014/main" id="{4E72601D-FF9D-6C67-3E49-DF4F877F3C58}"/>
                </a:ext>
              </a:extLst>
            </p:cNvPr>
            <p:cNvSpPr>
              <a:spLocks/>
            </p:cNvSpPr>
            <p:nvPr/>
          </p:nvSpPr>
          <p:spPr bwMode="auto">
            <a:xfrm>
              <a:off x="2306"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78" name="Freeform 876">
              <a:extLst>
                <a:ext uri="{FF2B5EF4-FFF2-40B4-BE49-F238E27FC236}">
                  <a16:creationId xmlns:a16="http://schemas.microsoft.com/office/drawing/2014/main" id="{2FF5BEBE-4BF8-CB3A-E373-CF6790DDFE7F}"/>
                </a:ext>
              </a:extLst>
            </p:cNvPr>
            <p:cNvSpPr>
              <a:spLocks/>
            </p:cNvSpPr>
            <p:nvPr/>
          </p:nvSpPr>
          <p:spPr bwMode="auto">
            <a:xfrm>
              <a:off x="2306" y="2649"/>
              <a:ext cx="29"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9" name="Freeform 877">
              <a:extLst>
                <a:ext uri="{FF2B5EF4-FFF2-40B4-BE49-F238E27FC236}">
                  <a16:creationId xmlns:a16="http://schemas.microsoft.com/office/drawing/2014/main" id="{AED97B20-9A58-A985-683A-7A556E846F12}"/>
                </a:ext>
              </a:extLst>
            </p:cNvPr>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0" name="Freeform 878">
              <a:extLst>
                <a:ext uri="{FF2B5EF4-FFF2-40B4-BE49-F238E27FC236}">
                  <a16:creationId xmlns:a16="http://schemas.microsoft.com/office/drawing/2014/main" id="{7B374DED-9A62-CDB7-1198-32D58CD4638C}"/>
                </a:ext>
              </a:extLst>
            </p:cNvPr>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1" name="Freeform 879">
              <a:extLst>
                <a:ext uri="{FF2B5EF4-FFF2-40B4-BE49-F238E27FC236}">
                  <a16:creationId xmlns:a16="http://schemas.microsoft.com/office/drawing/2014/main" id="{37B9AB93-E29E-2A28-E82B-1FD5433CB097}"/>
                </a:ext>
              </a:extLst>
            </p:cNvPr>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2" name="Freeform 880">
              <a:extLst>
                <a:ext uri="{FF2B5EF4-FFF2-40B4-BE49-F238E27FC236}">
                  <a16:creationId xmlns:a16="http://schemas.microsoft.com/office/drawing/2014/main" id="{301063BF-AE8D-1D7B-93C7-0E8996A20304}"/>
                </a:ext>
              </a:extLst>
            </p:cNvPr>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3" name="Freeform 881">
              <a:extLst>
                <a:ext uri="{FF2B5EF4-FFF2-40B4-BE49-F238E27FC236}">
                  <a16:creationId xmlns:a16="http://schemas.microsoft.com/office/drawing/2014/main" id="{7BB314E9-CE09-492B-E5BE-E6B17BDFE083}"/>
                </a:ext>
              </a:extLst>
            </p:cNvPr>
            <p:cNvSpPr>
              <a:spLocks/>
            </p:cNvSpPr>
            <p:nvPr/>
          </p:nvSpPr>
          <p:spPr bwMode="auto">
            <a:xfrm>
              <a:off x="2306" y="2627"/>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4" name="Freeform 882">
              <a:extLst>
                <a:ext uri="{FF2B5EF4-FFF2-40B4-BE49-F238E27FC236}">
                  <a16:creationId xmlns:a16="http://schemas.microsoft.com/office/drawing/2014/main" id="{1E58E8B6-C9E7-299F-7921-9161266AC63F}"/>
                </a:ext>
              </a:extLst>
            </p:cNvPr>
            <p:cNvSpPr>
              <a:spLocks/>
            </p:cNvSpPr>
            <p:nvPr/>
          </p:nvSpPr>
          <p:spPr bwMode="auto">
            <a:xfrm>
              <a:off x="2306"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5" name="Freeform 883">
              <a:extLst>
                <a:ext uri="{FF2B5EF4-FFF2-40B4-BE49-F238E27FC236}">
                  <a16:creationId xmlns:a16="http://schemas.microsoft.com/office/drawing/2014/main" id="{C401E4D8-C715-577F-B768-D67A4D2FD09B}"/>
                </a:ext>
              </a:extLst>
            </p:cNvPr>
            <p:cNvSpPr>
              <a:spLocks/>
            </p:cNvSpPr>
            <p:nvPr/>
          </p:nvSpPr>
          <p:spPr bwMode="auto">
            <a:xfrm>
              <a:off x="2306" y="2627"/>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6" name="Freeform 884">
              <a:extLst>
                <a:ext uri="{FF2B5EF4-FFF2-40B4-BE49-F238E27FC236}">
                  <a16:creationId xmlns:a16="http://schemas.microsoft.com/office/drawing/2014/main" id="{2E7C5917-E21A-9291-E803-249EA394D1A1}"/>
                </a:ext>
              </a:extLst>
            </p:cNvPr>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7" name="Freeform 885">
              <a:extLst>
                <a:ext uri="{FF2B5EF4-FFF2-40B4-BE49-F238E27FC236}">
                  <a16:creationId xmlns:a16="http://schemas.microsoft.com/office/drawing/2014/main" id="{ECD06AAD-52E8-E85C-3D0F-7A016EB4C0CF}"/>
                </a:ext>
              </a:extLst>
            </p:cNvPr>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8" name="Freeform 886">
              <a:extLst>
                <a:ext uri="{FF2B5EF4-FFF2-40B4-BE49-F238E27FC236}">
                  <a16:creationId xmlns:a16="http://schemas.microsoft.com/office/drawing/2014/main" id="{3A147E77-DCC2-891A-158B-DE90D11E65D0}"/>
                </a:ext>
              </a:extLst>
            </p:cNvPr>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89" name="Freeform 887">
              <a:extLst>
                <a:ext uri="{FF2B5EF4-FFF2-40B4-BE49-F238E27FC236}">
                  <a16:creationId xmlns:a16="http://schemas.microsoft.com/office/drawing/2014/main" id="{22F4FEF1-4359-5E3B-B8AD-BE8139532B41}"/>
                </a:ext>
              </a:extLst>
            </p:cNvPr>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0" name="Freeform 888">
              <a:extLst>
                <a:ext uri="{FF2B5EF4-FFF2-40B4-BE49-F238E27FC236}">
                  <a16:creationId xmlns:a16="http://schemas.microsoft.com/office/drawing/2014/main" id="{5A4179C2-20C2-7ACF-1AEF-78777AFA99A3}"/>
                </a:ext>
              </a:extLst>
            </p:cNvPr>
            <p:cNvSpPr>
              <a:spLocks/>
            </p:cNvSpPr>
            <p:nvPr/>
          </p:nvSpPr>
          <p:spPr bwMode="auto">
            <a:xfrm>
              <a:off x="2306" y="2605"/>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1" name="Freeform 889">
              <a:extLst>
                <a:ext uri="{FF2B5EF4-FFF2-40B4-BE49-F238E27FC236}">
                  <a16:creationId xmlns:a16="http://schemas.microsoft.com/office/drawing/2014/main" id="{3BF7F4C2-21A4-EB13-94DC-BE06F7BB68C5}"/>
                </a:ext>
              </a:extLst>
            </p:cNvPr>
            <p:cNvSpPr>
              <a:spLocks/>
            </p:cNvSpPr>
            <p:nvPr/>
          </p:nvSpPr>
          <p:spPr bwMode="auto">
            <a:xfrm>
              <a:off x="2306"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2" name="Freeform 890">
              <a:extLst>
                <a:ext uri="{FF2B5EF4-FFF2-40B4-BE49-F238E27FC236}">
                  <a16:creationId xmlns:a16="http://schemas.microsoft.com/office/drawing/2014/main" id="{54AC5286-4B88-FA81-6FCE-A9BA722CCFAE}"/>
                </a:ext>
              </a:extLst>
            </p:cNvPr>
            <p:cNvSpPr>
              <a:spLocks/>
            </p:cNvSpPr>
            <p:nvPr/>
          </p:nvSpPr>
          <p:spPr bwMode="auto">
            <a:xfrm>
              <a:off x="2306" y="2605"/>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3" name="Freeform 891">
              <a:extLst>
                <a:ext uri="{FF2B5EF4-FFF2-40B4-BE49-F238E27FC236}">
                  <a16:creationId xmlns:a16="http://schemas.microsoft.com/office/drawing/2014/main" id="{0C851DAD-F8CD-235D-73D3-9F0243BED6F3}"/>
                </a:ext>
              </a:extLst>
            </p:cNvPr>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4" name="Freeform 892">
              <a:extLst>
                <a:ext uri="{FF2B5EF4-FFF2-40B4-BE49-F238E27FC236}">
                  <a16:creationId xmlns:a16="http://schemas.microsoft.com/office/drawing/2014/main" id="{10EB41E0-DF65-45D5-C0DA-63A4F11DBC7E}"/>
                </a:ext>
              </a:extLst>
            </p:cNvPr>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5" name="Freeform 893">
              <a:extLst>
                <a:ext uri="{FF2B5EF4-FFF2-40B4-BE49-F238E27FC236}">
                  <a16:creationId xmlns:a16="http://schemas.microsoft.com/office/drawing/2014/main" id="{FD1957B3-6186-4F44-352F-F33A05FF8D97}"/>
                </a:ext>
              </a:extLst>
            </p:cNvPr>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6" name="Freeform 894">
              <a:extLst>
                <a:ext uri="{FF2B5EF4-FFF2-40B4-BE49-F238E27FC236}">
                  <a16:creationId xmlns:a16="http://schemas.microsoft.com/office/drawing/2014/main" id="{2A83E29F-443F-0644-82B8-489095400352}"/>
                </a:ext>
              </a:extLst>
            </p:cNvPr>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7" name="Freeform 895">
              <a:extLst>
                <a:ext uri="{FF2B5EF4-FFF2-40B4-BE49-F238E27FC236}">
                  <a16:creationId xmlns:a16="http://schemas.microsoft.com/office/drawing/2014/main" id="{C1B74756-8AD7-CEA3-43D8-5801444D7C5E}"/>
                </a:ext>
              </a:extLst>
            </p:cNvPr>
            <p:cNvSpPr>
              <a:spLocks/>
            </p:cNvSpPr>
            <p:nvPr/>
          </p:nvSpPr>
          <p:spPr bwMode="auto">
            <a:xfrm>
              <a:off x="2306" y="258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8" name="Freeform 896">
              <a:extLst>
                <a:ext uri="{FF2B5EF4-FFF2-40B4-BE49-F238E27FC236}">
                  <a16:creationId xmlns:a16="http://schemas.microsoft.com/office/drawing/2014/main" id="{247E38B2-A77D-08AB-32DB-3BBE17E1CB8E}"/>
                </a:ext>
              </a:extLst>
            </p:cNvPr>
            <p:cNvSpPr>
              <a:spLocks/>
            </p:cNvSpPr>
            <p:nvPr/>
          </p:nvSpPr>
          <p:spPr bwMode="auto">
            <a:xfrm>
              <a:off x="2306"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899" name="Freeform 897">
              <a:extLst>
                <a:ext uri="{FF2B5EF4-FFF2-40B4-BE49-F238E27FC236}">
                  <a16:creationId xmlns:a16="http://schemas.microsoft.com/office/drawing/2014/main" id="{AA718CCA-F95D-351F-D0D8-01E2F4F53393}"/>
                </a:ext>
              </a:extLst>
            </p:cNvPr>
            <p:cNvSpPr>
              <a:spLocks/>
            </p:cNvSpPr>
            <p:nvPr/>
          </p:nvSpPr>
          <p:spPr bwMode="auto">
            <a:xfrm>
              <a:off x="2306" y="2583"/>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0" name="Freeform 898">
              <a:extLst>
                <a:ext uri="{FF2B5EF4-FFF2-40B4-BE49-F238E27FC236}">
                  <a16:creationId xmlns:a16="http://schemas.microsoft.com/office/drawing/2014/main" id="{D587A51A-7AAF-F8CC-6CBE-2C51A0FCE604}"/>
                </a:ext>
              </a:extLst>
            </p:cNvPr>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1" name="Freeform 899">
              <a:extLst>
                <a:ext uri="{FF2B5EF4-FFF2-40B4-BE49-F238E27FC236}">
                  <a16:creationId xmlns:a16="http://schemas.microsoft.com/office/drawing/2014/main" id="{09EB6BB0-41AB-5527-0891-170124C3C99C}"/>
                </a:ext>
              </a:extLst>
            </p:cNvPr>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2" name="Freeform 900">
              <a:extLst>
                <a:ext uri="{FF2B5EF4-FFF2-40B4-BE49-F238E27FC236}">
                  <a16:creationId xmlns:a16="http://schemas.microsoft.com/office/drawing/2014/main" id="{9E24AAB8-7DD5-9760-D3E1-5A479C5494C4}"/>
                </a:ext>
              </a:extLst>
            </p:cNvPr>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3" name="Freeform 901">
              <a:extLst>
                <a:ext uri="{FF2B5EF4-FFF2-40B4-BE49-F238E27FC236}">
                  <a16:creationId xmlns:a16="http://schemas.microsoft.com/office/drawing/2014/main" id="{7A342A8F-25F7-5C37-BA55-37778AC99D9A}"/>
                </a:ext>
              </a:extLst>
            </p:cNvPr>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4" name="Freeform 902">
              <a:extLst>
                <a:ext uri="{FF2B5EF4-FFF2-40B4-BE49-F238E27FC236}">
                  <a16:creationId xmlns:a16="http://schemas.microsoft.com/office/drawing/2014/main" id="{FEBA1402-12FE-842B-08BB-CED5CD9C843B}"/>
                </a:ext>
              </a:extLst>
            </p:cNvPr>
            <p:cNvSpPr>
              <a:spLocks/>
            </p:cNvSpPr>
            <p:nvPr/>
          </p:nvSpPr>
          <p:spPr bwMode="auto">
            <a:xfrm>
              <a:off x="2306" y="2561"/>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5" name="Freeform 903">
              <a:extLst>
                <a:ext uri="{FF2B5EF4-FFF2-40B4-BE49-F238E27FC236}">
                  <a16:creationId xmlns:a16="http://schemas.microsoft.com/office/drawing/2014/main" id="{0DD160C7-60C0-D4B0-529C-1905B476D9B3}"/>
                </a:ext>
              </a:extLst>
            </p:cNvPr>
            <p:cNvSpPr>
              <a:spLocks/>
            </p:cNvSpPr>
            <p:nvPr/>
          </p:nvSpPr>
          <p:spPr bwMode="auto">
            <a:xfrm>
              <a:off x="2306"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6" name="Freeform 904">
              <a:extLst>
                <a:ext uri="{FF2B5EF4-FFF2-40B4-BE49-F238E27FC236}">
                  <a16:creationId xmlns:a16="http://schemas.microsoft.com/office/drawing/2014/main" id="{4EFC8BE5-37D6-2FFD-586D-0D922803F21D}"/>
                </a:ext>
              </a:extLst>
            </p:cNvPr>
            <p:cNvSpPr>
              <a:spLocks/>
            </p:cNvSpPr>
            <p:nvPr/>
          </p:nvSpPr>
          <p:spPr bwMode="auto">
            <a:xfrm>
              <a:off x="2306" y="2561"/>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7" name="Freeform 905">
              <a:extLst>
                <a:ext uri="{FF2B5EF4-FFF2-40B4-BE49-F238E27FC236}">
                  <a16:creationId xmlns:a16="http://schemas.microsoft.com/office/drawing/2014/main" id="{3836FED5-2AC3-A3D9-5E10-AD9207CB0A91}"/>
                </a:ext>
              </a:extLst>
            </p:cNvPr>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08" name="Freeform 906">
              <a:extLst>
                <a:ext uri="{FF2B5EF4-FFF2-40B4-BE49-F238E27FC236}">
                  <a16:creationId xmlns:a16="http://schemas.microsoft.com/office/drawing/2014/main" id="{BBB4A4A7-767B-B132-9D23-384B78E440B1}"/>
                </a:ext>
              </a:extLst>
            </p:cNvPr>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9" name="Freeform 907">
              <a:extLst>
                <a:ext uri="{FF2B5EF4-FFF2-40B4-BE49-F238E27FC236}">
                  <a16:creationId xmlns:a16="http://schemas.microsoft.com/office/drawing/2014/main" id="{B450A2C7-2842-B038-D304-C43B5F9D9C27}"/>
                </a:ext>
              </a:extLst>
            </p:cNvPr>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0" name="Freeform 908">
              <a:extLst>
                <a:ext uri="{FF2B5EF4-FFF2-40B4-BE49-F238E27FC236}">
                  <a16:creationId xmlns:a16="http://schemas.microsoft.com/office/drawing/2014/main" id="{7541E4BF-682F-9ACC-BAF6-C12B465BFC63}"/>
                </a:ext>
              </a:extLst>
            </p:cNvPr>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 name="Freeform 909">
              <a:extLst>
                <a:ext uri="{FF2B5EF4-FFF2-40B4-BE49-F238E27FC236}">
                  <a16:creationId xmlns:a16="http://schemas.microsoft.com/office/drawing/2014/main" id="{194EC5EC-BF02-79CC-0E96-FE3F638E7642}"/>
                </a:ext>
              </a:extLst>
            </p:cNvPr>
            <p:cNvSpPr>
              <a:spLocks/>
            </p:cNvSpPr>
            <p:nvPr/>
          </p:nvSpPr>
          <p:spPr bwMode="auto">
            <a:xfrm>
              <a:off x="2306" y="2539"/>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2" name="Freeform 910">
              <a:extLst>
                <a:ext uri="{FF2B5EF4-FFF2-40B4-BE49-F238E27FC236}">
                  <a16:creationId xmlns:a16="http://schemas.microsoft.com/office/drawing/2014/main" id="{6054B80B-0951-119D-DB2B-8CE3317B6C71}"/>
                </a:ext>
              </a:extLst>
            </p:cNvPr>
            <p:cNvSpPr>
              <a:spLocks/>
            </p:cNvSpPr>
            <p:nvPr/>
          </p:nvSpPr>
          <p:spPr bwMode="auto">
            <a:xfrm>
              <a:off x="2306"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3" name="Freeform 911">
              <a:extLst>
                <a:ext uri="{FF2B5EF4-FFF2-40B4-BE49-F238E27FC236}">
                  <a16:creationId xmlns:a16="http://schemas.microsoft.com/office/drawing/2014/main" id="{9A487F3A-38BF-F684-1FE4-1DD39250C0BC}"/>
                </a:ext>
              </a:extLst>
            </p:cNvPr>
            <p:cNvSpPr>
              <a:spLocks/>
            </p:cNvSpPr>
            <p:nvPr/>
          </p:nvSpPr>
          <p:spPr bwMode="auto">
            <a:xfrm>
              <a:off x="2306" y="2539"/>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4" name="Freeform 912">
              <a:extLst>
                <a:ext uri="{FF2B5EF4-FFF2-40B4-BE49-F238E27FC236}">
                  <a16:creationId xmlns:a16="http://schemas.microsoft.com/office/drawing/2014/main" id="{B080C33A-17A4-0CF4-CBB1-4943CD044344}"/>
                </a:ext>
              </a:extLst>
            </p:cNvPr>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5" name="Freeform 913">
              <a:extLst>
                <a:ext uri="{FF2B5EF4-FFF2-40B4-BE49-F238E27FC236}">
                  <a16:creationId xmlns:a16="http://schemas.microsoft.com/office/drawing/2014/main" id="{549D2EF2-510C-7B30-171A-B860FB9630F2}"/>
                </a:ext>
              </a:extLst>
            </p:cNvPr>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6" name="Freeform 914">
              <a:extLst>
                <a:ext uri="{FF2B5EF4-FFF2-40B4-BE49-F238E27FC236}">
                  <a16:creationId xmlns:a16="http://schemas.microsoft.com/office/drawing/2014/main" id="{E75CF022-B0F1-E6F8-78DA-309E0A37E865}"/>
                </a:ext>
              </a:extLst>
            </p:cNvPr>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7" name="Freeform 915">
              <a:extLst>
                <a:ext uri="{FF2B5EF4-FFF2-40B4-BE49-F238E27FC236}">
                  <a16:creationId xmlns:a16="http://schemas.microsoft.com/office/drawing/2014/main" id="{C4F61E75-91E4-9667-2A11-0ACE85D8085B}"/>
                </a:ext>
              </a:extLst>
            </p:cNvPr>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8" name="Freeform 916">
              <a:extLst>
                <a:ext uri="{FF2B5EF4-FFF2-40B4-BE49-F238E27FC236}">
                  <a16:creationId xmlns:a16="http://schemas.microsoft.com/office/drawing/2014/main" id="{C3AE990F-EE7C-7223-2D6C-500F93C6A15D}"/>
                </a:ext>
              </a:extLst>
            </p:cNvPr>
            <p:cNvSpPr>
              <a:spLocks/>
            </p:cNvSpPr>
            <p:nvPr/>
          </p:nvSpPr>
          <p:spPr bwMode="auto">
            <a:xfrm>
              <a:off x="2306" y="2517"/>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19" name="Freeform 917">
              <a:extLst>
                <a:ext uri="{FF2B5EF4-FFF2-40B4-BE49-F238E27FC236}">
                  <a16:creationId xmlns:a16="http://schemas.microsoft.com/office/drawing/2014/main" id="{5897631A-40D9-E92A-AA7F-827729BE2AD4}"/>
                </a:ext>
              </a:extLst>
            </p:cNvPr>
            <p:cNvSpPr>
              <a:spLocks/>
            </p:cNvSpPr>
            <p:nvPr/>
          </p:nvSpPr>
          <p:spPr bwMode="auto">
            <a:xfrm>
              <a:off x="2306"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0" name="Freeform 918">
              <a:extLst>
                <a:ext uri="{FF2B5EF4-FFF2-40B4-BE49-F238E27FC236}">
                  <a16:creationId xmlns:a16="http://schemas.microsoft.com/office/drawing/2014/main" id="{235FA0B9-2DF2-ED0E-8F16-8F852815144F}"/>
                </a:ext>
              </a:extLst>
            </p:cNvPr>
            <p:cNvSpPr>
              <a:spLocks/>
            </p:cNvSpPr>
            <p:nvPr/>
          </p:nvSpPr>
          <p:spPr bwMode="auto">
            <a:xfrm>
              <a:off x="2306" y="2517"/>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 name="Freeform 919">
              <a:extLst>
                <a:ext uri="{FF2B5EF4-FFF2-40B4-BE49-F238E27FC236}">
                  <a16:creationId xmlns:a16="http://schemas.microsoft.com/office/drawing/2014/main" id="{3FA9BE4F-57C6-155C-DF98-DECEA7C02F5D}"/>
                </a:ext>
              </a:extLst>
            </p:cNvPr>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2" name="Freeform 920">
              <a:extLst>
                <a:ext uri="{FF2B5EF4-FFF2-40B4-BE49-F238E27FC236}">
                  <a16:creationId xmlns:a16="http://schemas.microsoft.com/office/drawing/2014/main" id="{AC4046FF-EF1F-45F5-2901-BF61BC6B639D}"/>
                </a:ext>
              </a:extLst>
            </p:cNvPr>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 name="Freeform 921">
              <a:extLst>
                <a:ext uri="{FF2B5EF4-FFF2-40B4-BE49-F238E27FC236}">
                  <a16:creationId xmlns:a16="http://schemas.microsoft.com/office/drawing/2014/main" id="{4A35E756-4EA7-784B-133F-48F16CEA584F}"/>
                </a:ext>
              </a:extLst>
            </p:cNvPr>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4" name="Freeform 922">
              <a:extLst>
                <a:ext uri="{FF2B5EF4-FFF2-40B4-BE49-F238E27FC236}">
                  <a16:creationId xmlns:a16="http://schemas.microsoft.com/office/drawing/2014/main" id="{0801BE1B-0E53-77D4-EB71-B0FEABD6D803}"/>
                </a:ext>
              </a:extLst>
            </p:cNvPr>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 name="Freeform 923">
              <a:extLst>
                <a:ext uri="{FF2B5EF4-FFF2-40B4-BE49-F238E27FC236}">
                  <a16:creationId xmlns:a16="http://schemas.microsoft.com/office/drawing/2014/main" id="{14605994-7013-1438-6B30-A1B9BFFE53AA}"/>
                </a:ext>
              </a:extLst>
            </p:cNvPr>
            <p:cNvSpPr>
              <a:spLocks/>
            </p:cNvSpPr>
            <p:nvPr/>
          </p:nvSpPr>
          <p:spPr bwMode="auto">
            <a:xfrm>
              <a:off x="2306" y="2495"/>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6" name="Freeform 924">
              <a:extLst>
                <a:ext uri="{FF2B5EF4-FFF2-40B4-BE49-F238E27FC236}">
                  <a16:creationId xmlns:a16="http://schemas.microsoft.com/office/drawing/2014/main" id="{72BF1D7D-0E52-C7C1-FAE8-8D099D851BA4}"/>
                </a:ext>
              </a:extLst>
            </p:cNvPr>
            <p:cNvSpPr>
              <a:spLocks/>
            </p:cNvSpPr>
            <p:nvPr/>
          </p:nvSpPr>
          <p:spPr bwMode="auto">
            <a:xfrm>
              <a:off x="2306"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7" name="Freeform 925">
              <a:extLst>
                <a:ext uri="{FF2B5EF4-FFF2-40B4-BE49-F238E27FC236}">
                  <a16:creationId xmlns:a16="http://schemas.microsoft.com/office/drawing/2014/main" id="{10738B0C-096D-7AC6-A1E0-27C24100D281}"/>
                </a:ext>
              </a:extLst>
            </p:cNvPr>
            <p:cNvSpPr>
              <a:spLocks/>
            </p:cNvSpPr>
            <p:nvPr/>
          </p:nvSpPr>
          <p:spPr bwMode="auto">
            <a:xfrm>
              <a:off x="2306" y="2495"/>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 name="Freeform 926">
              <a:extLst>
                <a:ext uri="{FF2B5EF4-FFF2-40B4-BE49-F238E27FC236}">
                  <a16:creationId xmlns:a16="http://schemas.microsoft.com/office/drawing/2014/main" id="{1A92026E-C7E9-2421-96D3-049350C08D2F}"/>
                </a:ext>
              </a:extLst>
            </p:cNvPr>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29" name="Freeform 927">
              <a:extLst>
                <a:ext uri="{FF2B5EF4-FFF2-40B4-BE49-F238E27FC236}">
                  <a16:creationId xmlns:a16="http://schemas.microsoft.com/office/drawing/2014/main" id="{7C212098-5F50-6942-97F1-4B9D02187C62}"/>
                </a:ext>
              </a:extLst>
            </p:cNvPr>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 name="Freeform 928">
              <a:extLst>
                <a:ext uri="{FF2B5EF4-FFF2-40B4-BE49-F238E27FC236}">
                  <a16:creationId xmlns:a16="http://schemas.microsoft.com/office/drawing/2014/main" id="{17BDB5F1-1AE9-5680-A63A-147407710F9F}"/>
                </a:ext>
              </a:extLst>
            </p:cNvPr>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1" name="Freeform 929">
              <a:extLst>
                <a:ext uri="{FF2B5EF4-FFF2-40B4-BE49-F238E27FC236}">
                  <a16:creationId xmlns:a16="http://schemas.microsoft.com/office/drawing/2014/main" id="{03D7C18D-7921-54B4-181D-DF3D5ABE6D13}"/>
                </a:ext>
              </a:extLst>
            </p:cNvPr>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 name="Freeform 930">
              <a:extLst>
                <a:ext uri="{FF2B5EF4-FFF2-40B4-BE49-F238E27FC236}">
                  <a16:creationId xmlns:a16="http://schemas.microsoft.com/office/drawing/2014/main" id="{2C50F8CA-8182-769B-F9F5-07D6289402E4}"/>
                </a:ext>
              </a:extLst>
            </p:cNvPr>
            <p:cNvSpPr>
              <a:spLocks/>
            </p:cNvSpPr>
            <p:nvPr/>
          </p:nvSpPr>
          <p:spPr bwMode="auto">
            <a:xfrm>
              <a:off x="2306" y="247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3" name="Freeform 931">
              <a:extLst>
                <a:ext uri="{FF2B5EF4-FFF2-40B4-BE49-F238E27FC236}">
                  <a16:creationId xmlns:a16="http://schemas.microsoft.com/office/drawing/2014/main" id="{23924450-A443-739C-4946-F0DE64265FC3}"/>
                </a:ext>
              </a:extLst>
            </p:cNvPr>
            <p:cNvSpPr>
              <a:spLocks/>
            </p:cNvSpPr>
            <p:nvPr/>
          </p:nvSpPr>
          <p:spPr bwMode="auto">
            <a:xfrm>
              <a:off x="2306"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4" name="Freeform 932">
              <a:extLst>
                <a:ext uri="{FF2B5EF4-FFF2-40B4-BE49-F238E27FC236}">
                  <a16:creationId xmlns:a16="http://schemas.microsoft.com/office/drawing/2014/main" id="{E4D56F5C-D1E5-D084-B435-CAD89A500084}"/>
                </a:ext>
              </a:extLst>
            </p:cNvPr>
            <p:cNvSpPr>
              <a:spLocks/>
            </p:cNvSpPr>
            <p:nvPr/>
          </p:nvSpPr>
          <p:spPr bwMode="auto">
            <a:xfrm>
              <a:off x="2306" y="2473"/>
              <a:ext cx="29"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 name="Freeform 933">
              <a:extLst>
                <a:ext uri="{FF2B5EF4-FFF2-40B4-BE49-F238E27FC236}">
                  <a16:creationId xmlns:a16="http://schemas.microsoft.com/office/drawing/2014/main" id="{94C2E837-8FCF-8813-7652-6016D5768376}"/>
                </a:ext>
              </a:extLst>
            </p:cNvPr>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6" name="Freeform 934">
              <a:extLst>
                <a:ext uri="{FF2B5EF4-FFF2-40B4-BE49-F238E27FC236}">
                  <a16:creationId xmlns:a16="http://schemas.microsoft.com/office/drawing/2014/main" id="{23F9E896-3541-CCEE-B0CB-080F5662762F}"/>
                </a:ext>
              </a:extLst>
            </p:cNvPr>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 name="Freeform 935">
              <a:extLst>
                <a:ext uri="{FF2B5EF4-FFF2-40B4-BE49-F238E27FC236}">
                  <a16:creationId xmlns:a16="http://schemas.microsoft.com/office/drawing/2014/main" id="{706F685E-376E-4754-3517-FF1664D576EA}"/>
                </a:ext>
              </a:extLst>
            </p:cNvPr>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38" name="Freeform 936">
              <a:extLst>
                <a:ext uri="{FF2B5EF4-FFF2-40B4-BE49-F238E27FC236}">
                  <a16:creationId xmlns:a16="http://schemas.microsoft.com/office/drawing/2014/main" id="{953A3840-3B1E-D97E-6497-4EE90B90E651}"/>
                </a:ext>
              </a:extLst>
            </p:cNvPr>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 name="Freeform 937">
              <a:extLst>
                <a:ext uri="{FF2B5EF4-FFF2-40B4-BE49-F238E27FC236}">
                  <a16:creationId xmlns:a16="http://schemas.microsoft.com/office/drawing/2014/main" id="{7A129CDF-9835-62A1-E37D-487F110F5864}"/>
                </a:ext>
              </a:extLst>
            </p:cNvPr>
            <p:cNvSpPr>
              <a:spLocks/>
            </p:cNvSpPr>
            <p:nvPr/>
          </p:nvSpPr>
          <p:spPr bwMode="auto">
            <a:xfrm>
              <a:off x="2306" y="2452"/>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0" name="Freeform 938">
              <a:extLst>
                <a:ext uri="{FF2B5EF4-FFF2-40B4-BE49-F238E27FC236}">
                  <a16:creationId xmlns:a16="http://schemas.microsoft.com/office/drawing/2014/main" id="{642C0A0C-C607-779A-2EBB-A46EA516997D}"/>
                </a:ext>
              </a:extLst>
            </p:cNvPr>
            <p:cNvSpPr>
              <a:spLocks/>
            </p:cNvSpPr>
            <p:nvPr/>
          </p:nvSpPr>
          <p:spPr bwMode="auto">
            <a:xfrm>
              <a:off x="2306"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1" name="Freeform 939">
              <a:extLst>
                <a:ext uri="{FF2B5EF4-FFF2-40B4-BE49-F238E27FC236}">
                  <a16:creationId xmlns:a16="http://schemas.microsoft.com/office/drawing/2014/main" id="{A9BFAE50-204D-4F4D-01ED-27AB006A3D82}"/>
                </a:ext>
              </a:extLst>
            </p:cNvPr>
            <p:cNvSpPr>
              <a:spLocks/>
            </p:cNvSpPr>
            <p:nvPr/>
          </p:nvSpPr>
          <p:spPr bwMode="auto">
            <a:xfrm>
              <a:off x="2306" y="2452"/>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 name="Freeform 940">
              <a:extLst>
                <a:ext uri="{FF2B5EF4-FFF2-40B4-BE49-F238E27FC236}">
                  <a16:creationId xmlns:a16="http://schemas.microsoft.com/office/drawing/2014/main" id="{AC0705A7-E784-9561-7283-995109DBC92B}"/>
                </a:ext>
              </a:extLst>
            </p:cNvPr>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3" name="Freeform 941">
              <a:extLst>
                <a:ext uri="{FF2B5EF4-FFF2-40B4-BE49-F238E27FC236}">
                  <a16:creationId xmlns:a16="http://schemas.microsoft.com/office/drawing/2014/main" id="{E79C0709-BA1E-31FD-1033-175C7C7D14F7}"/>
                </a:ext>
              </a:extLst>
            </p:cNvPr>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 name="Freeform 942">
              <a:extLst>
                <a:ext uri="{FF2B5EF4-FFF2-40B4-BE49-F238E27FC236}">
                  <a16:creationId xmlns:a16="http://schemas.microsoft.com/office/drawing/2014/main" id="{53D38545-6431-666C-506A-5631CFEB02AD}"/>
                </a:ext>
              </a:extLst>
            </p:cNvPr>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5" name="Freeform 943">
              <a:extLst>
                <a:ext uri="{FF2B5EF4-FFF2-40B4-BE49-F238E27FC236}">
                  <a16:creationId xmlns:a16="http://schemas.microsoft.com/office/drawing/2014/main" id="{D0647A8D-734B-AD78-74B2-ED437AE1BFA1}"/>
                </a:ext>
              </a:extLst>
            </p:cNvPr>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 name="Freeform 944">
              <a:extLst>
                <a:ext uri="{FF2B5EF4-FFF2-40B4-BE49-F238E27FC236}">
                  <a16:creationId xmlns:a16="http://schemas.microsoft.com/office/drawing/2014/main" id="{75570C1D-2A9F-642F-1086-2EDE0EA29E5C}"/>
                </a:ext>
              </a:extLst>
            </p:cNvPr>
            <p:cNvSpPr>
              <a:spLocks/>
            </p:cNvSpPr>
            <p:nvPr/>
          </p:nvSpPr>
          <p:spPr bwMode="auto">
            <a:xfrm>
              <a:off x="2306" y="2430"/>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7" name="Freeform 945">
              <a:extLst>
                <a:ext uri="{FF2B5EF4-FFF2-40B4-BE49-F238E27FC236}">
                  <a16:creationId xmlns:a16="http://schemas.microsoft.com/office/drawing/2014/main" id="{53E1AF49-F5C3-CAAB-B970-6A730B1E4668}"/>
                </a:ext>
              </a:extLst>
            </p:cNvPr>
            <p:cNvSpPr>
              <a:spLocks/>
            </p:cNvSpPr>
            <p:nvPr/>
          </p:nvSpPr>
          <p:spPr bwMode="auto">
            <a:xfrm>
              <a:off x="2306"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48" name="Freeform 946">
              <a:extLst>
                <a:ext uri="{FF2B5EF4-FFF2-40B4-BE49-F238E27FC236}">
                  <a16:creationId xmlns:a16="http://schemas.microsoft.com/office/drawing/2014/main" id="{FC1D2FAE-FE79-50C4-399F-30D6A8F36755}"/>
                </a:ext>
              </a:extLst>
            </p:cNvPr>
            <p:cNvSpPr>
              <a:spLocks/>
            </p:cNvSpPr>
            <p:nvPr/>
          </p:nvSpPr>
          <p:spPr bwMode="auto">
            <a:xfrm>
              <a:off x="2306" y="2430"/>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9" name="Freeform 947">
              <a:extLst>
                <a:ext uri="{FF2B5EF4-FFF2-40B4-BE49-F238E27FC236}">
                  <a16:creationId xmlns:a16="http://schemas.microsoft.com/office/drawing/2014/main" id="{0F61A322-1C97-A849-F897-AC632C90AC66}"/>
                </a:ext>
              </a:extLst>
            </p:cNvPr>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0" name="Freeform 948">
              <a:extLst>
                <a:ext uri="{FF2B5EF4-FFF2-40B4-BE49-F238E27FC236}">
                  <a16:creationId xmlns:a16="http://schemas.microsoft.com/office/drawing/2014/main" id="{0B455E91-ACA0-E503-E0FB-0F8ECEEBC2C0}"/>
                </a:ext>
              </a:extLst>
            </p:cNvPr>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1" name="Freeform 949">
              <a:extLst>
                <a:ext uri="{FF2B5EF4-FFF2-40B4-BE49-F238E27FC236}">
                  <a16:creationId xmlns:a16="http://schemas.microsoft.com/office/drawing/2014/main" id="{5E10E175-4265-6B1E-F67E-B5699F09F18E}"/>
                </a:ext>
              </a:extLst>
            </p:cNvPr>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2" name="Freeform 950">
              <a:extLst>
                <a:ext uri="{FF2B5EF4-FFF2-40B4-BE49-F238E27FC236}">
                  <a16:creationId xmlns:a16="http://schemas.microsoft.com/office/drawing/2014/main" id="{5A1E7946-1F93-2F78-D331-E36087F3607A}"/>
                </a:ext>
              </a:extLst>
            </p:cNvPr>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3" name="Freeform 951">
              <a:extLst>
                <a:ext uri="{FF2B5EF4-FFF2-40B4-BE49-F238E27FC236}">
                  <a16:creationId xmlns:a16="http://schemas.microsoft.com/office/drawing/2014/main" id="{11388393-9AFA-441F-8894-B17496381E4E}"/>
                </a:ext>
              </a:extLst>
            </p:cNvPr>
            <p:cNvSpPr>
              <a:spLocks/>
            </p:cNvSpPr>
            <p:nvPr/>
          </p:nvSpPr>
          <p:spPr bwMode="auto">
            <a:xfrm>
              <a:off x="2306" y="2408"/>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4" name="Freeform 952">
              <a:extLst>
                <a:ext uri="{FF2B5EF4-FFF2-40B4-BE49-F238E27FC236}">
                  <a16:creationId xmlns:a16="http://schemas.microsoft.com/office/drawing/2014/main" id="{08089613-5ED3-9BCA-D972-558487A3B03D}"/>
                </a:ext>
              </a:extLst>
            </p:cNvPr>
            <p:cNvSpPr>
              <a:spLocks/>
            </p:cNvSpPr>
            <p:nvPr/>
          </p:nvSpPr>
          <p:spPr bwMode="auto">
            <a:xfrm>
              <a:off x="2306"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5" name="Freeform 953">
              <a:extLst>
                <a:ext uri="{FF2B5EF4-FFF2-40B4-BE49-F238E27FC236}">
                  <a16:creationId xmlns:a16="http://schemas.microsoft.com/office/drawing/2014/main" id="{2D09C9E3-331B-6435-7AC1-E678100E565E}"/>
                </a:ext>
              </a:extLst>
            </p:cNvPr>
            <p:cNvSpPr>
              <a:spLocks/>
            </p:cNvSpPr>
            <p:nvPr/>
          </p:nvSpPr>
          <p:spPr bwMode="auto">
            <a:xfrm>
              <a:off x="2306" y="2408"/>
              <a:ext cx="29"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6" name="Freeform 954">
              <a:extLst>
                <a:ext uri="{FF2B5EF4-FFF2-40B4-BE49-F238E27FC236}">
                  <a16:creationId xmlns:a16="http://schemas.microsoft.com/office/drawing/2014/main" id="{8ECB3DF1-4356-9B0C-18BF-3C9299CF4C2A}"/>
                </a:ext>
              </a:extLst>
            </p:cNvPr>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7" name="Freeform 955">
              <a:extLst>
                <a:ext uri="{FF2B5EF4-FFF2-40B4-BE49-F238E27FC236}">
                  <a16:creationId xmlns:a16="http://schemas.microsoft.com/office/drawing/2014/main" id="{28FAEF1F-67AB-A247-F340-DACFB15DBC04}"/>
                </a:ext>
              </a:extLst>
            </p:cNvPr>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8" name="Freeform 956">
              <a:extLst>
                <a:ext uri="{FF2B5EF4-FFF2-40B4-BE49-F238E27FC236}">
                  <a16:creationId xmlns:a16="http://schemas.microsoft.com/office/drawing/2014/main" id="{8C407C58-4668-55F9-C4DB-603EB29FF023}"/>
                </a:ext>
              </a:extLst>
            </p:cNvPr>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59" name="Freeform 957">
              <a:extLst>
                <a:ext uri="{FF2B5EF4-FFF2-40B4-BE49-F238E27FC236}">
                  <a16:creationId xmlns:a16="http://schemas.microsoft.com/office/drawing/2014/main" id="{54E1CF14-6B88-95F2-0E3C-93F75E81FE39}"/>
                </a:ext>
              </a:extLst>
            </p:cNvPr>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0" name="Freeform 958">
              <a:extLst>
                <a:ext uri="{FF2B5EF4-FFF2-40B4-BE49-F238E27FC236}">
                  <a16:creationId xmlns:a16="http://schemas.microsoft.com/office/drawing/2014/main" id="{6E268F40-9C1F-DBE1-12B8-06DD477A4E03}"/>
                </a:ext>
              </a:extLst>
            </p:cNvPr>
            <p:cNvSpPr>
              <a:spLocks/>
            </p:cNvSpPr>
            <p:nvPr/>
          </p:nvSpPr>
          <p:spPr bwMode="auto">
            <a:xfrm>
              <a:off x="2306" y="2386"/>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1" name="Freeform 959">
              <a:extLst>
                <a:ext uri="{FF2B5EF4-FFF2-40B4-BE49-F238E27FC236}">
                  <a16:creationId xmlns:a16="http://schemas.microsoft.com/office/drawing/2014/main" id="{C544FA2D-A2D4-D6CB-7BE6-032CC9DD798E}"/>
                </a:ext>
              </a:extLst>
            </p:cNvPr>
            <p:cNvSpPr>
              <a:spLocks/>
            </p:cNvSpPr>
            <p:nvPr/>
          </p:nvSpPr>
          <p:spPr bwMode="auto">
            <a:xfrm>
              <a:off x="2306"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2" name="Freeform 960">
              <a:extLst>
                <a:ext uri="{FF2B5EF4-FFF2-40B4-BE49-F238E27FC236}">
                  <a16:creationId xmlns:a16="http://schemas.microsoft.com/office/drawing/2014/main" id="{7A305C80-2415-91E4-03A7-A92BEE12088A}"/>
                </a:ext>
              </a:extLst>
            </p:cNvPr>
            <p:cNvSpPr>
              <a:spLocks/>
            </p:cNvSpPr>
            <p:nvPr/>
          </p:nvSpPr>
          <p:spPr bwMode="auto">
            <a:xfrm>
              <a:off x="2306" y="2386"/>
              <a:ext cx="29"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3" name="Freeform 961">
              <a:extLst>
                <a:ext uri="{FF2B5EF4-FFF2-40B4-BE49-F238E27FC236}">
                  <a16:creationId xmlns:a16="http://schemas.microsoft.com/office/drawing/2014/main" id="{346E9127-A398-24F6-3934-A05651518229}"/>
                </a:ext>
              </a:extLst>
            </p:cNvPr>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4" name="Freeform 962">
              <a:extLst>
                <a:ext uri="{FF2B5EF4-FFF2-40B4-BE49-F238E27FC236}">
                  <a16:creationId xmlns:a16="http://schemas.microsoft.com/office/drawing/2014/main" id="{8AC2C139-AF25-B13D-E25A-1FBC365EBCAA}"/>
                </a:ext>
              </a:extLst>
            </p:cNvPr>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5" name="Freeform 963">
              <a:extLst>
                <a:ext uri="{FF2B5EF4-FFF2-40B4-BE49-F238E27FC236}">
                  <a16:creationId xmlns:a16="http://schemas.microsoft.com/office/drawing/2014/main" id="{D9051239-C347-1C6A-9374-53378D912A2D}"/>
                </a:ext>
              </a:extLst>
            </p:cNvPr>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6" name="Freeform 964">
              <a:extLst>
                <a:ext uri="{FF2B5EF4-FFF2-40B4-BE49-F238E27FC236}">
                  <a16:creationId xmlns:a16="http://schemas.microsoft.com/office/drawing/2014/main" id="{7F9E9F24-EFB8-3C12-816F-BA473DF6B566}"/>
                </a:ext>
              </a:extLst>
            </p:cNvPr>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7" name="Freeform 965">
              <a:extLst>
                <a:ext uri="{FF2B5EF4-FFF2-40B4-BE49-F238E27FC236}">
                  <a16:creationId xmlns:a16="http://schemas.microsoft.com/office/drawing/2014/main" id="{1A4FA24A-9E78-B119-79A3-EA06300AB3A4}"/>
                </a:ext>
              </a:extLst>
            </p:cNvPr>
            <p:cNvSpPr>
              <a:spLocks/>
            </p:cNvSpPr>
            <p:nvPr/>
          </p:nvSpPr>
          <p:spPr bwMode="auto">
            <a:xfrm>
              <a:off x="2306" y="2364"/>
              <a:ext cx="29"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8" name="Freeform 966">
              <a:extLst>
                <a:ext uri="{FF2B5EF4-FFF2-40B4-BE49-F238E27FC236}">
                  <a16:creationId xmlns:a16="http://schemas.microsoft.com/office/drawing/2014/main" id="{E57C31CF-113F-3735-E445-34F31E151AD7}"/>
                </a:ext>
              </a:extLst>
            </p:cNvPr>
            <p:cNvSpPr>
              <a:spLocks/>
            </p:cNvSpPr>
            <p:nvPr/>
          </p:nvSpPr>
          <p:spPr bwMode="auto">
            <a:xfrm>
              <a:off x="2306"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69" name="Freeform 967">
              <a:extLst>
                <a:ext uri="{FF2B5EF4-FFF2-40B4-BE49-F238E27FC236}">
                  <a16:creationId xmlns:a16="http://schemas.microsoft.com/office/drawing/2014/main" id="{0111D018-3184-A7D8-E301-4AC8A87B7689}"/>
                </a:ext>
              </a:extLst>
            </p:cNvPr>
            <p:cNvSpPr>
              <a:spLocks/>
            </p:cNvSpPr>
            <p:nvPr/>
          </p:nvSpPr>
          <p:spPr bwMode="auto">
            <a:xfrm>
              <a:off x="2306" y="2364"/>
              <a:ext cx="29"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0" name="Freeform 968">
              <a:extLst>
                <a:ext uri="{FF2B5EF4-FFF2-40B4-BE49-F238E27FC236}">
                  <a16:creationId xmlns:a16="http://schemas.microsoft.com/office/drawing/2014/main" id="{FDAAEDBD-5D95-52CA-C3B7-7909E509FA9A}"/>
                </a:ext>
              </a:extLst>
            </p:cNvPr>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1" name="Freeform 969">
              <a:extLst>
                <a:ext uri="{FF2B5EF4-FFF2-40B4-BE49-F238E27FC236}">
                  <a16:creationId xmlns:a16="http://schemas.microsoft.com/office/drawing/2014/main" id="{C1C64DBF-5C83-1ECB-694A-E9A5B81DC146}"/>
                </a:ext>
              </a:extLst>
            </p:cNvPr>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 name="Freeform 970">
              <a:extLst>
                <a:ext uri="{FF2B5EF4-FFF2-40B4-BE49-F238E27FC236}">
                  <a16:creationId xmlns:a16="http://schemas.microsoft.com/office/drawing/2014/main" id="{8DD02DE2-8812-7038-D9BD-689CABA20E59}"/>
                </a:ext>
              </a:extLst>
            </p:cNvPr>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3" name="Freeform 971">
              <a:extLst>
                <a:ext uri="{FF2B5EF4-FFF2-40B4-BE49-F238E27FC236}">
                  <a16:creationId xmlns:a16="http://schemas.microsoft.com/office/drawing/2014/main" id="{A2827669-FA53-016C-84F1-2ECF5B6843E9}"/>
                </a:ext>
              </a:extLst>
            </p:cNvPr>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4" name="Freeform 972">
              <a:extLst>
                <a:ext uri="{FF2B5EF4-FFF2-40B4-BE49-F238E27FC236}">
                  <a16:creationId xmlns:a16="http://schemas.microsoft.com/office/drawing/2014/main" id="{4086B7FC-2E6B-D473-5678-D4D63A4A64F4}"/>
                </a:ext>
              </a:extLst>
            </p:cNvPr>
            <p:cNvSpPr>
              <a:spLocks/>
            </p:cNvSpPr>
            <p:nvPr/>
          </p:nvSpPr>
          <p:spPr bwMode="auto">
            <a:xfrm>
              <a:off x="2306"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5" name="Freeform 973">
              <a:extLst>
                <a:ext uri="{FF2B5EF4-FFF2-40B4-BE49-F238E27FC236}">
                  <a16:creationId xmlns:a16="http://schemas.microsoft.com/office/drawing/2014/main" id="{73105D6E-90C2-A155-996C-A93335B6CFB2}"/>
                </a:ext>
              </a:extLst>
            </p:cNvPr>
            <p:cNvSpPr>
              <a:spLocks/>
            </p:cNvSpPr>
            <p:nvPr/>
          </p:nvSpPr>
          <p:spPr bwMode="auto">
            <a:xfrm>
              <a:off x="2306"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6" name="Freeform 974">
              <a:extLst>
                <a:ext uri="{FF2B5EF4-FFF2-40B4-BE49-F238E27FC236}">
                  <a16:creationId xmlns:a16="http://schemas.microsoft.com/office/drawing/2014/main" id="{B19E1DC3-EC3C-F3AC-13F8-2C57CEF8EC28}"/>
                </a:ext>
              </a:extLst>
            </p:cNvPr>
            <p:cNvSpPr>
              <a:spLocks/>
            </p:cNvSpPr>
            <p:nvPr/>
          </p:nvSpPr>
          <p:spPr bwMode="auto">
            <a:xfrm>
              <a:off x="2306" y="2342"/>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7" name="Freeform 975">
              <a:extLst>
                <a:ext uri="{FF2B5EF4-FFF2-40B4-BE49-F238E27FC236}">
                  <a16:creationId xmlns:a16="http://schemas.microsoft.com/office/drawing/2014/main" id="{01D268BA-AF6A-8992-0B09-13D29297B242}"/>
                </a:ext>
              </a:extLst>
            </p:cNvPr>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78" name="Freeform 976">
              <a:extLst>
                <a:ext uri="{FF2B5EF4-FFF2-40B4-BE49-F238E27FC236}">
                  <a16:creationId xmlns:a16="http://schemas.microsoft.com/office/drawing/2014/main" id="{41ABC841-6009-E3CF-0F7B-E839976A304C}"/>
                </a:ext>
              </a:extLst>
            </p:cNvPr>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9" name="Freeform 977">
              <a:extLst>
                <a:ext uri="{FF2B5EF4-FFF2-40B4-BE49-F238E27FC236}">
                  <a16:creationId xmlns:a16="http://schemas.microsoft.com/office/drawing/2014/main" id="{19558DF4-B247-AEDF-1A23-CCB325E911AE}"/>
                </a:ext>
              </a:extLst>
            </p:cNvPr>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0" name="Freeform 978">
              <a:extLst>
                <a:ext uri="{FF2B5EF4-FFF2-40B4-BE49-F238E27FC236}">
                  <a16:creationId xmlns:a16="http://schemas.microsoft.com/office/drawing/2014/main" id="{6F626409-54D3-7405-E71E-011AD44DC30C}"/>
                </a:ext>
              </a:extLst>
            </p:cNvPr>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1" name="Freeform 979">
              <a:extLst>
                <a:ext uri="{FF2B5EF4-FFF2-40B4-BE49-F238E27FC236}">
                  <a16:creationId xmlns:a16="http://schemas.microsoft.com/office/drawing/2014/main" id="{2A3D09FB-0131-B7FA-C425-2215660588E0}"/>
                </a:ext>
              </a:extLst>
            </p:cNvPr>
            <p:cNvSpPr>
              <a:spLocks/>
            </p:cNvSpPr>
            <p:nvPr/>
          </p:nvSpPr>
          <p:spPr bwMode="auto">
            <a:xfrm>
              <a:off x="2306"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2" name="Freeform 980">
              <a:extLst>
                <a:ext uri="{FF2B5EF4-FFF2-40B4-BE49-F238E27FC236}">
                  <a16:creationId xmlns:a16="http://schemas.microsoft.com/office/drawing/2014/main" id="{DB3678C0-95C0-8041-D25F-3B30CF4C7B8D}"/>
                </a:ext>
              </a:extLst>
            </p:cNvPr>
            <p:cNvSpPr>
              <a:spLocks/>
            </p:cNvSpPr>
            <p:nvPr/>
          </p:nvSpPr>
          <p:spPr bwMode="auto">
            <a:xfrm>
              <a:off x="2306"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3" name="Freeform 981">
              <a:extLst>
                <a:ext uri="{FF2B5EF4-FFF2-40B4-BE49-F238E27FC236}">
                  <a16:creationId xmlns:a16="http://schemas.microsoft.com/office/drawing/2014/main" id="{84AD813D-14E5-A94A-ACD9-6FA9CCE739B1}"/>
                </a:ext>
              </a:extLst>
            </p:cNvPr>
            <p:cNvSpPr>
              <a:spLocks/>
            </p:cNvSpPr>
            <p:nvPr/>
          </p:nvSpPr>
          <p:spPr bwMode="auto">
            <a:xfrm>
              <a:off x="2306" y="2320"/>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4" name="Freeform 982">
              <a:extLst>
                <a:ext uri="{FF2B5EF4-FFF2-40B4-BE49-F238E27FC236}">
                  <a16:creationId xmlns:a16="http://schemas.microsoft.com/office/drawing/2014/main" id="{EDFB578B-36F7-0DED-A0AB-CC33D1E16388}"/>
                </a:ext>
              </a:extLst>
            </p:cNvPr>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5" name="Freeform 983">
              <a:extLst>
                <a:ext uri="{FF2B5EF4-FFF2-40B4-BE49-F238E27FC236}">
                  <a16:creationId xmlns:a16="http://schemas.microsoft.com/office/drawing/2014/main" id="{7085B7A2-947F-22F5-E202-C6046F9DB362}"/>
                </a:ext>
              </a:extLst>
            </p:cNvPr>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6" name="Freeform 984">
              <a:extLst>
                <a:ext uri="{FF2B5EF4-FFF2-40B4-BE49-F238E27FC236}">
                  <a16:creationId xmlns:a16="http://schemas.microsoft.com/office/drawing/2014/main" id="{A3A12BD3-FD8E-0516-980A-02E914673333}"/>
                </a:ext>
              </a:extLst>
            </p:cNvPr>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7" name="Freeform 985">
              <a:extLst>
                <a:ext uri="{FF2B5EF4-FFF2-40B4-BE49-F238E27FC236}">
                  <a16:creationId xmlns:a16="http://schemas.microsoft.com/office/drawing/2014/main" id="{BEA7B686-E516-834E-0059-A11C8697A79B}"/>
                </a:ext>
              </a:extLst>
            </p:cNvPr>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8" name="Freeform 986">
              <a:extLst>
                <a:ext uri="{FF2B5EF4-FFF2-40B4-BE49-F238E27FC236}">
                  <a16:creationId xmlns:a16="http://schemas.microsoft.com/office/drawing/2014/main" id="{DB41C58E-DD6D-3374-F58B-35AF3BFF5458}"/>
                </a:ext>
              </a:extLst>
            </p:cNvPr>
            <p:cNvSpPr>
              <a:spLocks/>
            </p:cNvSpPr>
            <p:nvPr/>
          </p:nvSpPr>
          <p:spPr bwMode="auto">
            <a:xfrm>
              <a:off x="2306"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89" name="Freeform 987">
              <a:extLst>
                <a:ext uri="{FF2B5EF4-FFF2-40B4-BE49-F238E27FC236}">
                  <a16:creationId xmlns:a16="http://schemas.microsoft.com/office/drawing/2014/main" id="{144BACB2-3EC4-C0BF-D7B2-6786D48DA29E}"/>
                </a:ext>
              </a:extLst>
            </p:cNvPr>
            <p:cNvSpPr>
              <a:spLocks/>
            </p:cNvSpPr>
            <p:nvPr/>
          </p:nvSpPr>
          <p:spPr bwMode="auto">
            <a:xfrm>
              <a:off x="2306"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0" name="Freeform 988">
              <a:extLst>
                <a:ext uri="{FF2B5EF4-FFF2-40B4-BE49-F238E27FC236}">
                  <a16:creationId xmlns:a16="http://schemas.microsoft.com/office/drawing/2014/main" id="{24DA09EA-5C5A-4FA4-0866-2DE2EA7951BE}"/>
                </a:ext>
              </a:extLst>
            </p:cNvPr>
            <p:cNvSpPr>
              <a:spLocks/>
            </p:cNvSpPr>
            <p:nvPr/>
          </p:nvSpPr>
          <p:spPr bwMode="auto">
            <a:xfrm>
              <a:off x="2306" y="2298"/>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1" name="Freeform 989">
              <a:extLst>
                <a:ext uri="{FF2B5EF4-FFF2-40B4-BE49-F238E27FC236}">
                  <a16:creationId xmlns:a16="http://schemas.microsoft.com/office/drawing/2014/main" id="{4EF8B4AA-30B6-1CDF-4F3C-F5F9B1A23E35}"/>
                </a:ext>
              </a:extLst>
            </p:cNvPr>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2" name="Freeform 990">
              <a:extLst>
                <a:ext uri="{FF2B5EF4-FFF2-40B4-BE49-F238E27FC236}">
                  <a16:creationId xmlns:a16="http://schemas.microsoft.com/office/drawing/2014/main" id="{6AD5A46E-4807-4FE4-851E-569481BBF0C4}"/>
                </a:ext>
              </a:extLst>
            </p:cNvPr>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 name="Freeform 991">
              <a:extLst>
                <a:ext uri="{FF2B5EF4-FFF2-40B4-BE49-F238E27FC236}">
                  <a16:creationId xmlns:a16="http://schemas.microsoft.com/office/drawing/2014/main" id="{F5A94129-3AFE-8A1E-B546-08D481D47901}"/>
                </a:ext>
              </a:extLst>
            </p:cNvPr>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4" name="Freeform 992">
              <a:extLst>
                <a:ext uri="{FF2B5EF4-FFF2-40B4-BE49-F238E27FC236}">
                  <a16:creationId xmlns:a16="http://schemas.microsoft.com/office/drawing/2014/main" id="{08D3F966-E8B9-D0AD-C0BA-B8D2B5F8DB3C}"/>
                </a:ext>
              </a:extLst>
            </p:cNvPr>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5" name="Freeform 993">
              <a:extLst>
                <a:ext uri="{FF2B5EF4-FFF2-40B4-BE49-F238E27FC236}">
                  <a16:creationId xmlns:a16="http://schemas.microsoft.com/office/drawing/2014/main" id="{D498A0F8-9F2C-0A7E-C0DB-6F9D028F42B0}"/>
                </a:ext>
              </a:extLst>
            </p:cNvPr>
            <p:cNvSpPr>
              <a:spLocks/>
            </p:cNvSpPr>
            <p:nvPr/>
          </p:nvSpPr>
          <p:spPr bwMode="auto">
            <a:xfrm>
              <a:off x="2306"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6" name="Freeform 994">
              <a:extLst>
                <a:ext uri="{FF2B5EF4-FFF2-40B4-BE49-F238E27FC236}">
                  <a16:creationId xmlns:a16="http://schemas.microsoft.com/office/drawing/2014/main" id="{DC51F786-1797-305D-99EA-EBFA3F0261B4}"/>
                </a:ext>
              </a:extLst>
            </p:cNvPr>
            <p:cNvSpPr>
              <a:spLocks/>
            </p:cNvSpPr>
            <p:nvPr/>
          </p:nvSpPr>
          <p:spPr bwMode="auto">
            <a:xfrm>
              <a:off x="2306"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7" name="Freeform 995">
              <a:extLst>
                <a:ext uri="{FF2B5EF4-FFF2-40B4-BE49-F238E27FC236}">
                  <a16:creationId xmlns:a16="http://schemas.microsoft.com/office/drawing/2014/main" id="{CC1517BC-192E-FCF2-C781-E0921F94AD66}"/>
                </a:ext>
              </a:extLst>
            </p:cNvPr>
            <p:cNvSpPr>
              <a:spLocks/>
            </p:cNvSpPr>
            <p:nvPr/>
          </p:nvSpPr>
          <p:spPr bwMode="auto">
            <a:xfrm>
              <a:off x="2306" y="2276"/>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8" name="Freeform 996">
              <a:extLst>
                <a:ext uri="{FF2B5EF4-FFF2-40B4-BE49-F238E27FC236}">
                  <a16:creationId xmlns:a16="http://schemas.microsoft.com/office/drawing/2014/main" id="{1F20918D-0291-2767-ABF7-2DE0D6902205}"/>
                </a:ext>
              </a:extLst>
            </p:cNvPr>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999" name="Freeform 997">
              <a:extLst>
                <a:ext uri="{FF2B5EF4-FFF2-40B4-BE49-F238E27FC236}">
                  <a16:creationId xmlns:a16="http://schemas.microsoft.com/office/drawing/2014/main" id="{1D34BE14-9638-94FD-F119-8B8FC11B7CA1}"/>
                </a:ext>
              </a:extLst>
            </p:cNvPr>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0" name="Freeform 998">
              <a:extLst>
                <a:ext uri="{FF2B5EF4-FFF2-40B4-BE49-F238E27FC236}">
                  <a16:creationId xmlns:a16="http://schemas.microsoft.com/office/drawing/2014/main" id="{CFA65903-0A30-30B4-C90E-E197A85E82B8}"/>
                </a:ext>
              </a:extLst>
            </p:cNvPr>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1" name="Freeform 999">
              <a:extLst>
                <a:ext uri="{FF2B5EF4-FFF2-40B4-BE49-F238E27FC236}">
                  <a16:creationId xmlns:a16="http://schemas.microsoft.com/office/drawing/2014/main" id="{4DBE1735-9967-A52A-3F78-3D38984F2326}"/>
                </a:ext>
              </a:extLst>
            </p:cNvPr>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2" name="Freeform 1000">
              <a:extLst>
                <a:ext uri="{FF2B5EF4-FFF2-40B4-BE49-F238E27FC236}">
                  <a16:creationId xmlns:a16="http://schemas.microsoft.com/office/drawing/2014/main" id="{C6D68E05-59FB-9C85-3407-ED180280BC41}"/>
                </a:ext>
              </a:extLst>
            </p:cNvPr>
            <p:cNvSpPr>
              <a:spLocks/>
            </p:cNvSpPr>
            <p:nvPr/>
          </p:nvSpPr>
          <p:spPr bwMode="auto">
            <a:xfrm>
              <a:off x="2306"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3" name="Freeform 1001">
              <a:extLst>
                <a:ext uri="{FF2B5EF4-FFF2-40B4-BE49-F238E27FC236}">
                  <a16:creationId xmlns:a16="http://schemas.microsoft.com/office/drawing/2014/main" id="{12EDA0A8-B253-A13E-F00D-A51A971CFFC8}"/>
                </a:ext>
              </a:extLst>
            </p:cNvPr>
            <p:cNvSpPr>
              <a:spLocks/>
            </p:cNvSpPr>
            <p:nvPr/>
          </p:nvSpPr>
          <p:spPr bwMode="auto">
            <a:xfrm>
              <a:off x="2306"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4" name="Freeform 1002">
              <a:extLst>
                <a:ext uri="{FF2B5EF4-FFF2-40B4-BE49-F238E27FC236}">
                  <a16:creationId xmlns:a16="http://schemas.microsoft.com/office/drawing/2014/main" id="{8329A432-36AE-31AA-B1A8-7DF43BB8E151}"/>
                </a:ext>
              </a:extLst>
            </p:cNvPr>
            <p:cNvSpPr>
              <a:spLocks/>
            </p:cNvSpPr>
            <p:nvPr/>
          </p:nvSpPr>
          <p:spPr bwMode="auto">
            <a:xfrm>
              <a:off x="2306" y="2254"/>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5" name="Freeform 1003">
              <a:extLst>
                <a:ext uri="{FF2B5EF4-FFF2-40B4-BE49-F238E27FC236}">
                  <a16:creationId xmlns:a16="http://schemas.microsoft.com/office/drawing/2014/main" id="{B40E8724-E397-8F48-52F7-3F8A27C370AC}"/>
                </a:ext>
              </a:extLst>
            </p:cNvPr>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6" name="Freeform 1004">
              <a:extLst>
                <a:ext uri="{FF2B5EF4-FFF2-40B4-BE49-F238E27FC236}">
                  <a16:creationId xmlns:a16="http://schemas.microsoft.com/office/drawing/2014/main" id="{B78CDA2D-E3D6-EF4E-1656-CDF616CB972E}"/>
                </a:ext>
              </a:extLst>
            </p:cNvPr>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7" name="Freeform 1005">
              <a:extLst>
                <a:ext uri="{FF2B5EF4-FFF2-40B4-BE49-F238E27FC236}">
                  <a16:creationId xmlns:a16="http://schemas.microsoft.com/office/drawing/2014/main" id="{9208C8F0-B08D-598C-7370-8C6A1017D775}"/>
                </a:ext>
              </a:extLst>
            </p:cNvPr>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08" name="Freeform 1006">
              <a:extLst>
                <a:ext uri="{FF2B5EF4-FFF2-40B4-BE49-F238E27FC236}">
                  <a16:creationId xmlns:a16="http://schemas.microsoft.com/office/drawing/2014/main" id="{618FF740-DFED-2045-17AE-E3EC5DFC7BAD}"/>
                </a:ext>
              </a:extLst>
            </p:cNvPr>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09" name="Freeform 1007">
            <a:extLst>
              <a:ext uri="{FF2B5EF4-FFF2-40B4-BE49-F238E27FC236}">
                <a16:creationId xmlns:a16="http://schemas.microsoft.com/office/drawing/2014/main" id="{3D2AC83B-E1E8-157E-2108-87D3BE360B92}"/>
              </a:ext>
            </a:extLst>
          </p:cNvPr>
          <p:cNvSpPr>
            <a:spLocks/>
          </p:cNvSpPr>
          <p:nvPr/>
        </p:nvSpPr>
        <p:spPr bwMode="auto">
          <a:xfrm>
            <a:off x="3488967" y="2060601"/>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0" name="Freeform 1008">
            <a:extLst>
              <a:ext uri="{FF2B5EF4-FFF2-40B4-BE49-F238E27FC236}">
                <a16:creationId xmlns:a16="http://schemas.microsoft.com/office/drawing/2014/main" id="{05A6ABAE-B146-EAF7-5FDA-AC27A3CC5C29}"/>
              </a:ext>
            </a:extLst>
          </p:cNvPr>
          <p:cNvSpPr>
            <a:spLocks/>
          </p:cNvSpPr>
          <p:nvPr/>
        </p:nvSpPr>
        <p:spPr bwMode="auto">
          <a:xfrm>
            <a:off x="3488967" y="2060601"/>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1" name="Freeform 1009">
            <a:extLst>
              <a:ext uri="{FF2B5EF4-FFF2-40B4-BE49-F238E27FC236}">
                <a16:creationId xmlns:a16="http://schemas.microsoft.com/office/drawing/2014/main" id="{5743E70A-EF54-896D-7785-2C8BBA6BE24C}"/>
              </a:ext>
            </a:extLst>
          </p:cNvPr>
          <p:cNvSpPr>
            <a:spLocks/>
          </p:cNvSpPr>
          <p:nvPr/>
        </p:nvSpPr>
        <p:spPr bwMode="auto">
          <a:xfrm>
            <a:off x="3488967" y="2095526"/>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2" name="Freeform 1010">
            <a:extLst>
              <a:ext uri="{FF2B5EF4-FFF2-40B4-BE49-F238E27FC236}">
                <a16:creationId xmlns:a16="http://schemas.microsoft.com/office/drawing/2014/main" id="{76368EA7-767D-4B03-709A-9A253BADD991}"/>
              </a:ext>
            </a:extLst>
          </p:cNvPr>
          <p:cNvSpPr>
            <a:spLocks/>
          </p:cNvSpPr>
          <p:nvPr/>
        </p:nvSpPr>
        <p:spPr bwMode="auto">
          <a:xfrm>
            <a:off x="3488967" y="2095526"/>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 name="Freeform 1011">
            <a:extLst>
              <a:ext uri="{FF2B5EF4-FFF2-40B4-BE49-F238E27FC236}">
                <a16:creationId xmlns:a16="http://schemas.microsoft.com/office/drawing/2014/main" id="{7764B387-526F-25A2-8BFB-1FC653E77BD0}"/>
              </a:ext>
            </a:extLst>
          </p:cNvPr>
          <p:cNvSpPr>
            <a:spLocks/>
          </p:cNvSpPr>
          <p:nvPr/>
        </p:nvSpPr>
        <p:spPr bwMode="auto">
          <a:xfrm>
            <a:off x="3528654" y="1917726"/>
            <a:ext cx="158750" cy="177800"/>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4" name="Freeform 1012">
            <a:extLst>
              <a:ext uri="{FF2B5EF4-FFF2-40B4-BE49-F238E27FC236}">
                <a16:creationId xmlns:a16="http://schemas.microsoft.com/office/drawing/2014/main" id="{5197283B-1902-C19F-6785-E1267C334973}"/>
              </a:ext>
            </a:extLst>
          </p:cNvPr>
          <p:cNvSpPr>
            <a:spLocks/>
          </p:cNvSpPr>
          <p:nvPr/>
        </p:nvSpPr>
        <p:spPr bwMode="auto">
          <a:xfrm>
            <a:off x="3528654" y="1917726"/>
            <a:ext cx="158750" cy="177800"/>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5" name="Freeform 1013">
            <a:extLst>
              <a:ext uri="{FF2B5EF4-FFF2-40B4-BE49-F238E27FC236}">
                <a16:creationId xmlns:a16="http://schemas.microsoft.com/office/drawing/2014/main" id="{FAD4B948-79DC-5287-2DD3-146B064E41E4}"/>
              </a:ext>
            </a:extLst>
          </p:cNvPr>
          <p:cNvSpPr>
            <a:spLocks/>
          </p:cNvSpPr>
          <p:nvPr/>
        </p:nvSpPr>
        <p:spPr bwMode="auto">
          <a:xfrm>
            <a:off x="3528654" y="1917726"/>
            <a:ext cx="158750" cy="177800"/>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6" name="Freeform 1014">
            <a:extLst>
              <a:ext uri="{FF2B5EF4-FFF2-40B4-BE49-F238E27FC236}">
                <a16:creationId xmlns:a16="http://schemas.microsoft.com/office/drawing/2014/main" id="{DDF80A08-F096-6387-C0DB-CBC8472E644B}"/>
              </a:ext>
            </a:extLst>
          </p:cNvPr>
          <p:cNvSpPr>
            <a:spLocks/>
          </p:cNvSpPr>
          <p:nvPr/>
        </p:nvSpPr>
        <p:spPr bwMode="auto">
          <a:xfrm>
            <a:off x="3488967" y="1952651"/>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7" name="Freeform 1015">
            <a:extLst>
              <a:ext uri="{FF2B5EF4-FFF2-40B4-BE49-F238E27FC236}">
                <a16:creationId xmlns:a16="http://schemas.microsoft.com/office/drawing/2014/main" id="{149F71EB-9C29-889E-B4C6-170859B55701}"/>
              </a:ext>
            </a:extLst>
          </p:cNvPr>
          <p:cNvSpPr>
            <a:spLocks/>
          </p:cNvSpPr>
          <p:nvPr/>
        </p:nvSpPr>
        <p:spPr bwMode="auto">
          <a:xfrm>
            <a:off x="3488967" y="1952651"/>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8" name="Freeform 1016">
            <a:extLst>
              <a:ext uri="{FF2B5EF4-FFF2-40B4-BE49-F238E27FC236}">
                <a16:creationId xmlns:a16="http://schemas.microsoft.com/office/drawing/2014/main" id="{2A0EAE54-0991-5AC0-48E3-0D86F48DF44F}"/>
              </a:ext>
            </a:extLst>
          </p:cNvPr>
          <p:cNvSpPr>
            <a:spLocks/>
          </p:cNvSpPr>
          <p:nvPr/>
        </p:nvSpPr>
        <p:spPr bwMode="auto">
          <a:xfrm>
            <a:off x="3488967" y="1987576"/>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19" name="Freeform 1017">
            <a:extLst>
              <a:ext uri="{FF2B5EF4-FFF2-40B4-BE49-F238E27FC236}">
                <a16:creationId xmlns:a16="http://schemas.microsoft.com/office/drawing/2014/main" id="{7D2D2F26-9987-6349-29B9-7B910DDDF769}"/>
              </a:ext>
            </a:extLst>
          </p:cNvPr>
          <p:cNvSpPr>
            <a:spLocks/>
          </p:cNvSpPr>
          <p:nvPr/>
        </p:nvSpPr>
        <p:spPr bwMode="auto">
          <a:xfrm>
            <a:off x="3488967" y="1987576"/>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0" name="Freeform 1018">
            <a:extLst>
              <a:ext uri="{FF2B5EF4-FFF2-40B4-BE49-F238E27FC236}">
                <a16:creationId xmlns:a16="http://schemas.microsoft.com/office/drawing/2014/main" id="{A275364A-BC13-EF34-F62B-63943B81100B}"/>
              </a:ext>
            </a:extLst>
          </p:cNvPr>
          <p:cNvSpPr>
            <a:spLocks/>
          </p:cNvSpPr>
          <p:nvPr/>
        </p:nvSpPr>
        <p:spPr bwMode="auto">
          <a:xfrm>
            <a:off x="3528654" y="1809776"/>
            <a:ext cx="158750" cy="17780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1" name="Freeform 1019">
            <a:extLst>
              <a:ext uri="{FF2B5EF4-FFF2-40B4-BE49-F238E27FC236}">
                <a16:creationId xmlns:a16="http://schemas.microsoft.com/office/drawing/2014/main" id="{BC173899-6FFE-B3BD-4B85-92CC03830305}"/>
              </a:ext>
            </a:extLst>
          </p:cNvPr>
          <p:cNvSpPr>
            <a:spLocks/>
          </p:cNvSpPr>
          <p:nvPr/>
        </p:nvSpPr>
        <p:spPr bwMode="auto">
          <a:xfrm>
            <a:off x="3528654" y="1809776"/>
            <a:ext cx="158750" cy="17780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2" name="Freeform 1020">
            <a:extLst>
              <a:ext uri="{FF2B5EF4-FFF2-40B4-BE49-F238E27FC236}">
                <a16:creationId xmlns:a16="http://schemas.microsoft.com/office/drawing/2014/main" id="{E2FCA24C-A817-7375-705E-525BD3B811D9}"/>
              </a:ext>
            </a:extLst>
          </p:cNvPr>
          <p:cNvSpPr>
            <a:spLocks/>
          </p:cNvSpPr>
          <p:nvPr/>
        </p:nvSpPr>
        <p:spPr bwMode="auto">
          <a:xfrm>
            <a:off x="3528654" y="1809776"/>
            <a:ext cx="158750" cy="177800"/>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3" name="Freeform 1021">
            <a:extLst>
              <a:ext uri="{FF2B5EF4-FFF2-40B4-BE49-F238E27FC236}">
                <a16:creationId xmlns:a16="http://schemas.microsoft.com/office/drawing/2014/main" id="{7CFC579F-16B8-F0D6-42DB-AE73DD1D9D0B}"/>
              </a:ext>
            </a:extLst>
          </p:cNvPr>
          <p:cNvSpPr>
            <a:spLocks/>
          </p:cNvSpPr>
          <p:nvPr/>
        </p:nvSpPr>
        <p:spPr bwMode="auto">
          <a:xfrm>
            <a:off x="3681054" y="1809776"/>
            <a:ext cx="11113" cy="2160588"/>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4" name="Freeform 1022">
            <a:extLst>
              <a:ext uri="{FF2B5EF4-FFF2-40B4-BE49-F238E27FC236}">
                <a16:creationId xmlns:a16="http://schemas.microsoft.com/office/drawing/2014/main" id="{A206B27A-8392-ECAB-DD82-83049F616B3A}"/>
              </a:ext>
            </a:extLst>
          </p:cNvPr>
          <p:cNvSpPr>
            <a:spLocks/>
          </p:cNvSpPr>
          <p:nvPr/>
        </p:nvSpPr>
        <p:spPr bwMode="auto">
          <a:xfrm>
            <a:off x="3681054" y="1809776"/>
            <a:ext cx="11113" cy="2160588"/>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5" name="Rectangle 1023">
            <a:extLst>
              <a:ext uri="{FF2B5EF4-FFF2-40B4-BE49-F238E27FC236}">
                <a16:creationId xmlns:a16="http://schemas.microsoft.com/office/drawing/2014/main" id="{1296F6AC-72C3-36E4-5CD1-44D2E3185A2F}"/>
              </a:ext>
            </a:extLst>
          </p:cNvPr>
          <p:cNvSpPr>
            <a:spLocks noChangeArrowheads="1"/>
          </p:cNvSpPr>
          <p:nvPr/>
        </p:nvSpPr>
        <p:spPr bwMode="auto">
          <a:xfrm>
            <a:off x="3681054" y="1809776"/>
            <a:ext cx="11113" cy="2160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 name="Freeform 1024">
            <a:extLst>
              <a:ext uri="{FF2B5EF4-FFF2-40B4-BE49-F238E27FC236}">
                <a16:creationId xmlns:a16="http://schemas.microsoft.com/office/drawing/2014/main" id="{360E3354-D8DB-6BC4-BE20-3A6A5C6CABA1}"/>
              </a:ext>
            </a:extLst>
          </p:cNvPr>
          <p:cNvSpPr>
            <a:spLocks/>
          </p:cNvSpPr>
          <p:nvPr/>
        </p:nvSpPr>
        <p:spPr bwMode="auto">
          <a:xfrm>
            <a:off x="3681054" y="1809776"/>
            <a:ext cx="11113" cy="2160588"/>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7" name="Freeform 1025">
            <a:extLst>
              <a:ext uri="{FF2B5EF4-FFF2-40B4-BE49-F238E27FC236}">
                <a16:creationId xmlns:a16="http://schemas.microsoft.com/office/drawing/2014/main" id="{08093B24-56A3-662A-40C5-59B9DAD811F4}"/>
              </a:ext>
            </a:extLst>
          </p:cNvPr>
          <p:cNvSpPr>
            <a:spLocks/>
          </p:cNvSpPr>
          <p:nvPr/>
        </p:nvSpPr>
        <p:spPr bwMode="auto">
          <a:xfrm>
            <a:off x="3681054" y="1809776"/>
            <a:ext cx="11113" cy="2160588"/>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28" name="Rectangle 1026">
            <a:extLst>
              <a:ext uri="{FF2B5EF4-FFF2-40B4-BE49-F238E27FC236}">
                <a16:creationId xmlns:a16="http://schemas.microsoft.com/office/drawing/2014/main" id="{C8084BB8-EB8F-334E-8A3D-E700BC7CC13A}"/>
              </a:ext>
            </a:extLst>
          </p:cNvPr>
          <p:cNvSpPr>
            <a:spLocks noChangeArrowheads="1"/>
          </p:cNvSpPr>
          <p:nvPr/>
        </p:nvSpPr>
        <p:spPr bwMode="auto">
          <a:xfrm>
            <a:off x="3681054" y="1809776"/>
            <a:ext cx="11113" cy="2160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 name="Rectangle 1027">
            <a:extLst>
              <a:ext uri="{FF2B5EF4-FFF2-40B4-BE49-F238E27FC236}">
                <a16:creationId xmlns:a16="http://schemas.microsoft.com/office/drawing/2014/main" id="{4261038F-82FF-2E29-E0D2-CAA2DF50C0DB}"/>
              </a:ext>
            </a:extLst>
          </p:cNvPr>
          <p:cNvSpPr>
            <a:spLocks noChangeArrowheads="1"/>
          </p:cNvSpPr>
          <p:nvPr/>
        </p:nvSpPr>
        <p:spPr bwMode="auto">
          <a:xfrm>
            <a:off x="3374667" y="5773764"/>
            <a:ext cx="5721350" cy="96837"/>
          </a:xfrm>
          <a:prstGeom prst="rect">
            <a:avLst/>
          </a:prstGeom>
          <a:solidFill>
            <a:srgbClr val="808080"/>
          </a:solidFill>
          <a:ln w="19050">
            <a:solidFill>
              <a:srgbClr val="000000"/>
            </a:solidFill>
            <a:miter lim="800000"/>
            <a:headEnd/>
            <a:tailEnd/>
          </a:ln>
        </p:spPr>
        <p:txBody>
          <a:bodyPr/>
          <a:lstStyle/>
          <a:p>
            <a:endParaRPr lang="en-US"/>
          </a:p>
        </p:txBody>
      </p:sp>
      <p:sp>
        <p:nvSpPr>
          <p:cNvPr id="1030" name="Rectangle 1028">
            <a:extLst>
              <a:ext uri="{FF2B5EF4-FFF2-40B4-BE49-F238E27FC236}">
                <a16:creationId xmlns:a16="http://schemas.microsoft.com/office/drawing/2014/main" id="{088BA4AF-A007-E559-2BEA-5487873229E5}"/>
              </a:ext>
            </a:extLst>
          </p:cNvPr>
          <p:cNvSpPr>
            <a:spLocks noChangeArrowheads="1"/>
          </p:cNvSpPr>
          <p:nvPr/>
        </p:nvSpPr>
        <p:spPr bwMode="auto">
          <a:xfrm>
            <a:off x="3384192" y="1639914"/>
            <a:ext cx="5721350" cy="96837"/>
          </a:xfrm>
          <a:prstGeom prst="rect">
            <a:avLst/>
          </a:prstGeom>
          <a:solidFill>
            <a:srgbClr val="808080"/>
          </a:solidFill>
          <a:ln w="19050">
            <a:solidFill>
              <a:srgbClr val="000000"/>
            </a:solidFill>
            <a:miter lim="800000"/>
            <a:headEnd/>
            <a:tailEnd/>
          </a:ln>
        </p:spPr>
        <p:txBody>
          <a:bodyPr/>
          <a:lstStyle/>
          <a:p>
            <a:endParaRPr lang="en-US"/>
          </a:p>
        </p:txBody>
      </p:sp>
      <p:sp>
        <p:nvSpPr>
          <p:cNvPr id="1031" name="Rectangle 1029">
            <a:extLst>
              <a:ext uri="{FF2B5EF4-FFF2-40B4-BE49-F238E27FC236}">
                <a16:creationId xmlns:a16="http://schemas.microsoft.com/office/drawing/2014/main" id="{827A4F71-69A8-FF30-B497-5DE99D5C4F3A}"/>
              </a:ext>
            </a:extLst>
          </p:cNvPr>
          <p:cNvSpPr>
            <a:spLocks noChangeArrowheads="1"/>
          </p:cNvSpPr>
          <p:nvPr/>
        </p:nvSpPr>
        <p:spPr bwMode="auto">
          <a:xfrm>
            <a:off x="3374667" y="5773764"/>
            <a:ext cx="5721350" cy="492125"/>
          </a:xfrm>
          <a:prstGeom prst="rect">
            <a:avLst/>
          </a:prstGeom>
          <a:solidFill>
            <a:srgbClr val="808080"/>
          </a:solidFill>
          <a:ln w="53975">
            <a:solidFill>
              <a:srgbClr val="333333"/>
            </a:solidFill>
            <a:miter lim="800000"/>
            <a:headEnd/>
            <a:tailEnd/>
          </a:ln>
        </p:spPr>
        <p:txBody>
          <a:bodyPr/>
          <a:lstStyle/>
          <a:p>
            <a:endParaRPr lang="en-US"/>
          </a:p>
        </p:txBody>
      </p:sp>
      <p:sp>
        <p:nvSpPr>
          <p:cNvPr id="1032" name="Rectangle 1030">
            <a:extLst>
              <a:ext uri="{FF2B5EF4-FFF2-40B4-BE49-F238E27FC236}">
                <a16:creationId xmlns:a16="http://schemas.microsoft.com/office/drawing/2014/main" id="{B65F6699-9A19-6DE0-BC51-8A1E9FCBF6F9}"/>
              </a:ext>
            </a:extLst>
          </p:cNvPr>
          <p:cNvSpPr>
            <a:spLocks noChangeArrowheads="1"/>
          </p:cNvSpPr>
          <p:nvPr/>
        </p:nvSpPr>
        <p:spPr bwMode="auto">
          <a:xfrm>
            <a:off x="3384192" y="1258914"/>
            <a:ext cx="5721350" cy="477837"/>
          </a:xfrm>
          <a:prstGeom prst="rect">
            <a:avLst/>
          </a:prstGeom>
          <a:solidFill>
            <a:srgbClr val="808080"/>
          </a:solidFill>
          <a:ln w="53975">
            <a:solidFill>
              <a:srgbClr val="333333"/>
            </a:solidFill>
            <a:miter lim="800000"/>
            <a:headEnd/>
            <a:tailEnd/>
          </a:ln>
        </p:spPr>
        <p:txBody>
          <a:bodyPr/>
          <a:lstStyle/>
          <a:p>
            <a:endParaRPr lang="en-US"/>
          </a:p>
        </p:txBody>
      </p:sp>
      <p:grpSp>
        <p:nvGrpSpPr>
          <p:cNvPr id="1033" name="Group 1031">
            <a:extLst>
              <a:ext uri="{FF2B5EF4-FFF2-40B4-BE49-F238E27FC236}">
                <a16:creationId xmlns:a16="http://schemas.microsoft.com/office/drawing/2014/main" id="{EC39DF0B-97C3-7D60-BE3B-6AC04678BD5A}"/>
              </a:ext>
            </a:extLst>
          </p:cNvPr>
          <p:cNvGrpSpPr>
            <a:grpSpLocks/>
          </p:cNvGrpSpPr>
          <p:nvPr/>
        </p:nvGrpSpPr>
        <p:grpSpPr bwMode="auto">
          <a:xfrm rot="5400000" flipH="1">
            <a:off x="4827229" y="869977"/>
            <a:ext cx="198437" cy="2055812"/>
            <a:chOff x="432" y="1760"/>
            <a:chExt cx="125" cy="1295"/>
          </a:xfrm>
        </p:grpSpPr>
        <p:sp>
          <p:nvSpPr>
            <p:cNvPr id="1034" name="Freeform 1032">
              <a:extLst>
                <a:ext uri="{FF2B5EF4-FFF2-40B4-BE49-F238E27FC236}">
                  <a16:creationId xmlns:a16="http://schemas.microsoft.com/office/drawing/2014/main" id="{55CE367B-D0A4-A608-7100-78A547ECA834}"/>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35" name="Freeform 1033">
              <a:extLst>
                <a:ext uri="{FF2B5EF4-FFF2-40B4-BE49-F238E27FC236}">
                  <a16:creationId xmlns:a16="http://schemas.microsoft.com/office/drawing/2014/main" id="{13460889-0146-30F0-17A7-A84C2787598E}"/>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36" name="Freeform 1034">
              <a:extLst>
                <a:ext uri="{FF2B5EF4-FFF2-40B4-BE49-F238E27FC236}">
                  <a16:creationId xmlns:a16="http://schemas.microsoft.com/office/drawing/2014/main" id="{DB85949B-F6AE-177B-A240-E794B6931720}"/>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7" name="Freeform 1035">
              <a:extLst>
                <a:ext uri="{FF2B5EF4-FFF2-40B4-BE49-F238E27FC236}">
                  <a16:creationId xmlns:a16="http://schemas.microsoft.com/office/drawing/2014/main" id="{874623D9-6C53-D152-0A83-550A1E4E2A38}"/>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38" name="Freeform 1036">
              <a:extLst>
                <a:ext uri="{FF2B5EF4-FFF2-40B4-BE49-F238E27FC236}">
                  <a16:creationId xmlns:a16="http://schemas.microsoft.com/office/drawing/2014/main" id="{28AE7A79-B4AE-B21F-FC08-19C7B13FE7A8}"/>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 name="Freeform 1037">
              <a:extLst>
                <a:ext uri="{FF2B5EF4-FFF2-40B4-BE49-F238E27FC236}">
                  <a16:creationId xmlns:a16="http://schemas.microsoft.com/office/drawing/2014/main" id="{662044C4-4040-7372-AA40-C09149AD90EB}"/>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0" name="Freeform 1038">
              <a:extLst>
                <a:ext uri="{FF2B5EF4-FFF2-40B4-BE49-F238E27FC236}">
                  <a16:creationId xmlns:a16="http://schemas.microsoft.com/office/drawing/2014/main" id="{E803F08D-4C90-E60D-AD07-BFB3FC2A6818}"/>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1" name="Freeform 1039">
              <a:extLst>
                <a:ext uri="{FF2B5EF4-FFF2-40B4-BE49-F238E27FC236}">
                  <a16:creationId xmlns:a16="http://schemas.microsoft.com/office/drawing/2014/main" id="{33B742EB-57AF-1BFD-D321-ABD09CB7F9CE}"/>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2" name="Freeform 1040">
              <a:extLst>
                <a:ext uri="{FF2B5EF4-FFF2-40B4-BE49-F238E27FC236}">
                  <a16:creationId xmlns:a16="http://schemas.microsoft.com/office/drawing/2014/main" id="{F78572B7-0666-452D-7448-4866F8610BC0}"/>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3" name="Freeform 1041">
              <a:extLst>
                <a:ext uri="{FF2B5EF4-FFF2-40B4-BE49-F238E27FC236}">
                  <a16:creationId xmlns:a16="http://schemas.microsoft.com/office/drawing/2014/main" id="{7A29C169-71CA-51B5-BFD2-878E26014451}"/>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 name="Freeform 1042">
              <a:extLst>
                <a:ext uri="{FF2B5EF4-FFF2-40B4-BE49-F238E27FC236}">
                  <a16:creationId xmlns:a16="http://schemas.microsoft.com/office/drawing/2014/main" id="{9E634237-9233-245A-CCF6-B7BF9B9D8BF9}"/>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5" name="Freeform 1043">
              <a:extLst>
                <a:ext uri="{FF2B5EF4-FFF2-40B4-BE49-F238E27FC236}">
                  <a16:creationId xmlns:a16="http://schemas.microsoft.com/office/drawing/2014/main" id="{E20B3002-2CF8-3159-4414-074607776B35}"/>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1044">
              <a:extLst>
                <a:ext uri="{FF2B5EF4-FFF2-40B4-BE49-F238E27FC236}">
                  <a16:creationId xmlns:a16="http://schemas.microsoft.com/office/drawing/2014/main" id="{273AF439-4CFA-D386-37CA-A4A0705C65F2}"/>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7" name="Freeform 1045">
              <a:extLst>
                <a:ext uri="{FF2B5EF4-FFF2-40B4-BE49-F238E27FC236}">
                  <a16:creationId xmlns:a16="http://schemas.microsoft.com/office/drawing/2014/main" id="{E66679C8-C985-E999-B78F-AFFC10E16ACE}"/>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Freeform 1046">
              <a:extLst>
                <a:ext uri="{FF2B5EF4-FFF2-40B4-BE49-F238E27FC236}">
                  <a16:creationId xmlns:a16="http://schemas.microsoft.com/office/drawing/2014/main" id="{25E97305-9A70-8709-48C2-00165DD6FD78}"/>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49" name="Freeform 1047">
              <a:extLst>
                <a:ext uri="{FF2B5EF4-FFF2-40B4-BE49-F238E27FC236}">
                  <a16:creationId xmlns:a16="http://schemas.microsoft.com/office/drawing/2014/main" id="{AE9E6A04-DE34-6A47-FA22-05F4DA34FD43}"/>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0" name="Freeform 1048">
              <a:extLst>
                <a:ext uri="{FF2B5EF4-FFF2-40B4-BE49-F238E27FC236}">
                  <a16:creationId xmlns:a16="http://schemas.microsoft.com/office/drawing/2014/main" id="{3394F69A-02B1-58F5-AECF-D94991D675C3}"/>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1" name="Freeform 1049">
              <a:extLst>
                <a:ext uri="{FF2B5EF4-FFF2-40B4-BE49-F238E27FC236}">
                  <a16:creationId xmlns:a16="http://schemas.microsoft.com/office/drawing/2014/main" id="{1F90BF8B-54D3-CFC9-FF7C-18189BBD5E95}"/>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2" name="Freeform 1050">
              <a:extLst>
                <a:ext uri="{FF2B5EF4-FFF2-40B4-BE49-F238E27FC236}">
                  <a16:creationId xmlns:a16="http://schemas.microsoft.com/office/drawing/2014/main" id="{8A82E7C9-82A2-4BCD-FB84-B4C522C71186}"/>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Freeform 1051">
              <a:extLst>
                <a:ext uri="{FF2B5EF4-FFF2-40B4-BE49-F238E27FC236}">
                  <a16:creationId xmlns:a16="http://schemas.microsoft.com/office/drawing/2014/main" id="{C7CC48BC-E2CD-D1D4-2848-7E938830E66F}"/>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4" name="Freeform 1052">
              <a:extLst>
                <a:ext uri="{FF2B5EF4-FFF2-40B4-BE49-F238E27FC236}">
                  <a16:creationId xmlns:a16="http://schemas.microsoft.com/office/drawing/2014/main" id="{21DF525D-B92C-4D69-13C1-3679083D6B51}"/>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5" name="Freeform 1053">
              <a:extLst>
                <a:ext uri="{FF2B5EF4-FFF2-40B4-BE49-F238E27FC236}">
                  <a16:creationId xmlns:a16="http://schemas.microsoft.com/office/drawing/2014/main" id="{4C003AFA-B469-051F-66D9-51DF515F6880}"/>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6" name="Freeform 1054">
              <a:extLst>
                <a:ext uri="{FF2B5EF4-FFF2-40B4-BE49-F238E27FC236}">
                  <a16:creationId xmlns:a16="http://schemas.microsoft.com/office/drawing/2014/main" id="{35B20E4E-6D45-C96E-A72B-C37F4FC1680A}"/>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7" name="Freeform 1055">
              <a:extLst>
                <a:ext uri="{FF2B5EF4-FFF2-40B4-BE49-F238E27FC236}">
                  <a16:creationId xmlns:a16="http://schemas.microsoft.com/office/drawing/2014/main" id="{72F538F4-635C-B081-7E20-4B53D0E65A34}"/>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8" name="Freeform 1056">
              <a:extLst>
                <a:ext uri="{FF2B5EF4-FFF2-40B4-BE49-F238E27FC236}">
                  <a16:creationId xmlns:a16="http://schemas.microsoft.com/office/drawing/2014/main" id="{4D6BEFC1-B932-3626-9513-1AB5D345AEAC}"/>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59" name="Freeform 1057">
              <a:extLst>
                <a:ext uri="{FF2B5EF4-FFF2-40B4-BE49-F238E27FC236}">
                  <a16:creationId xmlns:a16="http://schemas.microsoft.com/office/drawing/2014/main" id="{8C71E64A-FF49-291A-E53E-56A0140BE225}"/>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0" name="Freeform 1058">
              <a:extLst>
                <a:ext uri="{FF2B5EF4-FFF2-40B4-BE49-F238E27FC236}">
                  <a16:creationId xmlns:a16="http://schemas.microsoft.com/office/drawing/2014/main" id="{8080CC84-CF14-1E97-56C3-067454F28CAD}"/>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1" name="Freeform 1059">
              <a:extLst>
                <a:ext uri="{FF2B5EF4-FFF2-40B4-BE49-F238E27FC236}">
                  <a16:creationId xmlns:a16="http://schemas.microsoft.com/office/drawing/2014/main" id="{B5E8010B-21D0-CF87-5ABC-363646121EA9}"/>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2" name="Freeform 1060">
              <a:extLst>
                <a:ext uri="{FF2B5EF4-FFF2-40B4-BE49-F238E27FC236}">
                  <a16:creationId xmlns:a16="http://schemas.microsoft.com/office/drawing/2014/main" id="{5461B8C1-6453-80B6-D751-8D24C8543D2D}"/>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3" name="Freeform 1061">
              <a:extLst>
                <a:ext uri="{FF2B5EF4-FFF2-40B4-BE49-F238E27FC236}">
                  <a16:creationId xmlns:a16="http://schemas.microsoft.com/office/drawing/2014/main" id="{C7E589E7-CBA4-908C-5410-FBEF66694D56}"/>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4" name="Freeform 1062">
              <a:extLst>
                <a:ext uri="{FF2B5EF4-FFF2-40B4-BE49-F238E27FC236}">
                  <a16:creationId xmlns:a16="http://schemas.microsoft.com/office/drawing/2014/main" id="{C3950AF3-287F-53CE-7632-9835D32B21D5}"/>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 name="Freeform 1063">
              <a:extLst>
                <a:ext uri="{FF2B5EF4-FFF2-40B4-BE49-F238E27FC236}">
                  <a16:creationId xmlns:a16="http://schemas.microsoft.com/office/drawing/2014/main" id="{C0C818BA-DB2C-6B84-BAA2-3FB3B86AA936}"/>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6" name="Freeform 1064">
              <a:extLst>
                <a:ext uri="{FF2B5EF4-FFF2-40B4-BE49-F238E27FC236}">
                  <a16:creationId xmlns:a16="http://schemas.microsoft.com/office/drawing/2014/main" id="{6C417FBC-6A28-744B-DC38-E7ACBFA924C1}"/>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7" name="Freeform 1065">
              <a:extLst>
                <a:ext uri="{FF2B5EF4-FFF2-40B4-BE49-F238E27FC236}">
                  <a16:creationId xmlns:a16="http://schemas.microsoft.com/office/drawing/2014/main" id="{D03D6A7E-B18E-B7A7-A3DD-D1F2E3F84DEF}"/>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68" name="Freeform 1066">
              <a:extLst>
                <a:ext uri="{FF2B5EF4-FFF2-40B4-BE49-F238E27FC236}">
                  <a16:creationId xmlns:a16="http://schemas.microsoft.com/office/drawing/2014/main" id="{9BB07C4D-30EE-E564-2818-B496615D6069}"/>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9" name="Freeform 1067">
              <a:extLst>
                <a:ext uri="{FF2B5EF4-FFF2-40B4-BE49-F238E27FC236}">
                  <a16:creationId xmlns:a16="http://schemas.microsoft.com/office/drawing/2014/main" id="{3920DED7-9C92-5357-A4DD-8CF73D8638FC}"/>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0" name="Freeform 1068">
              <a:extLst>
                <a:ext uri="{FF2B5EF4-FFF2-40B4-BE49-F238E27FC236}">
                  <a16:creationId xmlns:a16="http://schemas.microsoft.com/office/drawing/2014/main" id="{E3E7E268-D284-9634-DFB4-A95EDC1F6ED8}"/>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1" name="Freeform 1069">
              <a:extLst>
                <a:ext uri="{FF2B5EF4-FFF2-40B4-BE49-F238E27FC236}">
                  <a16:creationId xmlns:a16="http://schemas.microsoft.com/office/drawing/2014/main" id="{8E5D2284-B859-6832-6DEA-91CFDFF41AF7}"/>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2" name="Freeform 1070">
              <a:extLst>
                <a:ext uri="{FF2B5EF4-FFF2-40B4-BE49-F238E27FC236}">
                  <a16:creationId xmlns:a16="http://schemas.microsoft.com/office/drawing/2014/main" id="{12B02B42-946B-20AC-7C35-F913768CA5EE}"/>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3" name="Freeform 1071">
              <a:extLst>
                <a:ext uri="{FF2B5EF4-FFF2-40B4-BE49-F238E27FC236}">
                  <a16:creationId xmlns:a16="http://schemas.microsoft.com/office/drawing/2014/main" id="{CFD37C3B-5606-9305-A5CA-969573E3DB27}"/>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4" name="Freeform 1072">
              <a:extLst>
                <a:ext uri="{FF2B5EF4-FFF2-40B4-BE49-F238E27FC236}">
                  <a16:creationId xmlns:a16="http://schemas.microsoft.com/office/drawing/2014/main" id="{5A1F5F0E-B30A-4EAF-812D-F7B35FB176D8}"/>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5" name="Freeform 1073">
              <a:extLst>
                <a:ext uri="{FF2B5EF4-FFF2-40B4-BE49-F238E27FC236}">
                  <a16:creationId xmlns:a16="http://schemas.microsoft.com/office/drawing/2014/main" id="{C4590AEB-DEE2-C322-9F09-7D13C4C80DBE}"/>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6" name="Freeform 1074">
              <a:extLst>
                <a:ext uri="{FF2B5EF4-FFF2-40B4-BE49-F238E27FC236}">
                  <a16:creationId xmlns:a16="http://schemas.microsoft.com/office/drawing/2014/main" id="{1ACDACF8-8501-612A-B47E-80230988CDF1}"/>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7" name="Freeform 1075">
              <a:extLst>
                <a:ext uri="{FF2B5EF4-FFF2-40B4-BE49-F238E27FC236}">
                  <a16:creationId xmlns:a16="http://schemas.microsoft.com/office/drawing/2014/main" id="{1DA1352D-B043-B5B0-0FA0-755CB0D1F34B}"/>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78" name="Freeform 1076">
              <a:extLst>
                <a:ext uri="{FF2B5EF4-FFF2-40B4-BE49-F238E27FC236}">
                  <a16:creationId xmlns:a16="http://schemas.microsoft.com/office/drawing/2014/main" id="{1084D461-C038-0AEB-74E1-A4380DE1ABEA}"/>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9" name="Freeform 1077">
              <a:extLst>
                <a:ext uri="{FF2B5EF4-FFF2-40B4-BE49-F238E27FC236}">
                  <a16:creationId xmlns:a16="http://schemas.microsoft.com/office/drawing/2014/main" id="{E72D00D4-4340-6C50-41E3-F64ED666BC6E}"/>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0" name="Freeform 1078">
              <a:extLst>
                <a:ext uri="{FF2B5EF4-FFF2-40B4-BE49-F238E27FC236}">
                  <a16:creationId xmlns:a16="http://schemas.microsoft.com/office/drawing/2014/main" id="{3D653D55-7F22-22EB-34DF-07F8FFBE807C}"/>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1" name="Freeform 1079">
              <a:extLst>
                <a:ext uri="{FF2B5EF4-FFF2-40B4-BE49-F238E27FC236}">
                  <a16:creationId xmlns:a16="http://schemas.microsoft.com/office/drawing/2014/main" id="{4B8794CE-D27B-9935-9B16-89BF6225CC77}"/>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2" name="Freeform 1080">
              <a:extLst>
                <a:ext uri="{FF2B5EF4-FFF2-40B4-BE49-F238E27FC236}">
                  <a16:creationId xmlns:a16="http://schemas.microsoft.com/office/drawing/2014/main" id="{80C3909A-C7E8-FCFC-03F7-C604F59F2C4E}"/>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3" name="Freeform 1081">
              <a:extLst>
                <a:ext uri="{FF2B5EF4-FFF2-40B4-BE49-F238E27FC236}">
                  <a16:creationId xmlns:a16="http://schemas.microsoft.com/office/drawing/2014/main" id="{331A1E65-BF35-7592-58E9-008F794CAEE7}"/>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4" name="Freeform 1082">
              <a:extLst>
                <a:ext uri="{FF2B5EF4-FFF2-40B4-BE49-F238E27FC236}">
                  <a16:creationId xmlns:a16="http://schemas.microsoft.com/office/drawing/2014/main" id="{C5088DB4-0DB7-3671-9F84-8EB309201984}"/>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5" name="Freeform 1083">
              <a:extLst>
                <a:ext uri="{FF2B5EF4-FFF2-40B4-BE49-F238E27FC236}">
                  <a16:creationId xmlns:a16="http://schemas.microsoft.com/office/drawing/2014/main" id="{6CB76F0D-C469-2A00-D667-A7DB91E44AA6}"/>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6" name="Freeform 1084">
              <a:extLst>
                <a:ext uri="{FF2B5EF4-FFF2-40B4-BE49-F238E27FC236}">
                  <a16:creationId xmlns:a16="http://schemas.microsoft.com/office/drawing/2014/main" id="{97D2B23F-A836-6B6D-0727-4EDA3D8F55A8}"/>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7" name="Freeform 1085">
              <a:extLst>
                <a:ext uri="{FF2B5EF4-FFF2-40B4-BE49-F238E27FC236}">
                  <a16:creationId xmlns:a16="http://schemas.microsoft.com/office/drawing/2014/main" id="{6ECC2602-3802-EE8C-B0DF-9CC68BE51E01}"/>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8" name="Freeform 1086">
              <a:extLst>
                <a:ext uri="{FF2B5EF4-FFF2-40B4-BE49-F238E27FC236}">
                  <a16:creationId xmlns:a16="http://schemas.microsoft.com/office/drawing/2014/main" id="{12878388-E90C-C9B0-DE6F-1C5ADF731DEA}"/>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89" name="Freeform 1087">
              <a:extLst>
                <a:ext uri="{FF2B5EF4-FFF2-40B4-BE49-F238E27FC236}">
                  <a16:creationId xmlns:a16="http://schemas.microsoft.com/office/drawing/2014/main" id="{82D2F0B9-8132-9599-FE32-2D50EF453E68}"/>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0" name="Freeform 1088">
              <a:extLst>
                <a:ext uri="{FF2B5EF4-FFF2-40B4-BE49-F238E27FC236}">
                  <a16:creationId xmlns:a16="http://schemas.microsoft.com/office/drawing/2014/main" id="{8C0E5DC9-5879-9E97-382D-F2E2F6CC49D4}"/>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1" name="Freeform 1089">
              <a:extLst>
                <a:ext uri="{FF2B5EF4-FFF2-40B4-BE49-F238E27FC236}">
                  <a16:creationId xmlns:a16="http://schemas.microsoft.com/office/drawing/2014/main" id="{573BD2DF-6068-A3FB-C730-CDA1557D1975}"/>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2" name="Freeform 1090">
              <a:extLst>
                <a:ext uri="{FF2B5EF4-FFF2-40B4-BE49-F238E27FC236}">
                  <a16:creationId xmlns:a16="http://schemas.microsoft.com/office/drawing/2014/main" id="{0DC41C94-6165-FE70-4881-4662999CAEDF}"/>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3" name="Freeform 1091">
              <a:extLst>
                <a:ext uri="{FF2B5EF4-FFF2-40B4-BE49-F238E27FC236}">
                  <a16:creationId xmlns:a16="http://schemas.microsoft.com/office/drawing/2014/main" id="{8BD57A5D-B718-0485-234C-26604BE49ACA}"/>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4" name="Freeform 1092">
              <a:extLst>
                <a:ext uri="{FF2B5EF4-FFF2-40B4-BE49-F238E27FC236}">
                  <a16:creationId xmlns:a16="http://schemas.microsoft.com/office/drawing/2014/main" id="{9961E756-5273-8634-BD01-BCE51CDAD62E}"/>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5" name="Freeform 1093">
              <a:extLst>
                <a:ext uri="{FF2B5EF4-FFF2-40B4-BE49-F238E27FC236}">
                  <a16:creationId xmlns:a16="http://schemas.microsoft.com/office/drawing/2014/main" id="{B6D2B772-B945-8026-1849-A70CF0B3C8EF}"/>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6" name="Freeform 1094">
              <a:extLst>
                <a:ext uri="{FF2B5EF4-FFF2-40B4-BE49-F238E27FC236}">
                  <a16:creationId xmlns:a16="http://schemas.microsoft.com/office/drawing/2014/main" id="{3D660E1E-095A-2256-0630-3FECB8FD60A9}"/>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7" name="Freeform 1095">
              <a:extLst>
                <a:ext uri="{FF2B5EF4-FFF2-40B4-BE49-F238E27FC236}">
                  <a16:creationId xmlns:a16="http://schemas.microsoft.com/office/drawing/2014/main" id="{1AEC226D-A154-C1CB-D387-289FAC8AF84B}"/>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8" name="Freeform 1096">
              <a:extLst>
                <a:ext uri="{FF2B5EF4-FFF2-40B4-BE49-F238E27FC236}">
                  <a16:creationId xmlns:a16="http://schemas.microsoft.com/office/drawing/2014/main" id="{169B0756-2BD8-9974-763C-C471BEAC8DA1}"/>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099" name="Freeform 1097">
              <a:extLst>
                <a:ext uri="{FF2B5EF4-FFF2-40B4-BE49-F238E27FC236}">
                  <a16:creationId xmlns:a16="http://schemas.microsoft.com/office/drawing/2014/main" id="{3820382F-B50E-5787-77D9-BEBA051AF1DE}"/>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0" name="Freeform 1098">
              <a:extLst>
                <a:ext uri="{FF2B5EF4-FFF2-40B4-BE49-F238E27FC236}">
                  <a16:creationId xmlns:a16="http://schemas.microsoft.com/office/drawing/2014/main" id="{32139E82-DE43-613D-30BE-C236C2A05705}"/>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01" name="Freeform 1099">
              <a:extLst>
                <a:ext uri="{FF2B5EF4-FFF2-40B4-BE49-F238E27FC236}">
                  <a16:creationId xmlns:a16="http://schemas.microsoft.com/office/drawing/2014/main" id="{5C324BDC-858C-9C5A-3D5C-008A9CC0BC4C}"/>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2" name="Freeform 1100">
              <a:extLst>
                <a:ext uri="{FF2B5EF4-FFF2-40B4-BE49-F238E27FC236}">
                  <a16:creationId xmlns:a16="http://schemas.microsoft.com/office/drawing/2014/main" id="{7FBB1B7A-A743-CEC1-3182-5D047B76B332}"/>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03" name="Freeform 1101">
              <a:extLst>
                <a:ext uri="{FF2B5EF4-FFF2-40B4-BE49-F238E27FC236}">
                  <a16:creationId xmlns:a16="http://schemas.microsoft.com/office/drawing/2014/main" id="{689D54F9-21D7-F6D0-CA91-DEBABF194550}"/>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4" name="Freeform 1102">
              <a:extLst>
                <a:ext uri="{FF2B5EF4-FFF2-40B4-BE49-F238E27FC236}">
                  <a16:creationId xmlns:a16="http://schemas.microsoft.com/office/drawing/2014/main" id="{C58DF03D-6FA1-5B52-ED8C-13785C5D96D2}"/>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05" name="Freeform 1103">
              <a:extLst>
                <a:ext uri="{FF2B5EF4-FFF2-40B4-BE49-F238E27FC236}">
                  <a16:creationId xmlns:a16="http://schemas.microsoft.com/office/drawing/2014/main" id="{4F1BFED3-5DF6-B528-828D-8603EE20FE2C}"/>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06" name="Freeform 1104">
              <a:extLst>
                <a:ext uri="{FF2B5EF4-FFF2-40B4-BE49-F238E27FC236}">
                  <a16:creationId xmlns:a16="http://schemas.microsoft.com/office/drawing/2014/main" id="{7B300404-A44D-DD82-137F-65F00D7F92C8}"/>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7" name="Freeform 1105">
              <a:extLst>
                <a:ext uri="{FF2B5EF4-FFF2-40B4-BE49-F238E27FC236}">
                  <a16:creationId xmlns:a16="http://schemas.microsoft.com/office/drawing/2014/main" id="{D143ABB0-215B-1C9E-66DC-EA757FDED62F}"/>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08" name="Freeform 1106">
              <a:extLst>
                <a:ext uri="{FF2B5EF4-FFF2-40B4-BE49-F238E27FC236}">
                  <a16:creationId xmlns:a16="http://schemas.microsoft.com/office/drawing/2014/main" id="{4E0A23C9-1BE8-806A-C4AD-03077A858593}"/>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9" name="Freeform 1107">
              <a:extLst>
                <a:ext uri="{FF2B5EF4-FFF2-40B4-BE49-F238E27FC236}">
                  <a16:creationId xmlns:a16="http://schemas.microsoft.com/office/drawing/2014/main" id="{85D645C2-CD0F-AB6A-ED26-78EE43B89D1B}"/>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0" name="Freeform 1108">
              <a:extLst>
                <a:ext uri="{FF2B5EF4-FFF2-40B4-BE49-F238E27FC236}">
                  <a16:creationId xmlns:a16="http://schemas.microsoft.com/office/drawing/2014/main" id="{AE51A099-592F-0E5A-9F14-D6EEEFE99B7E}"/>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1" name="Freeform 1109">
              <a:extLst>
                <a:ext uri="{FF2B5EF4-FFF2-40B4-BE49-F238E27FC236}">
                  <a16:creationId xmlns:a16="http://schemas.microsoft.com/office/drawing/2014/main" id="{C5CC7226-B37C-17A6-1E77-DAAAD35A9813}"/>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2" name="Freeform 1110">
              <a:extLst>
                <a:ext uri="{FF2B5EF4-FFF2-40B4-BE49-F238E27FC236}">
                  <a16:creationId xmlns:a16="http://schemas.microsoft.com/office/drawing/2014/main" id="{AFB44E2B-CEF7-528F-95B9-7A14ED2297D3}"/>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3" name="Freeform 1111">
              <a:extLst>
                <a:ext uri="{FF2B5EF4-FFF2-40B4-BE49-F238E27FC236}">
                  <a16:creationId xmlns:a16="http://schemas.microsoft.com/office/drawing/2014/main" id="{80C154DC-BA33-6580-2FA4-E7972059F308}"/>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4" name="Freeform 1112">
              <a:extLst>
                <a:ext uri="{FF2B5EF4-FFF2-40B4-BE49-F238E27FC236}">
                  <a16:creationId xmlns:a16="http://schemas.microsoft.com/office/drawing/2014/main" id="{BD17E540-74FA-052E-278C-52F02B2D2568}"/>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5" name="Freeform 1113">
              <a:extLst>
                <a:ext uri="{FF2B5EF4-FFF2-40B4-BE49-F238E27FC236}">
                  <a16:creationId xmlns:a16="http://schemas.microsoft.com/office/drawing/2014/main" id="{ABBC2E9B-2577-9D9D-8093-349E70C4950B}"/>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6" name="Freeform 1114">
              <a:extLst>
                <a:ext uri="{FF2B5EF4-FFF2-40B4-BE49-F238E27FC236}">
                  <a16:creationId xmlns:a16="http://schemas.microsoft.com/office/drawing/2014/main" id="{EDD5E264-13AC-5C1A-96DE-0EDC6730D454}"/>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7" name="Freeform 1115">
              <a:extLst>
                <a:ext uri="{FF2B5EF4-FFF2-40B4-BE49-F238E27FC236}">
                  <a16:creationId xmlns:a16="http://schemas.microsoft.com/office/drawing/2014/main" id="{AACEF1F4-7D8A-01B5-E919-91E3074C485F}"/>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8" name="Freeform 1116">
              <a:extLst>
                <a:ext uri="{FF2B5EF4-FFF2-40B4-BE49-F238E27FC236}">
                  <a16:creationId xmlns:a16="http://schemas.microsoft.com/office/drawing/2014/main" id="{B6FF4221-DEB0-9276-643A-87A1232B0049}"/>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19" name="Freeform 1117">
              <a:extLst>
                <a:ext uri="{FF2B5EF4-FFF2-40B4-BE49-F238E27FC236}">
                  <a16:creationId xmlns:a16="http://schemas.microsoft.com/office/drawing/2014/main" id="{EF9A1033-DB4D-E702-1844-0503065BEEF4}"/>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0" name="Freeform 1118">
              <a:extLst>
                <a:ext uri="{FF2B5EF4-FFF2-40B4-BE49-F238E27FC236}">
                  <a16:creationId xmlns:a16="http://schemas.microsoft.com/office/drawing/2014/main" id="{69132359-A2DA-CFDF-F260-12E1CB282DF4}"/>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1" name="Freeform 1119">
              <a:extLst>
                <a:ext uri="{FF2B5EF4-FFF2-40B4-BE49-F238E27FC236}">
                  <a16:creationId xmlns:a16="http://schemas.microsoft.com/office/drawing/2014/main" id="{83DA8170-DF95-A0C1-6DA7-CE8B9088E0BC}"/>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2" name="Freeform 1120">
              <a:extLst>
                <a:ext uri="{FF2B5EF4-FFF2-40B4-BE49-F238E27FC236}">
                  <a16:creationId xmlns:a16="http://schemas.microsoft.com/office/drawing/2014/main" id="{2C0297D8-BDB6-525D-AC7C-31DFBAD86828}"/>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3" name="Freeform 1121">
              <a:extLst>
                <a:ext uri="{FF2B5EF4-FFF2-40B4-BE49-F238E27FC236}">
                  <a16:creationId xmlns:a16="http://schemas.microsoft.com/office/drawing/2014/main" id="{F300C4F1-93D8-F37E-8299-57672A9DEEE8}"/>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4" name="Freeform 1122">
              <a:extLst>
                <a:ext uri="{FF2B5EF4-FFF2-40B4-BE49-F238E27FC236}">
                  <a16:creationId xmlns:a16="http://schemas.microsoft.com/office/drawing/2014/main" id="{08549F4C-EB34-4DB3-437C-3E10CCA69D07}"/>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5" name="Freeform 1123">
              <a:extLst>
                <a:ext uri="{FF2B5EF4-FFF2-40B4-BE49-F238E27FC236}">
                  <a16:creationId xmlns:a16="http://schemas.microsoft.com/office/drawing/2014/main" id="{235BC3C3-3822-2415-26F3-D3FE92FE90B8}"/>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6" name="Freeform 1124">
              <a:extLst>
                <a:ext uri="{FF2B5EF4-FFF2-40B4-BE49-F238E27FC236}">
                  <a16:creationId xmlns:a16="http://schemas.microsoft.com/office/drawing/2014/main" id="{16F673A7-8528-9EE1-C99B-6309A8916CE2}"/>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7" name="Freeform 1125">
              <a:extLst>
                <a:ext uri="{FF2B5EF4-FFF2-40B4-BE49-F238E27FC236}">
                  <a16:creationId xmlns:a16="http://schemas.microsoft.com/office/drawing/2014/main" id="{5D65A5EB-094B-4BF0-56E9-2648CA297D83}"/>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 name="Freeform 1126">
              <a:extLst>
                <a:ext uri="{FF2B5EF4-FFF2-40B4-BE49-F238E27FC236}">
                  <a16:creationId xmlns:a16="http://schemas.microsoft.com/office/drawing/2014/main" id="{1FE9C05C-3823-0A62-5273-93BC6E832803}"/>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29" name="Freeform 1127">
              <a:extLst>
                <a:ext uri="{FF2B5EF4-FFF2-40B4-BE49-F238E27FC236}">
                  <a16:creationId xmlns:a16="http://schemas.microsoft.com/office/drawing/2014/main" id="{46D36F06-5E02-1979-FAAC-FCF06D5340FD}"/>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 name="Freeform 1128">
              <a:extLst>
                <a:ext uri="{FF2B5EF4-FFF2-40B4-BE49-F238E27FC236}">
                  <a16:creationId xmlns:a16="http://schemas.microsoft.com/office/drawing/2014/main" id="{AE736A0B-606A-14B2-DB51-CB0530BF9F08}"/>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1" name="Freeform 1129">
              <a:extLst>
                <a:ext uri="{FF2B5EF4-FFF2-40B4-BE49-F238E27FC236}">
                  <a16:creationId xmlns:a16="http://schemas.microsoft.com/office/drawing/2014/main" id="{A6027111-68F7-6911-373A-AEBBD543394A}"/>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 name="Freeform 1130">
              <a:extLst>
                <a:ext uri="{FF2B5EF4-FFF2-40B4-BE49-F238E27FC236}">
                  <a16:creationId xmlns:a16="http://schemas.microsoft.com/office/drawing/2014/main" id="{725F1C40-8C36-4AE0-478F-A9B41DFDDC4E}"/>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3" name="Freeform 1131">
              <a:extLst>
                <a:ext uri="{FF2B5EF4-FFF2-40B4-BE49-F238E27FC236}">
                  <a16:creationId xmlns:a16="http://schemas.microsoft.com/office/drawing/2014/main" id="{3235D44E-2DF6-647C-34E9-3F92DB0B0ABA}"/>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4" name="Freeform 1132">
              <a:extLst>
                <a:ext uri="{FF2B5EF4-FFF2-40B4-BE49-F238E27FC236}">
                  <a16:creationId xmlns:a16="http://schemas.microsoft.com/office/drawing/2014/main" id="{2B52ABA8-7B24-AB0E-10D0-92010F7BE6BB}"/>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 name="Freeform 1133">
              <a:extLst>
                <a:ext uri="{FF2B5EF4-FFF2-40B4-BE49-F238E27FC236}">
                  <a16:creationId xmlns:a16="http://schemas.microsoft.com/office/drawing/2014/main" id="{5F752EF0-F224-97DC-3784-1FB46E103B8E}"/>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6" name="Freeform 1134">
              <a:extLst>
                <a:ext uri="{FF2B5EF4-FFF2-40B4-BE49-F238E27FC236}">
                  <a16:creationId xmlns:a16="http://schemas.microsoft.com/office/drawing/2014/main" id="{922A989A-7ABC-810F-2645-9EFB2C03FAEC}"/>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7" name="Freeform 1135">
              <a:extLst>
                <a:ext uri="{FF2B5EF4-FFF2-40B4-BE49-F238E27FC236}">
                  <a16:creationId xmlns:a16="http://schemas.microsoft.com/office/drawing/2014/main" id="{1E633186-CCAC-04EA-BE9F-5E0E8A2898C9}"/>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38" name="Freeform 1136">
              <a:extLst>
                <a:ext uri="{FF2B5EF4-FFF2-40B4-BE49-F238E27FC236}">
                  <a16:creationId xmlns:a16="http://schemas.microsoft.com/office/drawing/2014/main" id="{B663CDBA-F4B5-A7CF-349F-70D98813C877}"/>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 name="Freeform 1137">
              <a:extLst>
                <a:ext uri="{FF2B5EF4-FFF2-40B4-BE49-F238E27FC236}">
                  <a16:creationId xmlns:a16="http://schemas.microsoft.com/office/drawing/2014/main" id="{CE86B788-9509-8303-FF0D-002CC256BDEE}"/>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0" name="Freeform 1138">
              <a:extLst>
                <a:ext uri="{FF2B5EF4-FFF2-40B4-BE49-F238E27FC236}">
                  <a16:creationId xmlns:a16="http://schemas.microsoft.com/office/drawing/2014/main" id="{1A999347-D67A-2DF7-04BF-A97D0A6A068F}"/>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1" name="Freeform 1139">
              <a:extLst>
                <a:ext uri="{FF2B5EF4-FFF2-40B4-BE49-F238E27FC236}">
                  <a16:creationId xmlns:a16="http://schemas.microsoft.com/office/drawing/2014/main" id="{84688D60-91AA-7066-D4F5-FE246D4AD7DE}"/>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 name="Freeform 1140">
              <a:extLst>
                <a:ext uri="{FF2B5EF4-FFF2-40B4-BE49-F238E27FC236}">
                  <a16:creationId xmlns:a16="http://schemas.microsoft.com/office/drawing/2014/main" id="{FB219168-7408-2D15-EA12-C9C1F517D214}"/>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3" name="Freeform 1141">
              <a:extLst>
                <a:ext uri="{FF2B5EF4-FFF2-40B4-BE49-F238E27FC236}">
                  <a16:creationId xmlns:a16="http://schemas.microsoft.com/office/drawing/2014/main" id="{1693F76B-1F78-4D14-003D-68D2B32400BE}"/>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 name="Freeform 1142">
              <a:extLst>
                <a:ext uri="{FF2B5EF4-FFF2-40B4-BE49-F238E27FC236}">
                  <a16:creationId xmlns:a16="http://schemas.microsoft.com/office/drawing/2014/main" id="{4D781527-BFE0-3DAF-2AB0-C1D1922FC3DF}"/>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5" name="Freeform 1143">
              <a:extLst>
                <a:ext uri="{FF2B5EF4-FFF2-40B4-BE49-F238E27FC236}">
                  <a16:creationId xmlns:a16="http://schemas.microsoft.com/office/drawing/2014/main" id="{0CEFC370-86E5-E8FC-2450-94D68262F172}"/>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 name="Freeform 1144">
              <a:extLst>
                <a:ext uri="{FF2B5EF4-FFF2-40B4-BE49-F238E27FC236}">
                  <a16:creationId xmlns:a16="http://schemas.microsoft.com/office/drawing/2014/main" id="{136B61D3-FEC9-2C49-857F-D7226430FC06}"/>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7" name="Freeform 1145">
              <a:extLst>
                <a:ext uri="{FF2B5EF4-FFF2-40B4-BE49-F238E27FC236}">
                  <a16:creationId xmlns:a16="http://schemas.microsoft.com/office/drawing/2014/main" id="{729CAC7D-89C6-3953-1E47-38300767764B}"/>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48" name="Freeform 1146">
              <a:extLst>
                <a:ext uri="{FF2B5EF4-FFF2-40B4-BE49-F238E27FC236}">
                  <a16:creationId xmlns:a16="http://schemas.microsoft.com/office/drawing/2014/main" id="{4091E160-6F6C-B9B2-6B60-A9700CD68910}"/>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 name="Freeform 1147">
              <a:extLst>
                <a:ext uri="{FF2B5EF4-FFF2-40B4-BE49-F238E27FC236}">
                  <a16:creationId xmlns:a16="http://schemas.microsoft.com/office/drawing/2014/main" id="{448E860F-3DCC-7855-6522-D133269C3A49}"/>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0" name="Freeform 1148">
              <a:extLst>
                <a:ext uri="{FF2B5EF4-FFF2-40B4-BE49-F238E27FC236}">
                  <a16:creationId xmlns:a16="http://schemas.microsoft.com/office/drawing/2014/main" id="{AD6D22E5-8E69-0FAE-1A7D-F6886D261293}"/>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1" name="Freeform 1149">
              <a:extLst>
                <a:ext uri="{FF2B5EF4-FFF2-40B4-BE49-F238E27FC236}">
                  <a16:creationId xmlns:a16="http://schemas.microsoft.com/office/drawing/2014/main" id="{E94776C4-E740-7543-A2B5-3C3CAD24FE78}"/>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2" name="Freeform 1150">
              <a:extLst>
                <a:ext uri="{FF2B5EF4-FFF2-40B4-BE49-F238E27FC236}">
                  <a16:creationId xmlns:a16="http://schemas.microsoft.com/office/drawing/2014/main" id="{B64171D4-0987-1D60-189F-7BDF4066D815}"/>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 name="Freeform 1151">
              <a:extLst>
                <a:ext uri="{FF2B5EF4-FFF2-40B4-BE49-F238E27FC236}">
                  <a16:creationId xmlns:a16="http://schemas.microsoft.com/office/drawing/2014/main" id="{E275E1CD-093C-EA08-43C6-6316E2218951}"/>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4" name="Freeform 1152">
              <a:extLst>
                <a:ext uri="{FF2B5EF4-FFF2-40B4-BE49-F238E27FC236}">
                  <a16:creationId xmlns:a16="http://schemas.microsoft.com/office/drawing/2014/main" id="{4819D517-AADF-D398-FC5B-11908D5BF7FA}"/>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5" name="Freeform 1153">
              <a:extLst>
                <a:ext uri="{FF2B5EF4-FFF2-40B4-BE49-F238E27FC236}">
                  <a16:creationId xmlns:a16="http://schemas.microsoft.com/office/drawing/2014/main" id="{5E2272E6-827B-FF50-7659-AFEFAFA6362C}"/>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6" name="Freeform 1154">
              <a:extLst>
                <a:ext uri="{FF2B5EF4-FFF2-40B4-BE49-F238E27FC236}">
                  <a16:creationId xmlns:a16="http://schemas.microsoft.com/office/drawing/2014/main" id="{BD6AEFAE-BD61-69D3-D3C3-56152486FD6C}"/>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7" name="Freeform 1155">
              <a:extLst>
                <a:ext uri="{FF2B5EF4-FFF2-40B4-BE49-F238E27FC236}">
                  <a16:creationId xmlns:a16="http://schemas.microsoft.com/office/drawing/2014/main" id="{B23F4E91-F272-8B9B-F972-1D3DAE986568}"/>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8" name="Freeform 1156">
              <a:extLst>
                <a:ext uri="{FF2B5EF4-FFF2-40B4-BE49-F238E27FC236}">
                  <a16:creationId xmlns:a16="http://schemas.microsoft.com/office/drawing/2014/main" id="{4876CDE7-C2E2-1D1F-0B61-B209876B22C1}"/>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59" name="Freeform 1157">
              <a:extLst>
                <a:ext uri="{FF2B5EF4-FFF2-40B4-BE49-F238E27FC236}">
                  <a16:creationId xmlns:a16="http://schemas.microsoft.com/office/drawing/2014/main" id="{993C1B96-8392-CD7A-74DA-17EB463E0B1D}"/>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0" name="Rectangle 1158">
              <a:extLst>
                <a:ext uri="{FF2B5EF4-FFF2-40B4-BE49-F238E27FC236}">
                  <a16:creationId xmlns:a16="http://schemas.microsoft.com/office/drawing/2014/main" id="{F0E999E7-CFB1-FF66-F5A6-19A41803AE4F}"/>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61" name="Group 1159">
            <a:extLst>
              <a:ext uri="{FF2B5EF4-FFF2-40B4-BE49-F238E27FC236}">
                <a16:creationId xmlns:a16="http://schemas.microsoft.com/office/drawing/2014/main" id="{ECAC029F-43FD-AA8F-5379-01B02264B13E}"/>
              </a:ext>
            </a:extLst>
          </p:cNvPr>
          <p:cNvGrpSpPr>
            <a:grpSpLocks/>
          </p:cNvGrpSpPr>
          <p:nvPr/>
        </p:nvGrpSpPr>
        <p:grpSpPr bwMode="auto">
          <a:xfrm rot="5400000" flipH="1">
            <a:off x="7256104" y="881089"/>
            <a:ext cx="198438" cy="2055812"/>
            <a:chOff x="432" y="1760"/>
            <a:chExt cx="125" cy="1295"/>
          </a:xfrm>
        </p:grpSpPr>
        <p:sp>
          <p:nvSpPr>
            <p:cNvPr id="1162" name="Freeform 1160">
              <a:extLst>
                <a:ext uri="{FF2B5EF4-FFF2-40B4-BE49-F238E27FC236}">
                  <a16:creationId xmlns:a16="http://schemas.microsoft.com/office/drawing/2014/main" id="{BAFDD840-9962-44F1-4F30-32BE5E79D349}"/>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63" name="Freeform 1161">
              <a:extLst>
                <a:ext uri="{FF2B5EF4-FFF2-40B4-BE49-F238E27FC236}">
                  <a16:creationId xmlns:a16="http://schemas.microsoft.com/office/drawing/2014/main" id="{82C23F36-898A-B945-3FB4-6B4038185F3B}"/>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64" name="Freeform 1162">
              <a:extLst>
                <a:ext uri="{FF2B5EF4-FFF2-40B4-BE49-F238E27FC236}">
                  <a16:creationId xmlns:a16="http://schemas.microsoft.com/office/drawing/2014/main" id="{A18FFFE9-6028-118B-F101-71FF394EE959}"/>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5" name="Freeform 1163">
              <a:extLst>
                <a:ext uri="{FF2B5EF4-FFF2-40B4-BE49-F238E27FC236}">
                  <a16:creationId xmlns:a16="http://schemas.microsoft.com/office/drawing/2014/main" id="{F9736B2C-45F8-A773-643F-56792154BFFC}"/>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66" name="Freeform 1164">
              <a:extLst>
                <a:ext uri="{FF2B5EF4-FFF2-40B4-BE49-F238E27FC236}">
                  <a16:creationId xmlns:a16="http://schemas.microsoft.com/office/drawing/2014/main" id="{4B590C56-BE0C-4112-71E4-9E15A7842096}"/>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 name="Freeform 1165">
              <a:extLst>
                <a:ext uri="{FF2B5EF4-FFF2-40B4-BE49-F238E27FC236}">
                  <a16:creationId xmlns:a16="http://schemas.microsoft.com/office/drawing/2014/main" id="{F4D7544F-27E7-6DEE-47CD-5258CCF54690}"/>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68" name="Freeform 1166">
              <a:extLst>
                <a:ext uri="{FF2B5EF4-FFF2-40B4-BE49-F238E27FC236}">
                  <a16:creationId xmlns:a16="http://schemas.microsoft.com/office/drawing/2014/main" id="{48A1DFC7-7C2E-9CE0-3D75-EFA6975CCCA2}"/>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9" name="Freeform 1167">
              <a:extLst>
                <a:ext uri="{FF2B5EF4-FFF2-40B4-BE49-F238E27FC236}">
                  <a16:creationId xmlns:a16="http://schemas.microsoft.com/office/drawing/2014/main" id="{5AAF3D9B-027D-B04E-E965-EC2075051664}"/>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0" name="Freeform 1168">
              <a:extLst>
                <a:ext uri="{FF2B5EF4-FFF2-40B4-BE49-F238E27FC236}">
                  <a16:creationId xmlns:a16="http://schemas.microsoft.com/office/drawing/2014/main" id="{2BB04686-2115-A54A-D471-07AF7D099CD1}"/>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1" name="Freeform 1169">
              <a:extLst>
                <a:ext uri="{FF2B5EF4-FFF2-40B4-BE49-F238E27FC236}">
                  <a16:creationId xmlns:a16="http://schemas.microsoft.com/office/drawing/2014/main" id="{2453C8F2-5222-3582-052C-7AFF07407722}"/>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1170">
              <a:extLst>
                <a:ext uri="{FF2B5EF4-FFF2-40B4-BE49-F238E27FC236}">
                  <a16:creationId xmlns:a16="http://schemas.microsoft.com/office/drawing/2014/main" id="{17F6BABC-892C-055D-C25A-DC62B7A6D49F}"/>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3" name="Freeform 1171">
              <a:extLst>
                <a:ext uri="{FF2B5EF4-FFF2-40B4-BE49-F238E27FC236}">
                  <a16:creationId xmlns:a16="http://schemas.microsoft.com/office/drawing/2014/main" id="{18EC4185-3AE2-BD17-2509-3C06AC59FD53}"/>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 name="Freeform 1172">
              <a:extLst>
                <a:ext uri="{FF2B5EF4-FFF2-40B4-BE49-F238E27FC236}">
                  <a16:creationId xmlns:a16="http://schemas.microsoft.com/office/drawing/2014/main" id="{9028A29E-7EAF-D5A0-D170-6BC4B2C3971C}"/>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5" name="Freeform 1173">
              <a:extLst>
                <a:ext uri="{FF2B5EF4-FFF2-40B4-BE49-F238E27FC236}">
                  <a16:creationId xmlns:a16="http://schemas.microsoft.com/office/drawing/2014/main" id="{E6A2A888-0A83-DE7C-A35B-9D373F584479}"/>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1174">
              <a:extLst>
                <a:ext uri="{FF2B5EF4-FFF2-40B4-BE49-F238E27FC236}">
                  <a16:creationId xmlns:a16="http://schemas.microsoft.com/office/drawing/2014/main" id="{1C24C38E-127F-54AD-6BFA-22EDFDA13E48}"/>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7" name="Freeform 1175">
              <a:extLst>
                <a:ext uri="{FF2B5EF4-FFF2-40B4-BE49-F238E27FC236}">
                  <a16:creationId xmlns:a16="http://schemas.microsoft.com/office/drawing/2014/main" id="{C7397F61-A746-ECF1-CC48-460B69E51F61}"/>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78" name="Freeform 1176">
              <a:extLst>
                <a:ext uri="{FF2B5EF4-FFF2-40B4-BE49-F238E27FC236}">
                  <a16:creationId xmlns:a16="http://schemas.microsoft.com/office/drawing/2014/main" id="{AFA1145B-0150-8D11-3318-DA371E98D047}"/>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1177">
              <a:extLst>
                <a:ext uri="{FF2B5EF4-FFF2-40B4-BE49-F238E27FC236}">
                  <a16:creationId xmlns:a16="http://schemas.microsoft.com/office/drawing/2014/main" id="{719A54FE-16F7-713A-ACF0-042EB035ED33}"/>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0" name="Freeform 1178">
              <a:extLst>
                <a:ext uri="{FF2B5EF4-FFF2-40B4-BE49-F238E27FC236}">
                  <a16:creationId xmlns:a16="http://schemas.microsoft.com/office/drawing/2014/main" id="{CC295ED0-E06C-8818-20B6-F31BF4E90AD8}"/>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1179">
              <a:extLst>
                <a:ext uri="{FF2B5EF4-FFF2-40B4-BE49-F238E27FC236}">
                  <a16:creationId xmlns:a16="http://schemas.microsoft.com/office/drawing/2014/main" id="{9A80FE21-7AA2-AFD8-1799-7F544A131164}"/>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2" name="Freeform 1180">
              <a:extLst>
                <a:ext uri="{FF2B5EF4-FFF2-40B4-BE49-F238E27FC236}">
                  <a16:creationId xmlns:a16="http://schemas.microsoft.com/office/drawing/2014/main" id="{A4F5C159-CABB-D9FC-047F-ECA9589F1301}"/>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3" name="Freeform 1181">
              <a:extLst>
                <a:ext uri="{FF2B5EF4-FFF2-40B4-BE49-F238E27FC236}">
                  <a16:creationId xmlns:a16="http://schemas.microsoft.com/office/drawing/2014/main" id="{8B1CCD00-A0F4-0EAB-41AA-B4CA56E70C77}"/>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4" name="Freeform 1182">
              <a:extLst>
                <a:ext uri="{FF2B5EF4-FFF2-40B4-BE49-F238E27FC236}">
                  <a16:creationId xmlns:a16="http://schemas.microsoft.com/office/drawing/2014/main" id="{D1063CDC-7D18-F191-A5F0-9C8F79F99CFC}"/>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5" name="Freeform 1183">
              <a:extLst>
                <a:ext uri="{FF2B5EF4-FFF2-40B4-BE49-F238E27FC236}">
                  <a16:creationId xmlns:a16="http://schemas.microsoft.com/office/drawing/2014/main" id="{FB8A8C21-C3AC-6A48-13C3-65E2A6118C87}"/>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6" name="Freeform 1184">
              <a:extLst>
                <a:ext uri="{FF2B5EF4-FFF2-40B4-BE49-F238E27FC236}">
                  <a16:creationId xmlns:a16="http://schemas.microsoft.com/office/drawing/2014/main" id="{47CD1DDA-813E-C4F1-9586-E7B4EDAD5854}"/>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7" name="Freeform 1185">
              <a:extLst>
                <a:ext uri="{FF2B5EF4-FFF2-40B4-BE49-F238E27FC236}">
                  <a16:creationId xmlns:a16="http://schemas.microsoft.com/office/drawing/2014/main" id="{B722ECBB-893A-F07B-E9A3-8DE130EE6A35}"/>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8" name="Freeform 1186">
              <a:extLst>
                <a:ext uri="{FF2B5EF4-FFF2-40B4-BE49-F238E27FC236}">
                  <a16:creationId xmlns:a16="http://schemas.microsoft.com/office/drawing/2014/main" id="{E67CFDE9-5D38-5A61-D79A-113BFDC25679}"/>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89" name="Freeform 1187">
              <a:extLst>
                <a:ext uri="{FF2B5EF4-FFF2-40B4-BE49-F238E27FC236}">
                  <a16:creationId xmlns:a16="http://schemas.microsoft.com/office/drawing/2014/main" id="{51B95DFF-1999-D463-5F02-F9EDDB9AE3C6}"/>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0" name="Freeform 1188">
              <a:extLst>
                <a:ext uri="{FF2B5EF4-FFF2-40B4-BE49-F238E27FC236}">
                  <a16:creationId xmlns:a16="http://schemas.microsoft.com/office/drawing/2014/main" id="{68BCADB7-D582-8178-1E9A-41C168DF5781}"/>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1" name="Freeform 1189">
              <a:extLst>
                <a:ext uri="{FF2B5EF4-FFF2-40B4-BE49-F238E27FC236}">
                  <a16:creationId xmlns:a16="http://schemas.microsoft.com/office/drawing/2014/main" id="{ACD84D51-4980-3E93-FBC1-D42C6FAACF93}"/>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2" name="Freeform 1190">
              <a:extLst>
                <a:ext uri="{FF2B5EF4-FFF2-40B4-BE49-F238E27FC236}">
                  <a16:creationId xmlns:a16="http://schemas.microsoft.com/office/drawing/2014/main" id="{AAC0BC09-09CC-174C-2B94-FC3148CDEC78}"/>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3" name="Freeform 1191">
              <a:extLst>
                <a:ext uri="{FF2B5EF4-FFF2-40B4-BE49-F238E27FC236}">
                  <a16:creationId xmlns:a16="http://schemas.microsoft.com/office/drawing/2014/main" id="{D5BD1422-C1C4-B7A3-E32F-E53D139C6EFC}"/>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4" name="Freeform 1192">
              <a:extLst>
                <a:ext uri="{FF2B5EF4-FFF2-40B4-BE49-F238E27FC236}">
                  <a16:creationId xmlns:a16="http://schemas.microsoft.com/office/drawing/2014/main" id="{92DD3A53-37DB-91D1-ADC2-0C1999906DA7}"/>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5" name="Freeform 1193">
              <a:extLst>
                <a:ext uri="{FF2B5EF4-FFF2-40B4-BE49-F238E27FC236}">
                  <a16:creationId xmlns:a16="http://schemas.microsoft.com/office/drawing/2014/main" id="{DD6017DF-4F64-EBBC-7ECA-13CE9B5A69FB}"/>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6" name="Freeform 1194">
              <a:extLst>
                <a:ext uri="{FF2B5EF4-FFF2-40B4-BE49-F238E27FC236}">
                  <a16:creationId xmlns:a16="http://schemas.microsoft.com/office/drawing/2014/main" id="{1C284C50-E3F0-561E-37F6-02DB8997C8B3}"/>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7" name="Freeform 1195">
              <a:extLst>
                <a:ext uri="{FF2B5EF4-FFF2-40B4-BE49-F238E27FC236}">
                  <a16:creationId xmlns:a16="http://schemas.microsoft.com/office/drawing/2014/main" id="{9F8D4C7F-FE8D-6EB4-FBEC-4EDBA6EC7602}"/>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8" name="Freeform 1196">
              <a:extLst>
                <a:ext uri="{FF2B5EF4-FFF2-40B4-BE49-F238E27FC236}">
                  <a16:creationId xmlns:a16="http://schemas.microsoft.com/office/drawing/2014/main" id="{976488C1-6BDD-4161-4169-007133ED5304}"/>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199" name="Freeform 1197">
              <a:extLst>
                <a:ext uri="{FF2B5EF4-FFF2-40B4-BE49-F238E27FC236}">
                  <a16:creationId xmlns:a16="http://schemas.microsoft.com/office/drawing/2014/main" id="{FA0350E4-507F-50FE-C804-9DC6AB727216}"/>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0" name="Freeform 1198">
              <a:extLst>
                <a:ext uri="{FF2B5EF4-FFF2-40B4-BE49-F238E27FC236}">
                  <a16:creationId xmlns:a16="http://schemas.microsoft.com/office/drawing/2014/main" id="{DB8A1810-C6C0-5023-4BE2-9971FDD643F5}"/>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1" name="Freeform 1199">
              <a:extLst>
                <a:ext uri="{FF2B5EF4-FFF2-40B4-BE49-F238E27FC236}">
                  <a16:creationId xmlns:a16="http://schemas.microsoft.com/office/drawing/2014/main" id="{7249CF9A-5EFD-5630-CF54-3B84C65ECE71}"/>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2" name="Freeform 1200">
              <a:extLst>
                <a:ext uri="{FF2B5EF4-FFF2-40B4-BE49-F238E27FC236}">
                  <a16:creationId xmlns:a16="http://schemas.microsoft.com/office/drawing/2014/main" id="{024C30B9-CB3F-F9FC-1259-225CAF514894}"/>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3" name="Freeform 1201">
              <a:extLst>
                <a:ext uri="{FF2B5EF4-FFF2-40B4-BE49-F238E27FC236}">
                  <a16:creationId xmlns:a16="http://schemas.microsoft.com/office/drawing/2014/main" id="{B879F190-8D89-471E-4B5F-74172B7FBA0C}"/>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4" name="Freeform 1202">
              <a:extLst>
                <a:ext uri="{FF2B5EF4-FFF2-40B4-BE49-F238E27FC236}">
                  <a16:creationId xmlns:a16="http://schemas.microsoft.com/office/drawing/2014/main" id="{DBF4F485-A951-43E0-A35C-737390C6147A}"/>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5" name="Freeform 1203">
              <a:extLst>
                <a:ext uri="{FF2B5EF4-FFF2-40B4-BE49-F238E27FC236}">
                  <a16:creationId xmlns:a16="http://schemas.microsoft.com/office/drawing/2014/main" id="{FA50A7A3-AB08-3773-F8E2-FF6326BDC263}"/>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6" name="Freeform 1204">
              <a:extLst>
                <a:ext uri="{FF2B5EF4-FFF2-40B4-BE49-F238E27FC236}">
                  <a16:creationId xmlns:a16="http://schemas.microsoft.com/office/drawing/2014/main" id="{EB2FECC6-23E7-1AD5-5553-2D6367B6BE6A}"/>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7" name="Freeform 1205">
              <a:extLst>
                <a:ext uri="{FF2B5EF4-FFF2-40B4-BE49-F238E27FC236}">
                  <a16:creationId xmlns:a16="http://schemas.microsoft.com/office/drawing/2014/main" id="{39BF8A35-DA9D-82A9-1BBB-4B92BBF6B5F1}"/>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08" name="Freeform 1206">
              <a:extLst>
                <a:ext uri="{FF2B5EF4-FFF2-40B4-BE49-F238E27FC236}">
                  <a16:creationId xmlns:a16="http://schemas.microsoft.com/office/drawing/2014/main" id="{D2685381-3C1E-CFFC-2601-30FFA88D3DFE}"/>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9" name="Freeform 1207">
              <a:extLst>
                <a:ext uri="{FF2B5EF4-FFF2-40B4-BE49-F238E27FC236}">
                  <a16:creationId xmlns:a16="http://schemas.microsoft.com/office/drawing/2014/main" id="{1A8C11F2-04EA-38CD-0840-A8730F344266}"/>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0" name="Freeform 1208">
              <a:extLst>
                <a:ext uri="{FF2B5EF4-FFF2-40B4-BE49-F238E27FC236}">
                  <a16:creationId xmlns:a16="http://schemas.microsoft.com/office/drawing/2014/main" id="{6563B1AE-9F05-2976-D55B-CF1913F85648}"/>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1" name="Freeform 1209">
              <a:extLst>
                <a:ext uri="{FF2B5EF4-FFF2-40B4-BE49-F238E27FC236}">
                  <a16:creationId xmlns:a16="http://schemas.microsoft.com/office/drawing/2014/main" id="{EC8D5664-3300-A30A-F104-5F69123E6A35}"/>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2" name="Freeform 1210">
              <a:extLst>
                <a:ext uri="{FF2B5EF4-FFF2-40B4-BE49-F238E27FC236}">
                  <a16:creationId xmlns:a16="http://schemas.microsoft.com/office/drawing/2014/main" id="{7A18611E-D905-431A-E52D-61213C1DA464}"/>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3" name="Freeform 1211">
              <a:extLst>
                <a:ext uri="{FF2B5EF4-FFF2-40B4-BE49-F238E27FC236}">
                  <a16:creationId xmlns:a16="http://schemas.microsoft.com/office/drawing/2014/main" id="{2948C365-E0CE-0D7F-E65F-2E4D4823307E}"/>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4" name="Freeform 1212">
              <a:extLst>
                <a:ext uri="{FF2B5EF4-FFF2-40B4-BE49-F238E27FC236}">
                  <a16:creationId xmlns:a16="http://schemas.microsoft.com/office/drawing/2014/main" id="{2CCDB818-DA64-957A-7656-56388218CBAB}"/>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5" name="Freeform 1213">
              <a:extLst>
                <a:ext uri="{FF2B5EF4-FFF2-40B4-BE49-F238E27FC236}">
                  <a16:creationId xmlns:a16="http://schemas.microsoft.com/office/drawing/2014/main" id="{8D6F0A18-BD71-D986-0B22-206AAAC9FF59}"/>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6" name="Freeform 1214">
              <a:extLst>
                <a:ext uri="{FF2B5EF4-FFF2-40B4-BE49-F238E27FC236}">
                  <a16:creationId xmlns:a16="http://schemas.microsoft.com/office/drawing/2014/main" id="{4DC4BFEA-DFFD-2508-05D4-259B29FAE82E}"/>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7" name="Freeform 1215">
              <a:extLst>
                <a:ext uri="{FF2B5EF4-FFF2-40B4-BE49-F238E27FC236}">
                  <a16:creationId xmlns:a16="http://schemas.microsoft.com/office/drawing/2014/main" id="{AFC7F7E5-C6DF-00EA-F175-F6FC693FE522}"/>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 name="Freeform 1216">
              <a:extLst>
                <a:ext uri="{FF2B5EF4-FFF2-40B4-BE49-F238E27FC236}">
                  <a16:creationId xmlns:a16="http://schemas.microsoft.com/office/drawing/2014/main" id="{F81B744F-602F-8F63-5280-87BE3A4CF64D}"/>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19" name="Freeform 1217">
              <a:extLst>
                <a:ext uri="{FF2B5EF4-FFF2-40B4-BE49-F238E27FC236}">
                  <a16:creationId xmlns:a16="http://schemas.microsoft.com/office/drawing/2014/main" id="{1F9BDAE8-0673-3A42-2448-D616A5DF4EAD}"/>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0" name="Freeform 1218">
              <a:extLst>
                <a:ext uri="{FF2B5EF4-FFF2-40B4-BE49-F238E27FC236}">
                  <a16:creationId xmlns:a16="http://schemas.microsoft.com/office/drawing/2014/main" id="{42CBA451-6131-EC82-DDE0-A7A454F8F1CB}"/>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1" name="Freeform 1219">
              <a:extLst>
                <a:ext uri="{FF2B5EF4-FFF2-40B4-BE49-F238E27FC236}">
                  <a16:creationId xmlns:a16="http://schemas.microsoft.com/office/drawing/2014/main" id="{42CDD52D-6ACB-C2B1-86BE-35157C13C1D2}"/>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2" name="Freeform 1220">
              <a:extLst>
                <a:ext uri="{FF2B5EF4-FFF2-40B4-BE49-F238E27FC236}">
                  <a16:creationId xmlns:a16="http://schemas.microsoft.com/office/drawing/2014/main" id="{07C1DCD7-5BAB-B068-7165-10A9E02F93F0}"/>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3" name="Freeform 1221">
              <a:extLst>
                <a:ext uri="{FF2B5EF4-FFF2-40B4-BE49-F238E27FC236}">
                  <a16:creationId xmlns:a16="http://schemas.microsoft.com/office/drawing/2014/main" id="{1D1D834F-FCCD-56ED-0F2A-9ECF21FE224D}"/>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4" name="Freeform 1222">
              <a:extLst>
                <a:ext uri="{FF2B5EF4-FFF2-40B4-BE49-F238E27FC236}">
                  <a16:creationId xmlns:a16="http://schemas.microsoft.com/office/drawing/2014/main" id="{B99A8544-3CA2-36F2-034E-DCC0D6D676E3}"/>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5" name="Freeform 1223">
              <a:extLst>
                <a:ext uri="{FF2B5EF4-FFF2-40B4-BE49-F238E27FC236}">
                  <a16:creationId xmlns:a16="http://schemas.microsoft.com/office/drawing/2014/main" id="{DC01DE42-D326-8E10-E3C7-E24E7BB5EB91}"/>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6" name="Freeform 1224">
              <a:extLst>
                <a:ext uri="{FF2B5EF4-FFF2-40B4-BE49-F238E27FC236}">
                  <a16:creationId xmlns:a16="http://schemas.microsoft.com/office/drawing/2014/main" id="{08E5733F-D1AC-9A9F-B218-E586F42B12F3}"/>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7" name="Freeform 1225">
              <a:extLst>
                <a:ext uri="{FF2B5EF4-FFF2-40B4-BE49-F238E27FC236}">
                  <a16:creationId xmlns:a16="http://schemas.microsoft.com/office/drawing/2014/main" id="{A51C2BD2-05BE-A9FA-DFD9-A7659DCCE63B}"/>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8" name="Freeform 1226">
              <a:extLst>
                <a:ext uri="{FF2B5EF4-FFF2-40B4-BE49-F238E27FC236}">
                  <a16:creationId xmlns:a16="http://schemas.microsoft.com/office/drawing/2014/main" id="{569CCE84-CE58-B0FD-7755-2841BA9BC7D4}"/>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29" name="Freeform 1227">
              <a:extLst>
                <a:ext uri="{FF2B5EF4-FFF2-40B4-BE49-F238E27FC236}">
                  <a16:creationId xmlns:a16="http://schemas.microsoft.com/office/drawing/2014/main" id="{6DA0421E-3C80-4934-BC2F-2B549227818C}"/>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 name="Freeform 1228">
              <a:extLst>
                <a:ext uri="{FF2B5EF4-FFF2-40B4-BE49-F238E27FC236}">
                  <a16:creationId xmlns:a16="http://schemas.microsoft.com/office/drawing/2014/main" id="{C7D80B3C-404B-57AD-3481-4D90C8E25C9E}"/>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1" name="Freeform 1229">
              <a:extLst>
                <a:ext uri="{FF2B5EF4-FFF2-40B4-BE49-F238E27FC236}">
                  <a16:creationId xmlns:a16="http://schemas.microsoft.com/office/drawing/2014/main" id="{3C4C9A5B-B57E-3606-3CD0-D134AE96D458}"/>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 name="Freeform 1230">
              <a:extLst>
                <a:ext uri="{FF2B5EF4-FFF2-40B4-BE49-F238E27FC236}">
                  <a16:creationId xmlns:a16="http://schemas.microsoft.com/office/drawing/2014/main" id="{80195F9A-3679-6565-7BCF-502BDBF8A7E8}"/>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3" name="Freeform 1231">
              <a:extLst>
                <a:ext uri="{FF2B5EF4-FFF2-40B4-BE49-F238E27FC236}">
                  <a16:creationId xmlns:a16="http://schemas.microsoft.com/office/drawing/2014/main" id="{7FFBC0DF-FB85-F3F0-6A44-4E5067925053}"/>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4" name="Freeform 1232">
              <a:extLst>
                <a:ext uri="{FF2B5EF4-FFF2-40B4-BE49-F238E27FC236}">
                  <a16:creationId xmlns:a16="http://schemas.microsoft.com/office/drawing/2014/main" id="{1D73D326-96BC-9F4C-C0A3-7A4AAF744976}"/>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5" name="Freeform 1233">
              <a:extLst>
                <a:ext uri="{FF2B5EF4-FFF2-40B4-BE49-F238E27FC236}">
                  <a16:creationId xmlns:a16="http://schemas.microsoft.com/office/drawing/2014/main" id="{256B78FB-FA3B-827F-6C07-77A4D5B03C42}"/>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6" name="Freeform 1234">
              <a:extLst>
                <a:ext uri="{FF2B5EF4-FFF2-40B4-BE49-F238E27FC236}">
                  <a16:creationId xmlns:a16="http://schemas.microsoft.com/office/drawing/2014/main" id="{BD411067-F1E1-8A5D-6CF8-3F18AD40394F}"/>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7" name="Freeform 1235">
              <a:extLst>
                <a:ext uri="{FF2B5EF4-FFF2-40B4-BE49-F238E27FC236}">
                  <a16:creationId xmlns:a16="http://schemas.microsoft.com/office/drawing/2014/main" id="{2F9F91E9-2B3F-64C6-C92D-D40CB4C23807}"/>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38" name="Freeform 1236">
              <a:extLst>
                <a:ext uri="{FF2B5EF4-FFF2-40B4-BE49-F238E27FC236}">
                  <a16:creationId xmlns:a16="http://schemas.microsoft.com/office/drawing/2014/main" id="{F259D958-E29E-F4A1-8822-0F99B4D828FD}"/>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 name="Freeform 1237">
              <a:extLst>
                <a:ext uri="{FF2B5EF4-FFF2-40B4-BE49-F238E27FC236}">
                  <a16:creationId xmlns:a16="http://schemas.microsoft.com/office/drawing/2014/main" id="{52F0771C-5550-081D-1573-AE7AA5FA6F3C}"/>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0" name="Freeform 1238">
              <a:extLst>
                <a:ext uri="{FF2B5EF4-FFF2-40B4-BE49-F238E27FC236}">
                  <a16:creationId xmlns:a16="http://schemas.microsoft.com/office/drawing/2014/main" id="{5E7B0538-F1AF-6AA0-E474-98BA30A9A612}"/>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1" name="Freeform 1239">
              <a:extLst>
                <a:ext uri="{FF2B5EF4-FFF2-40B4-BE49-F238E27FC236}">
                  <a16:creationId xmlns:a16="http://schemas.microsoft.com/office/drawing/2014/main" id="{02CAC0F3-2636-6895-44AE-A1B468CFBC8A}"/>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 name="Freeform 1240">
              <a:extLst>
                <a:ext uri="{FF2B5EF4-FFF2-40B4-BE49-F238E27FC236}">
                  <a16:creationId xmlns:a16="http://schemas.microsoft.com/office/drawing/2014/main" id="{29FD13B3-39CA-88F7-7E15-1576C1EE1F40}"/>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3" name="Freeform 1241">
              <a:extLst>
                <a:ext uri="{FF2B5EF4-FFF2-40B4-BE49-F238E27FC236}">
                  <a16:creationId xmlns:a16="http://schemas.microsoft.com/office/drawing/2014/main" id="{C156E2BC-D6E7-5016-525D-80397F84C358}"/>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4" name="Freeform 1242">
              <a:extLst>
                <a:ext uri="{FF2B5EF4-FFF2-40B4-BE49-F238E27FC236}">
                  <a16:creationId xmlns:a16="http://schemas.microsoft.com/office/drawing/2014/main" id="{DD57A49B-B5BB-28D9-27B6-648BFCB468DF}"/>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5" name="Freeform 1243">
              <a:extLst>
                <a:ext uri="{FF2B5EF4-FFF2-40B4-BE49-F238E27FC236}">
                  <a16:creationId xmlns:a16="http://schemas.microsoft.com/office/drawing/2014/main" id="{1604B104-B5A4-9B82-937F-BE19DF04CACD}"/>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6" name="Freeform 1244">
              <a:extLst>
                <a:ext uri="{FF2B5EF4-FFF2-40B4-BE49-F238E27FC236}">
                  <a16:creationId xmlns:a16="http://schemas.microsoft.com/office/drawing/2014/main" id="{E898683C-3053-8343-A3A5-A42B26EEEB57}"/>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7" name="Freeform 1245">
              <a:extLst>
                <a:ext uri="{FF2B5EF4-FFF2-40B4-BE49-F238E27FC236}">
                  <a16:creationId xmlns:a16="http://schemas.microsoft.com/office/drawing/2014/main" id="{2F5F35BA-8419-71A3-692C-BC1E82E1F03A}"/>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48" name="Freeform 1246">
              <a:extLst>
                <a:ext uri="{FF2B5EF4-FFF2-40B4-BE49-F238E27FC236}">
                  <a16:creationId xmlns:a16="http://schemas.microsoft.com/office/drawing/2014/main" id="{1DE3B27F-6B3E-3603-2CE4-6DED6711301F}"/>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9" name="Freeform 1247">
              <a:extLst>
                <a:ext uri="{FF2B5EF4-FFF2-40B4-BE49-F238E27FC236}">
                  <a16:creationId xmlns:a16="http://schemas.microsoft.com/office/drawing/2014/main" id="{0FD2B175-0E46-1704-AC12-7C55EDDD1F96}"/>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0" name="Freeform 1248">
              <a:extLst>
                <a:ext uri="{FF2B5EF4-FFF2-40B4-BE49-F238E27FC236}">
                  <a16:creationId xmlns:a16="http://schemas.microsoft.com/office/drawing/2014/main" id="{CAFDB240-7FB8-7AA4-28CC-A326ED4753BA}"/>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1" name="Freeform 1249">
              <a:extLst>
                <a:ext uri="{FF2B5EF4-FFF2-40B4-BE49-F238E27FC236}">
                  <a16:creationId xmlns:a16="http://schemas.microsoft.com/office/drawing/2014/main" id="{DE546A1A-FD45-5E02-AA23-0E794C715E3F}"/>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2" name="Freeform 1250">
              <a:extLst>
                <a:ext uri="{FF2B5EF4-FFF2-40B4-BE49-F238E27FC236}">
                  <a16:creationId xmlns:a16="http://schemas.microsoft.com/office/drawing/2014/main" id="{263119EF-1301-5D84-4213-F1D089AB28AC}"/>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3" name="Freeform 1251">
              <a:extLst>
                <a:ext uri="{FF2B5EF4-FFF2-40B4-BE49-F238E27FC236}">
                  <a16:creationId xmlns:a16="http://schemas.microsoft.com/office/drawing/2014/main" id="{5229489A-093C-6BCC-BB1C-540E54B1AD19}"/>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4" name="Freeform 1252">
              <a:extLst>
                <a:ext uri="{FF2B5EF4-FFF2-40B4-BE49-F238E27FC236}">
                  <a16:creationId xmlns:a16="http://schemas.microsoft.com/office/drawing/2014/main" id="{89F066BE-3303-FA2E-1E76-214828385F98}"/>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5" name="Freeform 1253">
              <a:extLst>
                <a:ext uri="{FF2B5EF4-FFF2-40B4-BE49-F238E27FC236}">
                  <a16:creationId xmlns:a16="http://schemas.microsoft.com/office/drawing/2014/main" id="{731B30FD-3B8C-99FE-5A05-24F9EC183DA1}"/>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6" name="Freeform 1254">
              <a:extLst>
                <a:ext uri="{FF2B5EF4-FFF2-40B4-BE49-F238E27FC236}">
                  <a16:creationId xmlns:a16="http://schemas.microsoft.com/office/drawing/2014/main" id="{DA577C90-DCB6-3083-3A13-0B2B53CCFD7B}"/>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7" name="Freeform 1255">
              <a:extLst>
                <a:ext uri="{FF2B5EF4-FFF2-40B4-BE49-F238E27FC236}">
                  <a16:creationId xmlns:a16="http://schemas.microsoft.com/office/drawing/2014/main" id="{32AE51BB-078B-2C9C-9E1F-9F0DB216B257}"/>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8" name="Freeform 1256">
              <a:extLst>
                <a:ext uri="{FF2B5EF4-FFF2-40B4-BE49-F238E27FC236}">
                  <a16:creationId xmlns:a16="http://schemas.microsoft.com/office/drawing/2014/main" id="{556BBF94-94B6-5987-F214-2FAF0A7820D9}"/>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59" name="Freeform 1257">
              <a:extLst>
                <a:ext uri="{FF2B5EF4-FFF2-40B4-BE49-F238E27FC236}">
                  <a16:creationId xmlns:a16="http://schemas.microsoft.com/office/drawing/2014/main" id="{745D6AEE-F51F-F9B5-8D67-99156C3F2A62}"/>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0" name="Freeform 1258">
              <a:extLst>
                <a:ext uri="{FF2B5EF4-FFF2-40B4-BE49-F238E27FC236}">
                  <a16:creationId xmlns:a16="http://schemas.microsoft.com/office/drawing/2014/main" id="{AD02F65C-B5CD-F825-9949-254CDB30C485}"/>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1" name="Freeform 1259">
              <a:extLst>
                <a:ext uri="{FF2B5EF4-FFF2-40B4-BE49-F238E27FC236}">
                  <a16:creationId xmlns:a16="http://schemas.microsoft.com/office/drawing/2014/main" id="{F1F8BC18-ED50-6E4D-89FF-4770C1DFE42B}"/>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2" name="Freeform 1260">
              <a:extLst>
                <a:ext uri="{FF2B5EF4-FFF2-40B4-BE49-F238E27FC236}">
                  <a16:creationId xmlns:a16="http://schemas.microsoft.com/office/drawing/2014/main" id="{CADAE3A7-30C5-C35E-EF76-43EA0F097F92}"/>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3" name="Freeform 1261">
              <a:extLst>
                <a:ext uri="{FF2B5EF4-FFF2-40B4-BE49-F238E27FC236}">
                  <a16:creationId xmlns:a16="http://schemas.microsoft.com/office/drawing/2014/main" id="{30DF93F0-68D9-0B99-28E8-C3B484376ED8}"/>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4" name="Freeform 1262">
              <a:extLst>
                <a:ext uri="{FF2B5EF4-FFF2-40B4-BE49-F238E27FC236}">
                  <a16:creationId xmlns:a16="http://schemas.microsoft.com/office/drawing/2014/main" id="{43AF4810-F464-C438-6DDB-DB11E84DBF0A}"/>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5" name="Freeform 1263">
              <a:extLst>
                <a:ext uri="{FF2B5EF4-FFF2-40B4-BE49-F238E27FC236}">
                  <a16:creationId xmlns:a16="http://schemas.microsoft.com/office/drawing/2014/main" id="{A399DB7F-BB5D-7318-D00E-A980EBEBAAD8}"/>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6" name="Freeform 1264">
              <a:extLst>
                <a:ext uri="{FF2B5EF4-FFF2-40B4-BE49-F238E27FC236}">
                  <a16:creationId xmlns:a16="http://schemas.microsoft.com/office/drawing/2014/main" id="{74C1C656-F5BF-9AEF-CFB6-5C7DB0230652}"/>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7" name="Freeform 1265">
              <a:extLst>
                <a:ext uri="{FF2B5EF4-FFF2-40B4-BE49-F238E27FC236}">
                  <a16:creationId xmlns:a16="http://schemas.microsoft.com/office/drawing/2014/main" id="{60FC1EAE-3B09-2A88-82EA-6922848EAF4E}"/>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8" name="Freeform 1266">
              <a:extLst>
                <a:ext uri="{FF2B5EF4-FFF2-40B4-BE49-F238E27FC236}">
                  <a16:creationId xmlns:a16="http://schemas.microsoft.com/office/drawing/2014/main" id="{13E6F8AE-A6C0-1A4D-A4B4-42F267AB9E9F}"/>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69" name="Freeform 1267">
              <a:extLst>
                <a:ext uri="{FF2B5EF4-FFF2-40B4-BE49-F238E27FC236}">
                  <a16:creationId xmlns:a16="http://schemas.microsoft.com/office/drawing/2014/main" id="{00802F09-451E-40A9-34D8-9E84F4C56B95}"/>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0" name="Freeform 1268">
              <a:extLst>
                <a:ext uri="{FF2B5EF4-FFF2-40B4-BE49-F238E27FC236}">
                  <a16:creationId xmlns:a16="http://schemas.microsoft.com/office/drawing/2014/main" id="{CAF20329-CC64-FCBE-75D4-EE605F3895B8}"/>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1" name="Freeform 1269">
              <a:extLst>
                <a:ext uri="{FF2B5EF4-FFF2-40B4-BE49-F238E27FC236}">
                  <a16:creationId xmlns:a16="http://schemas.microsoft.com/office/drawing/2014/main" id="{F7070015-E711-5B6F-30F7-21971B015E99}"/>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2" name="Freeform 1270">
              <a:extLst>
                <a:ext uri="{FF2B5EF4-FFF2-40B4-BE49-F238E27FC236}">
                  <a16:creationId xmlns:a16="http://schemas.microsoft.com/office/drawing/2014/main" id="{A803084E-F1C1-FF70-852D-4F42D7BA56E8}"/>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3" name="Freeform 1271">
              <a:extLst>
                <a:ext uri="{FF2B5EF4-FFF2-40B4-BE49-F238E27FC236}">
                  <a16:creationId xmlns:a16="http://schemas.microsoft.com/office/drawing/2014/main" id="{5820AFF4-8511-7A03-7E28-0DBC1F2D0D9E}"/>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4" name="Freeform 1272">
              <a:extLst>
                <a:ext uri="{FF2B5EF4-FFF2-40B4-BE49-F238E27FC236}">
                  <a16:creationId xmlns:a16="http://schemas.microsoft.com/office/drawing/2014/main" id="{71F95415-0EBE-88C3-B0F8-5DA9629100D1}"/>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5" name="Freeform 1273">
              <a:extLst>
                <a:ext uri="{FF2B5EF4-FFF2-40B4-BE49-F238E27FC236}">
                  <a16:creationId xmlns:a16="http://schemas.microsoft.com/office/drawing/2014/main" id="{B2065750-3D36-8B45-E362-7202275A8BD7}"/>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6" name="Freeform 1274">
              <a:extLst>
                <a:ext uri="{FF2B5EF4-FFF2-40B4-BE49-F238E27FC236}">
                  <a16:creationId xmlns:a16="http://schemas.microsoft.com/office/drawing/2014/main" id="{A5CBB167-AEF0-2612-3F46-86210A63D3A7}"/>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7" name="Freeform 1275">
              <a:extLst>
                <a:ext uri="{FF2B5EF4-FFF2-40B4-BE49-F238E27FC236}">
                  <a16:creationId xmlns:a16="http://schemas.microsoft.com/office/drawing/2014/main" id="{0F27A4C2-6D21-F23C-AC87-C8080BFE565A}"/>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78" name="Freeform 1276">
              <a:extLst>
                <a:ext uri="{FF2B5EF4-FFF2-40B4-BE49-F238E27FC236}">
                  <a16:creationId xmlns:a16="http://schemas.microsoft.com/office/drawing/2014/main" id="{DBBABC42-8A26-3835-59C9-24243CC9C9A2}"/>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9" name="Freeform 1277">
              <a:extLst>
                <a:ext uri="{FF2B5EF4-FFF2-40B4-BE49-F238E27FC236}">
                  <a16:creationId xmlns:a16="http://schemas.microsoft.com/office/drawing/2014/main" id="{34354AE5-C3C2-FB21-BC4B-6FD6890A131B}"/>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80" name="Freeform 1278">
              <a:extLst>
                <a:ext uri="{FF2B5EF4-FFF2-40B4-BE49-F238E27FC236}">
                  <a16:creationId xmlns:a16="http://schemas.microsoft.com/office/drawing/2014/main" id="{56F2F6F3-3A73-FB15-F910-ADA5150CC5E1}"/>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1" name="Freeform 1279">
              <a:extLst>
                <a:ext uri="{FF2B5EF4-FFF2-40B4-BE49-F238E27FC236}">
                  <a16:creationId xmlns:a16="http://schemas.microsoft.com/office/drawing/2014/main" id="{7EF466E8-205B-0B87-17C7-0316BE88A586}"/>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82" name="Freeform 1280">
              <a:extLst>
                <a:ext uri="{FF2B5EF4-FFF2-40B4-BE49-F238E27FC236}">
                  <a16:creationId xmlns:a16="http://schemas.microsoft.com/office/drawing/2014/main" id="{9A461232-DE27-B12E-E13F-47704F4B9083}"/>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83" name="Freeform 1281">
              <a:extLst>
                <a:ext uri="{FF2B5EF4-FFF2-40B4-BE49-F238E27FC236}">
                  <a16:creationId xmlns:a16="http://schemas.microsoft.com/office/drawing/2014/main" id="{4D3E3786-5AE7-00BA-5FE3-6A00F1792F7F}"/>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4" name="Freeform 1282">
              <a:extLst>
                <a:ext uri="{FF2B5EF4-FFF2-40B4-BE49-F238E27FC236}">
                  <a16:creationId xmlns:a16="http://schemas.microsoft.com/office/drawing/2014/main" id="{D7426C5A-84FC-5794-6EDB-7C22FD307B8D}"/>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85" name="Freeform 1283">
              <a:extLst>
                <a:ext uri="{FF2B5EF4-FFF2-40B4-BE49-F238E27FC236}">
                  <a16:creationId xmlns:a16="http://schemas.microsoft.com/office/drawing/2014/main" id="{24895423-178B-27A0-64B3-D1380344AEA2}"/>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6" name="Freeform 1284">
              <a:extLst>
                <a:ext uri="{FF2B5EF4-FFF2-40B4-BE49-F238E27FC236}">
                  <a16:creationId xmlns:a16="http://schemas.microsoft.com/office/drawing/2014/main" id="{5C0B557B-8A6A-F1EB-57CF-644664DE3933}"/>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87" name="Freeform 1285">
              <a:extLst>
                <a:ext uri="{FF2B5EF4-FFF2-40B4-BE49-F238E27FC236}">
                  <a16:creationId xmlns:a16="http://schemas.microsoft.com/office/drawing/2014/main" id="{9278424E-AF32-0E1F-6477-2A4879214F29}"/>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8" name="Rectangle 1286">
              <a:extLst>
                <a:ext uri="{FF2B5EF4-FFF2-40B4-BE49-F238E27FC236}">
                  <a16:creationId xmlns:a16="http://schemas.microsoft.com/office/drawing/2014/main" id="{1627D3C5-C4D3-EA7F-01A4-359CB49A0CF1}"/>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89" name="Group 1287">
            <a:extLst>
              <a:ext uri="{FF2B5EF4-FFF2-40B4-BE49-F238E27FC236}">
                <a16:creationId xmlns:a16="http://schemas.microsoft.com/office/drawing/2014/main" id="{F71DE508-FB90-EE9C-9D5B-810A385CA2D4}"/>
              </a:ext>
            </a:extLst>
          </p:cNvPr>
          <p:cNvGrpSpPr>
            <a:grpSpLocks/>
          </p:cNvGrpSpPr>
          <p:nvPr/>
        </p:nvGrpSpPr>
        <p:grpSpPr bwMode="auto">
          <a:xfrm rot="16200000" flipH="1">
            <a:off x="5033604" y="4557739"/>
            <a:ext cx="198438" cy="2055812"/>
            <a:chOff x="432" y="1760"/>
            <a:chExt cx="125" cy="1295"/>
          </a:xfrm>
        </p:grpSpPr>
        <p:sp>
          <p:nvSpPr>
            <p:cNvPr id="1290" name="Freeform 1288">
              <a:extLst>
                <a:ext uri="{FF2B5EF4-FFF2-40B4-BE49-F238E27FC236}">
                  <a16:creationId xmlns:a16="http://schemas.microsoft.com/office/drawing/2014/main" id="{4C29DA39-E5CC-EDE6-D158-B8B834F6FAB6}"/>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1" name="Freeform 1289">
              <a:extLst>
                <a:ext uri="{FF2B5EF4-FFF2-40B4-BE49-F238E27FC236}">
                  <a16:creationId xmlns:a16="http://schemas.microsoft.com/office/drawing/2014/main" id="{AD1B46F0-61F2-E276-7D10-73B05EA8258F}"/>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2" name="Freeform 1290">
              <a:extLst>
                <a:ext uri="{FF2B5EF4-FFF2-40B4-BE49-F238E27FC236}">
                  <a16:creationId xmlns:a16="http://schemas.microsoft.com/office/drawing/2014/main" id="{3AD7AAE3-4F30-25DE-752F-5374D733576B}"/>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3" name="Freeform 1291">
              <a:extLst>
                <a:ext uri="{FF2B5EF4-FFF2-40B4-BE49-F238E27FC236}">
                  <a16:creationId xmlns:a16="http://schemas.microsoft.com/office/drawing/2014/main" id="{6EE11135-0509-1870-4671-894B40B15738}"/>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4" name="Freeform 1292">
              <a:extLst>
                <a:ext uri="{FF2B5EF4-FFF2-40B4-BE49-F238E27FC236}">
                  <a16:creationId xmlns:a16="http://schemas.microsoft.com/office/drawing/2014/main" id="{74E28BFD-59B0-2826-5298-49E06F54936B}"/>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5" name="Freeform 1293">
              <a:extLst>
                <a:ext uri="{FF2B5EF4-FFF2-40B4-BE49-F238E27FC236}">
                  <a16:creationId xmlns:a16="http://schemas.microsoft.com/office/drawing/2014/main" id="{53A3A204-BD4B-5B35-8544-18DE7EEE5463}"/>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6" name="Freeform 1294">
              <a:extLst>
                <a:ext uri="{FF2B5EF4-FFF2-40B4-BE49-F238E27FC236}">
                  <a16:creationId xmlns:a16="http://schemas.microsoft.com/office/drawing/2014/main" id="{997947B5-E4C4-5951-A392-81858C3C3F0B}"/>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7" name="Freeform 1295">
              <a:extLst>
                <a:ext uri="{FF2B5EF4-FFF2-40B4-BE49-F238E27FC236}">
                  <a16:creationId xmlns:a16="http://schemas.microsoft.com/office/drawing/2014/main" id="{529ED07B-48C8-0339-F8A6-6B9A75CF3B8D}"/>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8" name="Freeform 1296">
              <a:extLst>
                <a:ext uri="{FF2B5EF4-FFF2-40B4-BE49-F238E27FC236}">
                  <a16:creationId xmlns:a16="http://schemas.microsoft.com/office/drawing/2014/main" id="{DFE72B7B-3AF5-3417-BEF6-5327B36F4D77}"/>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299" name="Freeform 1297">
              <a:extLst>
                <a:ext uri="{FF2B5EF4-FFF2-40B4-BE49-F238E27FC236}">
                  <a16:creationId xmlns:a16="http://schemas.microsoft.com/office/drawing/2014/main" id="{3747362C-8364-F25E-E128-76CE143D1376}"/>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0" name="Freeform 1298">
              <a:extLst>
                <a:ext uri="{FF2B5EF4-FFF2-40B4-BE49-F238E27FC236}">
                  <a16:creationId xmlns:a16="http://schemas.microsoft.com/office/drawing/2014/main" id="{03FF24BB-7545-E0D3-73E2-F63EDEE44B75}"/>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1" name="Freeform 1299">
              <a:extLst>
                <a:ext uri="{FF2B5EF4-FFF2-40B4-BE49-F238E27FC236}">
                  <a16:creationId xmlns:a16="http://schemas.microsoft.com/office/drawing/2014/main" id="{1150A7B6-AA2B-F683-D05E-4F215481F81A}"/>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2" name="Freeform 1300">
              <a:extLst>
                <a:ext uri="{FF2B5EF4-FFF2-40B4-BE49-F238E27FC236}">
                  <a16:creationId xmlns:a16="http://schemas.microsoft.com/office/drawing/2014/main" id="{38F55E12-A331-0BF2-0F00-32D8A0D07FF6}"/>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3" name="Freeform 1301">
              <a:extLst>
                <a:ext uri="{FF2B5EF4-FFF2-40B4-BE49-F238E27FC236}">
                  <a16:creationId xmlns:a16="http://schemas.microsoft.com/office/drawing/2014/main" id="{DAF27168-AE2E-ADB4-9CFC-CE486778DD0F}"/>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4" name="Freeform 1302">
              <a:extLst>
                <a:ext uri="{FF2B5EF4-FFF2-40B4-BE49-F238E27FC236}">
                  <a16:creationId xmlns:a16="http://schemas.microsoft.com/office/drawing/2014/main" id="{9659CC28-3F0C-C548-A6A3-CBC5A41275D1}"/>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5" name="Freeform 1303">
              <a:extLst>
                <a:ext uri="{FF2B5EF4-FFF2-40B4-BE49-F238E27FC236}">
                  <a16:creationId xmlns:a16="http://schemas.microsoft.com/office/drawing/2014/main" id="{FD69FBB4-2BD0-99BC-2C77-4582C5578353}"/>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6" name="Freeform 1304">
              <a:extLst>
                <a:ext uri="{FF2B5EF4-FFF2-40B4-BE49-F238E27FC236}">
                  <a16:creationId xmlns:a16="http://schemas.microsoft.com/office/drawing/2014/main" id="{5AB5B395-0987-7341-B5FA-7CB7BD0A7632}"/>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7" name="Freeform 1305">
              <a:extLst>
                <a:ext uri="{FF2B5EF4-FFF2-40B4-BE49-F238E27FC236}">
                  <a16:creationId xmlns:a16="http://schemas.microsoft.com/office/drawing/2014/main" id="{685F6D3C-14A3-B18D-B721-18EA069BEAC5}"/>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08" name="Freeform 1306">
              <a:extLst>
                <a:ext uri="{FF2B5EF4-FFF2-40B4-BE49-F238E27FC236}">
                  <a16:creationId xmlns:a16="http://schemas.microsoft.com/office/drawing/2014/main" id="{F8D89C88-AAB0-3156-72FA-D934815C362C}"/>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9" name="Freeform 1307">
              <a:extLst>
                <a:ext uri="{FF2B5EF4-FFF2-40B4-BE49-F238E27FC236}">
                  <a16:creationId xmlns:a16="http://schemas.microsoft.com/office/drawing/2014/main" id="{B1604F98-6AF1-D742-6504-8CF580A193DF}"/>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0" name="Freeform 1308">
              <a:extLst>
                <a:ext uri="{FF2B5EF4-FFF2-40B4-BE49-F238E27FC236}">
                  <a16:creationId xmlns:a16="http://schemas.microsoft.com/office/drawing/2014/main" id="{C84B8F7A-A565-1C76-381B-342975A7546A}"/>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1" name="Freeform 1309">
              <a:extLst>
                <a:ext uri="{FF2B5EF4-FFF2-40B4-BE49-F238E27FC236}">
                  <a16:creationId xmlns:a16="http://schemas.microsoft.com/office/drawing/2014/main" id="{94CD9CF1-C133-2259-A629-BE39829E0800}"/>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2" name="Freeform 1310">
              <a:extLst>
                <a:ext uri="{FF2B5EF4-FFF2-40B4-BE49-F238E27FC236}">
                  <a16:creationId xmlns:a16="http://schemas.microsoft.com/office/drawing/2014/main" id="{A21B8B4F-89F6-0AB6-66B9-40737DEDA099}"/>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3" name="Freeform 1311">
              <a:extLst>
                <a:ext uri="{FF2B5EF4-FFF2-40B4-BE49-F238E27FC236}">
                  <a16:creationId xmlns:a16="http://schemas.microsoft.com/office/drawing/2014/main" id="{4FC82512-FAA9-E771-7772-0CD367DAFD24}"/>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4" name="Freeform 1312">
              <a:extLst>
                <a:ext uri="{FF2B5EF4-FFF2-40B4-BE49-F238E27FC236}">
                  <a16:creationId xmlns:a16="http://schemas.microsoft.com/office/drawing/2014/main" id="{F3086A11-EE9A-E51D-28D5-6B10DDBF3303}"/>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5" name="Freeform 1313">
              <a:extLst>
                <a:ext uri="{FF2B5EF4-FFF2-40B4-BE49-F238E27FC236}">
                  <a16:creationId xmlns:a16="http://schemas.microsoft.com/office/drawing/2014/main" id="{FA1BC670-FD0A-EDC4-58B3-1FF39902481E}"/>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6" name="Freeform 1314">
              <a:extLst>
                <a:ext uri="{FF2B5EF4-FFF2-40B4-BE49-F238E27FC236}">
                  <a16:creationId xmlns:a16="http://schemas.microsoft.com/office/drawing/2014/main" id="{0868392D-3329-D173-C0B1-362828AA5EFB}"/>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7" name="Freeform 1315">
              <a:extLst>
                <a:ext uri="{FF2B5EF4-FFF2-40B4-BE49-F238E27FC236}">
                  <a16:creationId xmlns:a16="http://schemas.microsoft.com/office/drawing/2014/main" id="{8DEC9667-9EA7-53F5-7989-80FFC5E9262B}"/>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8" name="Freeform 1316">
              <a:extLst>
                <a:ext uri="{FF2B5EF4-FFF2-40B4-BE49-F238E27FC236}">
                  <a16:creationId xmlns:a16="http://schemas.microsoft.com/office/drawing/2014/main" id="{EF33352D-A33D-6F3C-16E9-7FFEE044F715}"/>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19" name="Freeform 1317">
              <a:extLst>
                <a:ext uri="{FF2B5EF4-FFF2-40B4-BE49-F238E27FC236}">
                  <a16:creationId xmlns:a16="http://schemas.microsoft.com/office/drawing/2014/main" id="{A8EF8069-D802-8FCE-9FC6-3667223B3305}"/>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0" name="Freeform 1318">
              <a:extLst>
                <a:ext uri="{FF2B5EF4-FFF2-40B4-BE49-F238E27FC236}">
                  <a16:creationId xmlns:a16="http://schemas.microsoft.com/office/drawing/2014/main" id="{D883E9C2-052F-8FF3-02BA-8E81E9EC7289}"/>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1" name="Freeform 1319">
              <a:extLst>
                <a:ext uri="{FF2B5EF4-FFF2-40B4-BE49-F238E27FC236}">
                  <a16:creationId xmlns:a16="http://schemas.microsoft.com/office/drawing/2014/main" id="{7C4BCFD1-0B4F-4478-BE1A-F2545665108E}"/>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2" name="Freeform 1320">
              <a:extLst>
                <a:ext uri="{FF2B5EF4-FFF2-40B4-BE49-F238E27FC236}">
                  <a16:creationId xmlns:a16="http://schemas.microsoft.com/office/drawing/2014/main" id="{16C001E0-407B-BF6E-24AA-1993F96F05F9}"/>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3" name="Freeform 1321">
              <a:extLst>
                <a:ext uri="{FF2B5EF4-FFF2-40B4-BE49-F238E27FC236}">
                  <a16:creationId xmlns:a16="http://schemas.microsoft.com/office/drawing/2014/main" id="{48636ADA-11E5-1728-32B1-24F97A9F9A4C}"/>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4" name="Freeform 1322">
              <a:extLst>
                <a:ext uri="{FF2B5EF4-FFF2-40B4-BE49-F238E27FC236}">
                  <a16:creationId xmlns:a16="http://schemas.microsoft.com/office/drawing/2014/main" id="{7BA2516A-7683-E089-C990-7F07A10E1BD7}"/>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5" name="Freeform 1323">
              <a:extLst>
                <a:ext uri="{FF2B5EF4-FFF2-40B4-BE49-F238E27FC236}">
                  <a16:creationId xmlns:a16="http://schemas.microsoft.com/office/drawing/2014/main" id="{47ACAF64-7024-F7EF-A86E-A815A220176B}"/>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6" name="Freeform 1324">
              <a:extLst>
                <a:ext uri="{FF2B5EF4-FFF2-40B4-BE49-F238E27FC236}">
                  <a16:creationId xmlns:a16="http://schemas.microsoft.com/office/drawing/2014/main" id="{DC309F20-43F7-A366-5E17-D0C60C61D1CD}"/>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7" name="Freeform 1325">
              <a:extLst>
                <a:ext uri="{FF2B5EF4-FFF2-40B4-BE49-F238E27FC236}">
                  <a16:creationId xmlns:a16="http://schemas.microsoft.com/office/drawing/2014/main" id="{106EE4A8-1091-A9AF-AB06-D8AA9037278A}"/>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8" name="Freeform 1326">
              <a:extLst>
                <a:ext uri="{FF2B5EF4-FFF2-40B4-BE49-F238E27FC236}">
                  <a16:creationId xmlns:a16="http://schemas.microsoft.com/office/drawing/2014/main" id="{B7283F3B-A8EA-DA5B-284A-D33E775E358E}"/>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29" name="Freeform 1327">
              <a:extLst>
                <a:ext uri="{FF2B5EF4-FFF2-40B4-BE49-F238E27FC236}">
                  <a16:creationId xmlns:a16="http://schemas.microsoft.com/office/drawing/2014/main" id="{73643750-4B1A-2ADF-4694-B97008B758E4}"/>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0" name="Freeform 1328">
              <a:extLst>
                <a:ext uri="{FF2B5EF4-FFF2-40B4-BE49-F238E27FC236}">
                  <a16:creationId xmlns:a16="http://schemas.microsoft.com/office/drawing/2014/main" id="{692E1468-AB8F-ED67-607A-E52A5115F99C}"/>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31" name="Freeform 1329">
              <a:extLst>
                <a:ext uri="{FF2B5EF4-FFF2-40B4-BE49-F238E27FC236}">
                  <a16:creationId xmlns:a16="http://schemas.microsoft.com/office/drawing/2014/main" id="{9775E914-1571-0E32-3C67-25B9A88A71CE}"/>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 name="Freeform 1330">
              <a:extLst>
                <a:ext uri="{FF2B5EF4-FFF2-40B4-BE49-F238E27FC236}">
                  <a16:creationId xmlns:a16="http://schemas.microsoft.com/office/drawing/2014/main" id="{92214BE5-9FE0-8B4F-460F-74736A8E55B4}"/>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33" name="Freeform 1331">
              <a:extLst>
                <a:ext uri="{FF2B5EF4-FFF2-40B4-BE49-F238E27FC236}">
                  <a16:creationId xmlns:a16="http://schemas.microsoft.com/office/drawing/2014/main" id="{DA5694FE-B14D-6521-B10F-5E35ED3D6249}"/>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34" name="Freeform 1332">
              <a:extLst>
                <a:ext uri="{FF2B5EF4-FFF2-40B4-BE49-F238E27FC236}">
                  <a16:creationId xmlns:a16="http://schemas.microsoft.com/office/drawing/2014/main" id="{91ECD8D9-0C54-6E73-16E4-6B13D2C5B461}"/>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5" name="Freeform 1333">
              <a:extLst>
                <a:ext uri="{FF2B5EF4-FFF2-40B4-BE49-F238E27FC236}">
                  <a16:creationId xmlns:a16="http://schemas.microsoft.com/office/drawing/2014/main" id="{A5ADF58A-BDF4-03F0-EA7A-D4FBCCC71572}"/>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36" name="Freeform 1334">
              <a:extLst>
                <a:ext uri="{FF2B5EF4-FFF2-40B4-BE49-F238E27FC236}">
                  <a16:creationId xmlns:a16="http://schemas.microsoft.com/office/drawing/2014/main" id="{122F8D05-0A7E-4580-8015-CB205EBC98DD}"/>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7" name="Freeform 1335">
              <a:extLst>
                <a:ext uri="{FF2B5EF4-FFF2-40B4-BE49-F238E27FC236}">
                  <a16:creationId xmlns:a16="http://schemas.microsoft.com/office/drawing/2014/main" id="{28B33D90-DA78-DA2C-0750-EF0B69B4D9C0}"/>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38" name="Freeform 1336">
              <a:extLst>
                <a:ext uri="{FF2B5EF4-FFF2-40B4-BE49-F238E27FC236}">
                  <a16:creationId xmlns:a16="http://schemas.microsoft.com/office/drawing/2014/main" id="{C0BB2065-0046-2DDC-CDDC-997C08AF5981}"/>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9" name="Freeform 1337">
              <a:extLst>
                <a:ext uri="{FF2B5EF4-FFF2-40B4-BE49-F238E27FC236}">
                  <a16:creationId xmlns:a16="http://schemas.microsoft.com/office/drawing/2014/main" id="{B433E5FC-DDE9-D70C-85FD-2885B25C658E}"/>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0" name="Freeform 1338">
              <a:extLst>
                <a:ext uri="{FF2B5EF4-FFF2-40B4-BE49-F238E27FC236}">
                  <a16:creationId xmlns:a16="http://schemas.microsoft.com/office/drawing/2014/main" id="{200C18E3-3FDC-EE91-A2DB-4634FB45FA3F}"/>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1" name="Freeform 1339">
              <a:extLst>
                <a:ext uri="{FF2B5EF4-FFF2-40B4-BE49-F238E27FC236}">
                  <a16:creationId xmlns:a16="http://schemas.microsoft.com/office/drawing/2014/main" id="{D562753E-0957-E7A1-BC74-CCD4F304ADFD}"/>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 name="Freeform 1340">
              <a:extLst>
                <a:ext uri="{FF2B5EF4-FFF2-40B4-BE49-F238E27FC236}">
                  <a16:creationId xmlns:a16="http://schemas.microsoft.com/office/drawing/2014/main" id="{0C61B174-69E1-906F-3C03-4E73D6739C5B}"/>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3" name="Freeform 1341">
              <a:extLst>
                <a:ext uri="{FF2B5EF4-FFF2-40B4-BE49-F238E27FC236}">
                  <a16:creationId xmlns:a16="http://schemas.microsoft.com/office/drawing/2014/main" id="{36CC19D6-F0B1-A55A-A792-F456AA0361AE}"/>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4" name="Freeform 1342">
              <a:extLst>
                <a:ext uri="{FF2B5EF4-FFF2-40B4-BE49-F238E27FC236}">
                  <a16:creationId xmlns:a16="http://schemas.microsoft.com/office/drawing/2014/main" id="{015D2AAD-2F03-BA78-AE0B-3665415B444C}"/>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5" name="Freeform 1343">
              <a:extLst>
                <a:ext uri="{FF2B5EF4-FFF2-40B4-BE49-F238E27FC236}">
                  <a16:creationId xmlns:a16="http://schemas.microsoft.com/office/drawing/2014/main" id="{85AF848A-0169-E18C-E696-54AA26C3009F}"/>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6" name="Freeform 1344">
              <a:extLst>
                <a:ext uri="{FF2B5EF4-FFF2-40B4-BE49-F238E27FC236}">
                  <a16:creationId xmlns:a16="http://schemas.microsoft.com/office/drawing/2014/main" id="{B55889B0-6934-E3BD-B772-A361F92A5B09}"/>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7" name="Freeform 1345">
              <a:extLst>
                <a:ext uri="{FF2B5EF4-FFF2-40B4-BE49-F238E27FC236}">
                  <a16:creationId xmlns:a16="http://schemas.microsoft.com/office/drawing/2014/main" id="{A9EE2605-224E-7905-B31F-B6C2BA052854}"/>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48" name="Freeform 1346">
              <a:extLst>
                <a:ext uri="{FF2B5EF4-FFF2-40B4-BE49-F238E27FC236}">
                  <a16:creationId xmlns:a16="http://schemas.microsoft.com/office/drawing/2014/main" id="{E1ED2A55-DCC3-B9A0-E626-726D5C3409C0}"/>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9" name="Freeform 1347">
              <a:extLst>
                <a:ext uri="{FF2B5EF4-FFF2-40B4-BE49-F238E27FC236}">
                  <a16:creationId xmlns:a16="http://schemas.microsoft.com/office/drawing/2014/main" id="{C1A3B421-1395-8202-DEEF-19F3F338DD64}"/>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0" name="Freeform 1348">
              <a:extLst>
                <a:ext uri="{FF2B5EF4-FFF2-40B4-BE49-F238E27FC236}">
                  <a16:creationId xmlns:a16="http://schemas.microsoft.com/office/drawing/2014/main" id="{DFAE5967-49B8-D26D-1534-89882ACB9CF9}"/>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 name="Freeform 1349">
              <a:extLst>
                <a:ext uri="{FF2B5EF4-FFF2-40B4-BE49-F238E27FC236}">
                  <a16:creationId xmlns:a16="http://schemas.microsoft.com/office/drawing/2014/main" id="{D70437CE-B6F0-D7A4-6DF2-2AC8C51927CE}"/>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2" name="Freeform 1350">
              <a:extLst>
                <a:ext uri="{FF2B5EF4-FFF2-40B4-BE49-F238E27FC236}">
                  <a16:creationId xmlns:a16="http://schemas.microsoft.com/office/drawing/2014/main" id="{A2E55EEE-E876-CF8D-C629-2034D6808A07}"/>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3" name="Freeform 1351">
              <a:extLst>
                <a:ext uri="{FF2B5EF4-FFF2-40B4-BE49-F238E27FC236}">
                  <a16:creationId xmlns:a16="http://schemas.microsoft.com/office/drawing/2014/main" id="{68ED511D-5443-B11D-32D2-A7B256D1342A}"/>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4" name="Freeform 1352">
              <a:extLst>
                <a:ext uri="{FF2B5EF4-FFF2-40B4-BE49-F238E27FC236}">
                  <a16:creationId xmlns:a16="http://schemas.microsoft.com/office/drawing/2014/main" id="{5CF7D15F-D9BD-2F05-0716-1464E14E04D7}"/>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5" name="Freeform 1353">
              <a:extLst>
                <a:ext uri="{FF2B5EF4-FFF2-40B4-BE49-F238E27FC236}">
                  <a16:creationId xmlns:a16="http://schemas.microsoft.com/office/drawing/2014/main" id="{F7E736D4-CB2D-ABE0-21DE-EDF3D0B567B1}"/>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6" name="Freeform 1354">
              <a:extLst>
                <a:ext uri="{FF2B5EF4-FFF2-40B4-BE49-F238E27FC236}">
                  <a16:creationId xmlns:a16="http://schemas.microsoft.com/office/drawing/2014/main" id="{C617C59D-7B10-A23A-D5BF-6874495014DE}"/>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7" name="Freeform 1355">
              <a:extLst>
                <a:ext uri="{FF2B5EF4-FFF2-40B4-BE49-F238E27FC236}">
                  <a16:creationId xmlns:a16="http://schemas.microsoft.com/office/drawing/2014/main" id="{C81A4225-71C7-FEF2-ABB3-065D59F86F13}"/>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8" name="Freeform 1356">
              <a:extLst>
                <a:ext uri="{FF2B5EF4-FFF2-40B4-BE49-F238E27FC236}">
                  <a16:creationId xmlns:a16="http://schemas.microsoft.com/office/drawing/2014/main" id="{CF609A63-400C-66F1-D403-7F46FADE9596}"/>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59" name="Freeform 1357">
              <a:extLst>
                <a:ext uri="{FF2B5EF4-FFF2-40B4-BE49-F238E27FC236}">
                  <a16:creationId xmlns:a16="http://schemas.microsoft.com/office/drawing/2014/main" id="{D34BBF8D-E66C-C4B0-C0D3-F0D345092F61}"/>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0" name="Freeform 1358">
              <a:extLst>
                <a:ext uri="{FF2B5EF4-FFF2-40B4-BE49-F238E27FC236}">
                  <a16:creationId xmlns:a16="http://schemas.microsoft.com/office/drawing/2014/main" id="{CE9EC408-28DB-BBC1-60CB-05BC17416C62}"/>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1" name="Freeform 1359">
              <a:extLst>
                <a:ext uri="{FF2B5EF4-FFF2-40B4-BE49-F238E27FC236}">
                  <a16:creationId xmlns:a16="http://schemas.microsoft.com/office/drawing/2014/main" id="{212CB79F-5FD8-2733-A4C4-0E2CF572FAD3}"/>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2" name="Freeform 1360">
              <a:extLst>
                <a:ext uri="{FF2B5EF4-FFF2-40B4-BE49-F238E27FC236}">
                  <a16:creationId xmlns:a16="http://schemas.microsoft.com/office/drawing/2014/main" id="{EA8FF680-3BC6-EFDC-8E4D-60A5F8A2CCD3}"/>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3" name="Freeform 1361">
              <a:extLst>
                <a:ext uri="{FF2B5EF4-FFF2-40B4-BE49-F238E27FC236}">
                  <a16:creationId xmlns:a16="http://schemas.microsoft.com/office/drawing/2014/main" id="{4CD6840C-A85D-60A3-1769-E9A2C13D542A}"/>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4" name="Freeform 1362">
              <a:extLst>
                <a:ext uri="{FF2B5EF4-FFF2-40B4-BE49-F238E27FC236}">
                  <a16:creationId xmlns:a16="http://schemas.microsoft.com/office/drawing/2014/main" id="{6E8940FB-6682-4875-E5BD-A0FED25CD703}"/>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5" name="Freeform 1363">
              <a:extLst>
                <a:ext uri="{FF2B5EF4-FFF2-40B4-BE49-F238E27FC236}">
                  <a16:creationId xmlns:a16="http://schemas.microsoft.com/office/drawing/2014/main" id="{4AD1517A-B5DB-7101-E4F3-3606C27CE6DD}"/>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6" name="Freeform 1364">
              <a:extLst>
                <a:ext uri="{FF2B5EF4-FFF2-40B4-BE49-F238E27FC236}">
                  <a16:creationId xmlns:a16="http://schemas.microsoft.com/office/drawing/2014/main" id="{1CFE7F0A-58BF-0700-3E85-BC1EAE18ADF3}"/>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7" name="Freeform 1365">
              <a:extLst>
                <a:ext uri="{FF2B5EF4-FFF2-40B4-BE49-F238E27FC236}">
                  <a16:creationId xmlns:a16="http://schemas.microsoft.com/office/drawing/2014/main" id="{62FA2C22-2F5B-2ECF-1F5E-63F84333E203}"/>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8" name="Freeform 1366">
              <a:extLst>
                <a:ext uri="{FF2B5EF4-FFF2-40B4-BE49-F238E27FC236}">
                  <a16:creationId xmlns:a16="http://schemas.microsoft.com/office/drawing/2014/main" id="{356D8038-04AA-03D6-3FC3-C0371F1BA228}"/>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69" name="Freeform 1367">
              <a:extLst>
                <a:ext uri="{FF2B5EF4-FFF2-40B4-BE49-F238E27FC236}">
                  <a16:creationId xmlns:a16="http://schemas.microsoft.com/office/drawing/2014/main" id="{B1EC2162-FF53-2C88-2843-FB5F6AA8546F}"/>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0" name="Freeform 1368">
              <a:extLst>
                <a:ext uri="{FF2B5EF4-FFF2-40B4-BE49-F238E27FC236}">
                  <a16:creationId xmlns:a16="http://schemas.microsoft.com/office/drawing/2014/main" id="{F752126F-B92D-F715-E85D-6EEF3DF0C865}"/>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1" name="Freeform 1369">
              <a:extLst>
                <a:ext uri="{FF2B5EF4-FFF2-40B4-BE49-F238E27FC236}">
                  <a16:creationId xmlns:a16="http://schemas.microsoft.com/office/drawing/2014/main" id="{5D0D50A2-B409-B0D4-0B4B-D5721780D80D}"/>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 name="Freeform 1370">
              <a:extLst>
                <a:ext uri="{FF2B5EF4-FFF2-40B4-BE49-F238E27FC236}">
                  <a16:creationId xmlns:a16="http://schemas.microsoft.com/office/drawing/2014/main" id="{A1CBB390-93CB-0DBE-9918-DCA00DD1CA95}"/>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3" name="Freeform 1371">
              <a:extLst>
                <a:ext uri="{FF2B5EF4-FFF2-40B4-BE49-F238E27FC236}">
                  <a16:creationId xmlns:a16="http://schemas.microsoft.com/office/drawing/2014/main" id="{82A9D07E-0BBB-51B6-A536-9AA1FD7564BA}"/>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4" name="Freeform 1372">
              <a:extLst>
                <a:ext uri="{FF2B5EF4-FFF2-40B4-BE49-F238E27FC236}">
                  <a16:creationId xmlns:a16="http://schemas.microsoft.com/office/drawing/2014/main" id="{4CCA8DC0-306A-6E0D-15E7-019D210D4917}"/>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5" name="Freeform 1373">
              <a:extLst>
                <a:ext uri="{FF2B5EF4-FFF2-40B4-BE49-F238E27FC236}">
                  <a16:creationId xmlns:a16="http://schemas.microsoft.com/office/drawing/2014/main" id="{B938896A-03C6-800B-9389-587F0FE3056A}"/>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6" name="Freeform 1374">
              <a:extLst>
                <a:ext uri="{FF2B5EF4-FFF2-40B4-BE49-F238E27FC236}">
                  <a16:creationId xmlns:a16="http://schemas.microsoft.com/office/drawing/2014/main" id="{E758B7C8-F3D9-5498-B8F7-72EA6C4E7806}"/>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7" name="Freeform 1375">
              <a:extLst>
                <a:ext uri="{FF2B5EF4-FFF2-40B4-BE49-F238E27FC236}">
                  <a16:creationId xmlns:a16="http://schemas.microsoft.com/office/drawing/2014/main" id="{6EC5436E-1440-CD6D-74B2-4940D3E20B3A}"/>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78" name="Freeform 1376">
              <a:extLst>
                <a:ext uri="{FF2B5EF4-FFF2-40B4-BE49-F238E27FC236}">
                  <a16:creationId xmlns:a16="http://schemas.microsoft.com/office/drawing/2014/main" id="{D4E737F7-B67A-172A-BB75-273BFBE0472D}"/>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 name="Freeform 1377">
              <a:extLst>
                <a:ext uri="{FF2B5EF4-FFF2-40B4-BE49-F238E27FC236}">
                  <a16:creationId xmlns:a16="http://schemas.microsoft.com/office/drawing/2014/main" id="{637DB5EB-1DD1-EDDE-5D99-55DA140AA23F}"/>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0" name="Freeform 1378">
              <a:extLst>
                <a:ext uri="{FF2B5EF4-FFF2-40B4-BE49-F238E27FC236}">
                  <a16:creationId xmlns:a16="http://schemas.microsoft.com/office/drawing/2014/main" id="{1EEE3ADA-0714-7209-4D2E-4A924A66503E}"/>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1" name="Freeform 1379">
              <a:extLst>
                <a:ext uri="{FF2B5EF4-FFF2-40B4-BE49-F238E27FC236}">
                  <a16:creationId xmlns:a16="http://schemas.microsoft.com/office/drawing/2014/main" id="{9CB94692-8DDE-E95C-8158-A3073231655D}"/>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2" name="Freeform 1380">
              <a:extLst>
                <a:ext uri="{FF2B5EF4-FFF2-40B4-BE49-F238E27FC236}">
                  <a16:creationId xmlns:a16="http://schemas.microsoft.com/office/drawing/2014/main" id="{46BE1583-1270-536B-8208-AA21E9F42A97}"/>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3" name="Freeform 1381">
              <a:extLst>
                <a:ext uri="{FF2B5EF4-FFF2-40B4-BE49-F238E27FC236}">
                  <a16:creationId xmlns:a16="http://schemas.microsoft.com/office/drawing/2014/main" id="{BEB9D174-A6CD-1BEE-A985-DB4D7EDB9584}"/>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4" name="Freeform 1382">
              <a:extLst>
                <a:ext uri="{FF2B5EF4-FFF2-40B4-BE49-F238E27FC236}">
                  <a16:creationId xmlns:a16="http://schemas.microsoft.com/office/drawing/2014/main" id="{BBD1D561-2B63-B335-29D5-7B6653C694AF}"/>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5" name="Freeform 1383">
              <a:extLst>
                <a:ext uri="{FF2B5EF4-FFF2-40B4-BE49-F238E27FC236}">
                  <a16:creationId xmlns:a16="http://schemas.microsoft.com/office/drawing/2014/main" id="{F5A50CC7-8116-026C-A4DC-A980EBC72EE9}"/>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6" name="Freeform 1384">
              <a:extLst>
                <a:ext uri="{FF2B5EF4-FFF2-40B4-BE49-F238E27FC236}">
                  <a16:creationId xmlns:a16="http://schemas.microsoft.com/office/drawing/2014/main" id="{6FF224EA-19AB-E26E-271F-6E1F33E618FC}"/>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7" name="Freeform 1385">
              <a:extLst>
                <a:ext uri="{FF2B5EF4-FFF2-40B4-BE49-F238E27FC236}">
                  <a16:creationId xmlns:a16="http://schemas.microsoft.com/office/drawing/2014/main" id="{25DBAC73-7C83-72ED-3B03-8336CCC65F38}"/>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8" name="Freeform 1386">
              <a:extLst>
                <a:ext uri="{FF2B5EF4-FFF2-40B4-BE49-F238E27FC236}">
                  <a16:creationId xmlns:a16="http://schemas.microsoft.com/office/drawing/2014/main" id="{BB23E34F-FF10-8491-B3D4-4B8CE8109261}"/>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89" name="Freeform 1387">
              <a:extLst>
                <a:ext uri="{FF2B5EF4-FFF2-40B4-BE49-F238E27FC236}">
                  <a16:creationId xmlns:a16="http://schemas.microsoft.com/office/drawing/2014/main" id="{E45F717F-C5AC-D6C9-6744-3A078918A46D}"/>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0" name="Freeform 1388">
              <a:extLst>
                <a:ext uri="{FF2B5EF4-FFF2-40B4-BE49-F238E27FC236}">
                  <a16:creationId xmlns:a16="http://schemas.microsoft.com/office/drawing/2014/main" id="{0F8A86DB-C12E-FC9A-592C-546198486E12}"/>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1" name="Freeform 1389">
              <a:extLst>
                <a:ext uri="{FF2B5EF4-FFF2-40B4-BE49-F238E27FC236}">
                  <a16:creationId xmlns:a16="http://schemas.microsoft.com/office/drawing/2014/main" id="{D21CD922-A317-A4EF-0B8E-A393036A5A19}"/>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2" name="Freeform 1390">
              <a:extLst>
                <a:ext uri="{FF2B5EF4-FFF2-40B4-BE49-F238E27FC236}">
                  <a16:creationId xmlns:a16="http://schemas.microsoft.com/office/drawing/2014/main" id="{E717B1B4-4890-D9C6-1CDE-63E8F74F731C}"/>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3" name="Freeform 1391">
              <a:extLst>
                <a:ext uri="{FF2B5EF4-FFF2-40B4-BE49-F238E27FC236}">
                  <a16:creationId xmlns:a16="http://schemas.microsoft.com/office/drawing/2014/main" id="{7E25AFA2-6F25-6C73-C453-8C76BB511CE1}"/>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4" name="Freeform 1392">
              <a:extLst>
                <a:ext uri="{FF2B5EF4-FFF2-40B4-BE49-F238E27FC236}">
                  <a16:creationId xmlns:a16="http://schemas.microsoft.com/office/drawing/2014/main" id="{416AE76A-991E-2510-20D3-9BCCDE57E6A3}"/>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5" name="Freeform 1393">
              <a:extLst>
                <a:ext uri="{FF2B5EF4-FFF2-40B4-BE49-F238E27FC236}">
                  <a16:creationId xmlns:a16="http://schemas.microsoft.com/office/drawing/2014/main" id="{56F597E4-6BB8-41BF-603A-9B47C6B6300F}"/>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6" name="Freeform 1394">
              <a:extLst>
                <a:ext uri="{FF2B5EF4-FFF2-40B4-BE49-F238E27FC236}">
                  <a16:creationId xmlns:a16="http://schemas.microsoft.com/office/drawing/2014/main" id="{CAA4551C-34E5-4F48-62BF-33E00DEF6B3A}"/>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7" name="Freeform 1395">
              <a:extLst>
                <a:ext uri="{FF2B5EF4-FFF2-40B4-BE49-F238E27FC236}">
                  <a16:creationId xmlns:a16="http://schemas.microsoft.com/office/drawing/2014/main" id="{A236903F-119E-9EF5-794C-EDBA14239C13}"/>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8" name="Freeform 1396">
              <a:extLst>
                <a:ext uri="{FF2B5EF4-FFF2-40B4-BE49-F238E27FC236}">
                  <a16:creationId xmlns:a16="http://schemas.microsoft.com/office/drawing/2014/main" id="{74091BCA-A9D8-C58F-6F35-974243A5AAFA}"/>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399" name="Freeform 1397">
              <a:extLst>
                <a:ext uri="{FF2B5EF4-FFF2-40B4-BE49-F238E27FC236}">
                  <a16:creationId xmlns:a16="http://schemas.microsoft.com/office/drawing/2014/main" id="{AD40BBB9-EE49-DEC7-9C94-7E867F39FBB9}"/>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0" name="Freeform 1398">
              <a:extLst>
                <a:ext uri="{FF2B5EF4-FFF2-40B4-BE49-F238E27FC236}">
                  <a16:creationId xmlns:a16="http://schemas.microsoft.com/office/drawing/2014/main" id="{688258FF-FBA8-F852-79B8-1A80DA1FF332}"/>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01" name="Freeform 1399">
              <a:extLst>
                <a:ext uri="{FF2B5EF4-FFF2-40B4-BE49-F238E27FC236}">
                  <a16:creationId xmlns:a16="http://schemas.microsoft.com/office/drawing/2014/main" id="{3867E039-DC71-6D5A-4EA1-AC2BCB4A0CC9}"/>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2" name="Freeform 1400">
              <a:extLst>
                <a:ext uri="{FF2B5EF4-FFF2-40B4-BE49-F238E27FC236}">
                  <a16:creationId xmlns:a16="http://schemas.microsoft.com/office/drawing/2014/main" id="{A4E0D796-98E8-A23B-F1E4-F56AE7815865}"/>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03" name="Freeform 1401">
              <a:extLst>
                <a:ext uri="{FF2B5EF4-FFF2-40B4-BE49-F238E27FC236}">
                  <a16:creationId xmlns:a16="http://schemas.microsoft.com/office/drawing/2014/main" id="{E4E9E3D1-5E41-D86F-24A0-423292E07C2D}"/>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04" name="Freeform 1402">
              <a:extLst>
                <a:ext uri="{FF2B5EF4-FFF2-40B4-BE49-F238E27FC236}">
                  <a16:creationId xmlns:a16="http://schemas.microsoft.com/office/drawing/2014/main" id="{F298B775-EC5C-F9F4-9AE4-AC243E9A3448}"/>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5" name="Freeform 1403">
              <a:extLst>
                <a:ext uri="{FF2B5EF4-FFF2-40B4-BE49-F238E27FC236}">
                  <a16:creationId xmlns:a16="http://schemas.microsoft.com/office/drawing/2014/main" id="{0F7CFE87-D038-6B7D-26B4-449CD08DD433}"/>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06" name="Freeform 1404">
              <a:extLst>
                <a:ext uri="{FF2B5EF4-FFF2-40B4-BE49-F238E27FC236}">
                  <a16:creationId xmlns:a16="http://schemas.microsoft.com/office/drawing/2014/main" id="{B0C56E9D-F826-12C5-68AB-A77A21E872DF}"/>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7" name="Freeform 1405">
              <a:extLst>
                <a:ext uri="{FF2B5EF4-FFF2-40B4-BE49-F238E27FC236}">
                  <a16:creationId xmlns:a16="http://schemas.microsoft.com/office/drawing/2014/main" id="{6A95EE55-19B7-0239-BEB5-1E4568E777CC}"/>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08" name="Freeform 1406">
              <a:extLst>
                <a:ext uri="{FF2B5EF4-FFF2-40B4-BE49-F238E27FC236}">
                  <a16:creationId xmlns:a16="http://schemas.microsoft.com/office/drawing/2014/main" id="{51593F48-C0CB-6D11-528B-965790E529A8}"/>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9" name="Freeform 1407">
              <a:extLst>
                <a:ext uri="{FF2B5EF4-FFF2-40B4-BE49-F238E27FC236}">
                  <a16:creationId xmlns:a16="http://schemas.microsoft.com/office/drawing/2014/main" id="{F3A58648-76C8-3F19-4BFC-F759361247E9}"/>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0" name="Freeform 1408">
              <a:extLst>
                <a:ext uri="{FF2B5EF4-FFF2-40B4-BE49-F238E27FC236}">
                  <a16:creationId xmlns:a16="http://schemas.microsoft.com/office/drawing/2014/main" id="{9D87DA39-EB95-A078-5110-577886ABF580}"/>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1" name="Freeform 1409">
              <a:extLst>
                <a:ext uri="{FF2B5EF4-FFF2-40B4-BE49-F238E27FC236}">
                  <a16:creationId xmlns:a16="http://schemas.microsoft.com/office/drawing/2014/main" id="{41D18894-7E62-31A6-1455-D0CDEF3DB4C3}"/>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2" name="Freeform 1410">
              <a:extLst>
                <a:ext uri="{FF2B5EF4-FFF2-40B4-BE49-F238E27FC236}">
                  <a16:creationId xmlns:a16="http://schemas.microsoft.com/office/drawing/2014/main" id="{096EB8E7-2FDE-8029-5F3F-3864749911F5}"/>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3" name="Freeform 1411">
              <a:extLst>
                <a:ext uri="{FF2B5EF4-FFF2-40B4-BE49-F238E27FC236}">
                  <a16:creationId xmlns:a16="http://schemas.microsoft.com/office/drawing/2014/main" id="{ED206D32-BCF4-6347-AE7E-4D29286304E9}"/>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4" name="Freeform 1412">
              <a:extLst>
                <a:ext uri="{FF2B5EF4-FFF2-40B4-BE49-F238E27FC236}">
                  <a16:creationId xmlns:a16="http://schemas.microsoft.com/office/drawing/2014/main" id="{9333F300-E048-FAA7-248C-6CA6C7A7FE64}"/>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5" name="Freeform 1413">
              <a:extLst>
                <a:ext uri="{FF2B5EF4-FFF2-40B4-BE49-F238E27FC236}">
                  <a16:creationId xmlns:a16="http://schemas.microsoft.com/office/drawing/2014/main" id="{BA45791C-A11D-E286-48B2-C3831978B60F}"/>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6" name="Rectangle 1414">
              <a:extLst>
                <a:ext uri="{FF2B5EF4-FFF2-40B4-BE49-F238E27FC236}">
                  <a16:creationId xmlns:a16="http://schemas.microsoft.com/office/drawing/2014/main" id="{A8BA4896-9590-128E-514A-FEB99AFA4927}"/>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17" name="Group 1415">
            <a:extLst>
              <a:ext uri="{FF2B5EF4-FFF2-40B4-BE49-F238E27FC236}">
                <a16:creationId xmlns:a16="http://schemas.microsoft.com/office/drawing/2014/main" id="{7809950C-DEE2-1CB5-E73E-B4669F92EE88}"/>
              </a:ext>
            </a:extLst>
          </p:cNvPr>
          <p:cNvGrpSpPr>
            <a:grpSpLocks/>
          </p:cNvGrpSpPr>
          <p:nvPr/>
        </p:nvGrpSpPr>
        <p:grpSpPr bwMode="auto">
          <a:xfrm rot="16200000" flipH="1">
            <a:off x="7462479" y="4568852"/>
            <a:ext cx="198437" cy="2055812"/>
            <a:chOff x="432" y="1760"/>
            <a:chExt cx="125" cy="1295"/>
          </a:xfrm>
        </p:grpSpPr>
        <p:sp>
          <p:nvSpPr>
            <p:cNvPr id="1418" name="Freeform 1416">
              <a:extLst>
                <a:ext uri="{FF2B5EF4-FFF2-40B4-BE49-F238E27FC236}">
                  <a16:creationId xmlns:a16="http://schemas.microsoft.com/office/drawing/2014/main" id="{994BE3B4-BCD9-2217-2CCB-585A162A2FDB}"/>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19" name="Freeform 1417">
              <a:extLst>
                <a:ext uri="{FF2B5EF4-FFF2-40B4-BE49-F238E27FC236}">
                  <a16:creationId xmlns:a16="http://schemas.microsoft.com/office/drawing/2014/main" id="{B60CC6CB-BB9C-9D46-7728-392F98015EF7}"/>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0" name="Freeform 1418">
              <a:extLst>
                <a:ext uri="{FF2B5EF4-FFF2-40B4-BE49-F238E27FC236}">
                  <a16:creationId xmlns:a16="http://schemas.microsoft.com/office/drawing/2014/main" id="{7F444224-030B-410C-0BAB-9E33BE6D4A52}"/>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1" name="Freeform 1419">
              <a:extLst>
                <a:ext uri="{FF2B5EF4-FFF2-40B4-BE49-F238E27FC236}">
                  <a16:creationId xmlns:a16="http://schemas.microsoft.com/office/drawing/2014/main" id="{756FC1B9-E643-BE70-2696-ADC869BD8E7E}"/>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2" name="Freeform 1420">
              <a:extLst>
                <a:ext uri="{FF2B5EF4-FFF2-40B4-BE49-F238E27FC236}">
                  <a16:creationId xmlns:a16="http://schemas.microsoft.com/office/drawing/2014/main" id="{31EEB285-18CB-63AB-C05E-29B51F6BD682}"/>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 name="Freeform 1421">
              <a:extLst>
                <a:ext uri="{FF2B5EF4-FFF2-40B4-BE49-F238E27FC236}">
                  <a16:creationId xmlns:a16="http://schemas.microsoft.com/office/drawing/2014/main" id="{F81AB256-DC2B-E87D-FC18-212694EED095}"/>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4" name="Freeform 1422">
              <a:extLst>
                <a:ext uri="{FF2B5EF4-FFF2-40B4-BE49-F238E27FC236}">
                  <a16:creationId xmlns:a16="http://schemas.microsoft.com/office/drawing/2014/main" id="{502FB597-A331-482F-0DF7-AFE1F5FCA8FF}"/>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5" name="Freeform 1423">
              <a:extLst>
                <a:ext uri="{FF2B5EF4-FFF2-40B4-BE49-F238E27FC236}">
                  <a16:creationId xmlns:a16="http://schemas.microsoft.com/office/drawing/2014/main" id="{80175166-5B70-5694-52D3-1F60E64E900A}"/>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6" name="Freeform 1424">
              <a:extLst>
                <a:ext uri="{FF2B5EF4-FFF2-40B4-BE49-F238E27FC236}">
                  <a16:creationId xmlns:a16="http://schemas.microsoft.com/office/drawing/2014/main" id="{445F3558-34AA-95C5-F8EF-5D76AF39A23B}"/>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7" name="Freeform 1425">
              <a:extLst>
                <a:ext uri="{FF2B5EF4-FFF2-40B4-BE49-F238E27FC236}">
                  <a16:creationId xmlns:a16="http://schemas.microsoft.com/office/drawing/2014/main" id="{9734310F-F666-6841-B64F-B757A846F28D}"/>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8" name="Freeform 1426">
              <a:extLst>
                <a:ext uri="{FF2B5EF4-FFF2-40B4-BE49-F238E27FC236}">
                  <a16:creationId xmlns:a16="http://schemas.microsoft.com/office/drawing/2014/main" id="{3485EA55-4707-32FE-EE57-73222BAF505D}"/>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29" name="Freeform 1427">
              <a:extLst>
                <a:ext uri="{FF2B5EF4-FFF2-40B4-BE49-F238E27FC236}">
                  <a16:creationId xmlns:a16="http://schemas.microsoft.com/office/drawing/2014/main" id="{9CCFC1C9-8558-6DC4-FD7B-11793B58B938}"/>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0" name="Freeform 1428">
              <a:extLst>
                <a:ext uri="{FF2B5EF4-FFF2-40B4-BE49-F238E27FC236}">
                  <a16:creationId xmlns:a16="http://schemas.microsoft.com/office/drawing/2014/main" id="{D1996651-3C28-0FBC-A2E2-6B431CC24740}"/>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1" name="Freeform 1429">
              <a:extLst>
                <a:ext uri="{FF2B5EF4-FFF2-40B4-BE49-F238E27FC236}">
                  <a16:creationId xmlns:a16="http://schemas.microsoft.com/office/drawing/2014/main" id="{97D108A5-DA98-B08E-AF67-779C2D86A34C}"/>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2" name="Freeform 1430">
              <a:extLst>
                <a:ext uri="{FF2B5EF4-FFF2-40B4-BE49-F238E27FC236}">
                  <a16:creationId xmlns:a16="http://schemas.microsoft.com/office/drawing/2014/main" id="{4AAA146D-89BB-67A6-E48B-E1C503175583}"/>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3" name="Freeform 1431">
              <a:extLst>
                <a:ext uri="{FF2B5EF4-FFF2-40B4-BE49-F238E27FC236}">
                  <a16:creationId xmlns:a16="http://schemas.microsoft.com/office/drawing/2014/main" id="{033ECB42-C5DE-1125-3523-0838EA74968C}"/>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4" name="Freeform 1432">
              <a:extLst>
                <a:ext uri="{FF2B5EF4-FFF2-40B4-BE49-F238E27FC236}">
                  <a16:creationId xmlns:a16="http://schemas.microsoft.com/office/drawing/2014/main" id="{D3B6DAD5-B995-6FD3-99D2-6C18D1C9C07D}"/>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 name="Freeform 1433">
              <a:extLst>
                <a:ext uri="{FF2B5EF4-FFF2-40B4-BE49-F238E27FC236}">
                  <a16:creationId xmlns:a16="http://schemas.microsoft.com/office/drawing/2014/main" id="{27C13AE5-3BD5-BB99-E0D2-72D58E1BE18F}"/>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6" name="Freeform 1434">
              <a:extLst>
                <a:ext uri="{FF2B5EF4-FFF2-40B4-BE49-F238E27FC236}">
                  <a16:creationId xmlns:a16="http://schemas.microsoft.com/office/drawing/2014/main" id="{2540BECC-38A3-15B0-A23D-F8CD426DBC96}"/>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 name="Freeform 1435">
              <a:extLst>
                <a:ext uri="{FF2B5EF4-FFF2-40B4-BE49-F238E27FC236}">
                  <a16:creationId xmlns:a16="http://schemas.microsoft.com/office/drawing/2014/main" id="{0F41F6DD-CC6C-3750-386A-89E79C1DAD65}"/>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38" name="Freeform 1436">
              <a:extLst>
                <a:ext uri="{FF2B5EF4-FFF2-40B4-BE49-F238E27FC236}">
                  <a16:creationId xmlns:a16="http://schemas.microsoft.com/office/drawing/2014/main" id="{23B49C1B-D5F8-0754-D9CF-A857E00038DF}"/>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9" name="Freeform 1437">
              <a:extLst>
                <a:ext uri="{FF2B5EF4-FFF2-40B4-BE49-F238E27FC236}">
                  <a16:creationId xmlns:a16="http://schemas.microsoft.com/office/drawing/2014/main" id="{081C51E7-896F-5DEB-2147-CE449F164BF1}"/>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0" name="Freeform 1438">
              <a:extLst>
                <a:ext uri="{FF2B5EF4-FFF2-40B4-BE49-F238E27FC236}">
                  <a16:creationId xmlns:a16="http://schemas.microsoft.com/office/drawing/2014/main" id="{758FE4A5-50A2-C5D6-DA36-4192A96E84FA}"/>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1" name="Freeform 1439">
              <a:extLst>
                <a:ext uri="{FF2B5EF4-FFF2-40B4-BE49-F238E27FC236}">
                  <a16:creationId xmlns:a16="http://schemas.microsoft.com/office/drawing/2014/main" id="{C598AF1B-5AFB-6818-127E-B5CC44E5FEE7}"/>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2" name="Freeform 1440">
              <a:extLst>
                <a:ext uri="{FF2B5EF4-FFF2-40B4-BE49-F238E27FC236}">
                  <a16:creationId xmlns:a16="http://schemas.microsoft.com/office/drawing/2014/main" id="{C2FBF45E-810C-AD42-334F-F96207248461}"/>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3" name="Freeform 1441">
              <a:extLst>
                <a:ext uri="{FF2B5EF4-FFF2-40B4-BE49-F238E27FC236}">
                  <a16:creationId xmlns:a16="http://schemas.microsoft.com/office/drawing/2014/main" id="{87AA3667-18AB-5C36-FC1C-82BE35EBB006}"/>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4" name="Freeform 1442">
              <a:extLst>
                <a:ext uri="{FF2B5EF4-FFF2-40B4-BE49-F238E27FC236}">
                  <a16:creationId xmlns:a16="http://schemas.microsoft.com/office/drawing/2014/main" id="{AB59FCA3-AF8B-D861-D714-6227969F4467}"/>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5" name="Freeform 1443">
              <a:extLst>
                <a:ext uri="{FF2B5EF4-FFF2-40B4-BE49-F238E27FC236}">
                  <a16:creationId xmlns:a16="http://schemas.microsoft.com/office/drawing/2014/main" id="{81E52C3B-B97C-5DC3-987B-38686168AC05}"/>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6" name="Freeform 1444">
              <a:extLst>
                <a:ext uri="{FF2B5EF4-FFF2-40B4-BE49-F238E27FC236}">
                  <a16:creationId xmlns:a16="http://schemas.microsoft.com/office/drawing/2014/main" id="{6B680A95-7956-3726-0E85-7972739A2DBD}"/>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7" name="Freeform 1445">
              <a:extLst>
                <a:ext uri="{FF2B5EF4-FFF2-40B4-BE49-F238E27FC236}">
                  <a16:creationId xmlns:a16="http://schemas.microsoft.com/office/drawing/2014/main" id="{E16CCBFF-1A69-9BC6-5384-285A0C786B34}"/>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48" name="Freeform 1446">
              <a:extLst>
                <a:ext uri="{FF2B5EF4-FFF2-40B4-BE49-F238E27FC236}">
                  <a16:creationId xmlns:a16="http://schemas.microsoft.com/office/drawing/2014/main" id="{D79EF091-2C92-3B8C-0D50-558AAB605822}"/>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9" name="Freeform 1447">
              <a:extLst>
                <a:ext uri="{FF2B5EF4-FFF2-40B4-BE49-F238E27FC236}">
                  <a16:creationId xmlns:a16="http://schemas.microsoft.com/office/drawing/2014/main" id="{6E50E9E2-168A-F2BA-1F7F-890F50F7329B}"/>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0" name="Freeform 1448">
              <a:extLst>
                <a:ext uri="{FF2B5EF4-FFF2-40B4-BE49-F238E27FC236}">
                  <a16:creationId xmlns:a16="http://schemas.microsoft.com/office/drawing/2014/main" id="{B63E103D-B405-0C22-4898-6835381346DD}"/>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1" name="Freeform 1449">
              <a:extLst>
                <a:ext uri="{FF2B5EF4-FFF2-40B4-BE49-F238E27FC236}">
                  <a16:creationId xmlns:a16="http://schemas.microsoft.com/office/drawing/2014/main" id="{BFFD90D2-47B9-93B4-D126-0EEF6E3B1773}"/>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2" name="Freeform 1450">
              <a:extLst>
                <a:ext uri="{FF2B5EF4-FFF2-40B4-BE49-F238E27FC236}">
                  <a16:creationId xmlns:a16="http://schemas.microsoft.com/office/drawing/2014/main" id="{50380CC1-BEBC-8628-7AF6-7A05984DAF85}"/>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3" name="Freeform 1451">
              <a:extLst>
                <a:ext uri="{FF2B5EF4-FFF2-40B4-BE49-F238E27FC236}">
                  <a16:creationId xmlns:a16="http://schemas.microsoft.com/office/drawing/2014/main" id="{7CEAC3C7-AC38-9787-DEAA-6D91917C4C72}"/>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4" name="Freeform 1452">
              <a:extLst>
                <a:ext uri="{FF2B5EF4-FFF2-40B4-BE49-F238E27FC236}">
                  <a16:creationId xmlns:a16="http://schemas.microsoft.com/office/drawing/2014/main" id="{6B4C4E9A-FDF1-7A5B-2679-0402B855342F}"/>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5" name="Freeform 1453">
              <a:extLst>
                <a:ext uri="{FF2B5EF4-FFF2-40B4-BE49-F238E27FC236}">
                  <a16:creationId xmlns:a16="http://schemas.microsoft.com/office/drawing/2014/main" id="{B4D75A67-BF5A-85AA-FDBD-D4D42B543F71}"/>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 name="Freeform 1454">
              <a:extLst>
                <a:ext uri="{FF2B5EF4-FFF2-40B4-BE49-F238E27FC236}">
                  <a16:creationId xmlns:a16="http://schemas.microsoft.com/office/drawing/2014/main" id="{6A7B47AC-E7A1-9FD5-A331-18A0BF99838B}"/>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7" name="Freeform 1455">
              <a:extLst>
                <a:ext uri="{FF2B5EF4-FFF2-40B4-BE49-F238E27FC236}">
                  <a16:creationId xmlns:a16="http://schemas.microsoft.com/office/drawing/2014/main" id="{42CAC4D5-D93A-0949-5475-58AE852B4789}"/>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8" name="Freeform 1456">
              <a:extLst>
                <a:ext uri="{FF2B5EF4-FFF2-40B4-BE49-F238E27FC236}">
                  <a16:creationId xmlns:a16="http://schemas.microsoft.com/office/drawing/2014/main" id="{90FEF8B9-B5A9-9739-50C1-F41E7A70B01D}"/>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59" name="Freeform 1457">
              <a:extLst>
                <a:ext uri="{FF2B5EF4-FFF2-40B4-BE49-F238E27FC236}">
                  <a16:creationId xmlns:a16="http://schemas.microsoft.com/office/drawing/2014/main" id="{DF969627-AE8C-6EB2-56A1-9D2A6B153F2C}"/>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0" name="Freeform 1458">
              <a:extLst>
                <a:ext uri="{FF2B5EF4-FFF2-40B4-BE49-F238E27FC236}">
                  <a16:creationId xmlns:a16="http://schemas.microsoft.com/office/drawing/2014/main" id="{BCDBD39F-682C-ABF9-475D-54A39B7F862B}"/>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1" name="Freeform 1459">
              <a:extLst>
                <a:ext uri="{FF2B5EF4-FFF2-40B4-BE49-F238E27FC236}">
                  <a16:creationId xmlns:a16="http://schemas.microsoft.com/office/drawing/2014/main" id="{01E85E7B-7E30-7638-F669-C6DF227D70B2}"/>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2" name="Freeform 1460">
              <a:extLst>
                <a:ext uri="{FF2B5EF4-FFF2-40B4-BE49-F238E27FC236}">
                  <a16:creationId xmlns:a16="http://schemas.microsoft.com/office/drawing/2014/main" id="{9C4D6926-3C8E-9C8B-A956-7B90CF0BBEE4}"/>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3" name="Freeform 1461">
              <a:extLst>
                <a:ext uri="{FF2B5EF4-FFF2-40B4-BE49-F238E27FC236}">
                  <a16:creationId xmlns:a16="http://schemas.microsoft.com/office/drawing/2014/main" id="{8A038631-EB2A-6061-8FF0-B2235C850302}"/>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4" name="Freeform 1462">
              <a:extLst>
                <a:ext uri="{FF2B5EF4-FFF2-40B4-BE49-F238E27FC236}">
                  <a16:creationId xmlns:a16="http://schemas.microsoft.com/office/drawing/2014/main" id="{1217766B-12D2-D48A-A24A-E886CF178FC5}"/>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5" name="Freeform 1463">
              <a:extLst>
                <a:ext uri="{FF2B5EF4-FFF2-40B4-BE49-F238E27FC236}">
                  <a16:creationId xmlns:a16="http://schemas.microsoft.com/office/drawing/2014/main" id="{CCEF9DF9-015C-26C3-4048-5C531CA99E25}"/>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6" name="Freeform 1464">
              <a:extLst>
                <a:ext uri="{FF2B5EF4-FFF2-40B4-BE49-F238E27FC236}">
                  <a16:creationId xmlns:a16="http://schemas.microsoft.com/office/drawing/2014/main" id="{932DC89E-B652-90BC-C2B6-23EDB72EB343}"/>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7" name="Freeform 1465">
              <a:extLst>
                <a:ext uri="{FF2B5EF4-FFF2-40B4-BE49-F238E27FC236}">
                  <a16:creationId xmlns:a16="http://schemas.microsoft.com/office/drawing/2014/main" id="{70CBB975-115B-A1C4-5F7E-08DAA8ED8A45}"/>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8" name="Freeform 1466">
              <a:extLst>
                <a:ext uri="{FF2B5EF4-FFF2-40B4-BE49-F238E27FC236}">
                  <a16:creationId xmlns:a16="http://schemas.microsoft.com/office/drawing/2014/main" id="{5AD65CA5-38E3-2FB1-5DD0-AD85A8B306FD}"/>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69" name="Freeform 1467">
              <a:extLst>
                <a:ext uri="{FF2B5EF4-FFF2-40B4-BE49-F238E27FC236}">
                  <a16:creationId xmlns:a16="http://schemas.microsoft.com/office/drawing/2014/main" id="{8B9350F8-9847-20AB-1684-FF141DD950FC}"/>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0" name="Freeform 1468">
              <a:extLst>
                <a:ext uri="{FF2B5EF4-FFF2-40B4-BE49-F238E27FC236}">
                  <a16:creationId xmlns:a16="http://schemas.microsoft.com/office/drawing/2014/main" id="{AFA860EE-B03E-3D53-205F-07849F07103F}"/>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71" name="Freeform 1469">
              <a:extLst>
                <a:ext uri="{FF2B5EF4-FFF2-40B4-BE49-F238E27FC236}">
                  <a16:creationId xmlns:a16="http://schemas.microsoft.com/office/drawing/2014/main" id="{3E6CB506-D5AF-B07A-8E93-4830864B54C9}"/>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2" name="Freeform 1470">
              <a:extLst>
                <a:ext uri="{FF2B5EF4-FFF2-40B4-BE49-F238E27FC236}">
                  <a16:creationId xmlns:a16="http://schemas.microsoft.com/office/drawing/2014/main" id="{81F51682-CBED-B71B-AC93-38EDB6ED8D5C}"/>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73" name="Freeform 1471">
              <a:extLst>
                <a:ext uri="{FF2B5EF4-FFF2-40B4-BE49-F238E27FC236}">
                  <a16:creationId xmlns:a16="http://schemas.microsoft.com/office/drawing/2014/main" id="{EA426989-24A4-990B-2F85-95E93239415D}"/>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4" name="Freeform 1472">
              <a:extLst>
                <a:ext uri="{FF2B5EF4-FFF2-40B4-BE49-F238E27FC236}">
                  <a16:creationId xmlns:a16="http://schemas.microsoft.com/office/drawing/2014/main" id="{54BC1A41-41D1-7E39-0CF0-283370354F02}"/>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75" name="Freeform 1473">
              <a:extLst>
                <a:ext uri="{FF2B5EF4-FFF2-40B4-BE49-F238E27FC236}">
                  <a16:creationId xmlns:a16="http://schemas.microsoft.com/office/drawing/2014/main" id="{C486CC6A-088F-A88F-0E2B-12311B832266}"/>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76" name="Freeform 1474">
              <a:extLst>
                <a:ext uri="{FF2B5EF4-FFF2-40B4-BE49-F238E27FC236}">
                  <a16:creationId xmlns:a16="http://schemas.microsoft.com/office/drawing/2014/main" id="{F770F82B-F0C1-447E-B1C5-1C56593CC369}"/>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7" name="Freeform 1475">
              <a:extLst>
                <a:ext uri="{FF2B5EF4-FFF2-40B4-BE49-F238E27FC236}">
                  <a16:creationId xmlns:a16="http://schemas.microsoft.com/office/drawing/2014/main" id="{AAA19D9B-9A73-FF02-356A-384182D91A1C}"/>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78" name="Freeform 1476">
              <a:extLst>
                <a:ext uri="{FF2B5EF4-FFF2-40B4-BE49-F238E27FC236}">
                  <a16:creationId xmlns:a16="http://schemas.microsoft.com/office/drawing/2014/main" id="{0DA93C2A-1530-2AE1-7DC9-8616FD7DB14F}"/>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9" name="Freeform 1477">
              <a:extLst>
                <a:ext uri="{FF2B5EF4-FFF2-40B4-BE49-F238E27FC236}">
                  <a16:creationId xmlns:a16="http://schemas.microsoft.com/office/drawing/2014/main" id="{5E7A5FE5-20A2-5071-C77C-27BC0893DA82}"/>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0" name="Freeform 1478">
              <a:extLst>
                <a:ext uri="{FF2B5EF4-FFF2-40B4-BE49-F238E27FC236}">
                  <a16:creationId xmlns:a16="http://schemas.microsoft.com/office/drawing/2014/main" id="{89230C7D-8F92-BD29-6400-FA6E56DD3E1C}"/>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1" name="Freeform 1479">
              <a:extLst>
                <a:ext uri="{FF2B5EF4-FFF2-40B4-BE49-F238E27FC236}">
                  <a16:creationId xmlns:a16="http://schemas.microsoft.com/office/drawing/2014/main" id="{35B9FE17-CFC5-4B1C-065D-B5EFDF7FE14A}"/>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2" name="Freeform 1480">
              <a:extLst>
                <a:ext uri="{FF2B5EF4-FFF2-40B4-BE49-F238E27FC236}">
                  <a16:creationId xmlns:a16="http://schemas.microsoft.com/office/drawing/2014/main" id="{2D9AC735-4C86-2CD9-FB97-6250BD1317EB}"/>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3" name="Freeform 1481">
              <a:extLst>
                <a:ext uri="{FF2B5EF4-FFF2-40B4-BE49-F238E27FC236}">
                  <a16:creationId xmlns:a16="http://schemas.microsoft.com/office/drawing/2014/main" id="{FEB28DCD-F08D-0A7B-9A07-B0800B7AED93}"/>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 name="Freeform 1482">
              <a:extLst>
                <a:ext uri="{FF2B5EF4-FFF2-40B4-BE49-F238E27FC236}">
                  <a16:creationId xmlns:a16="http://schemas.microsoft.com/office/drawing/2014/main" id="{4B8621F9-1FA7-7334-1A55-5028005D7F1C}"/>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5" name="Freeform 1483">
              <a:extLst>
                <a:ext uri="{FF2B5EF4-FFF2-40B4-BE49-F238E27FC236}">
                  <a16:creationId xmlns:a16="http://schemas.microsoft.com/office/drawing/2014/main" id="{63CC706D-E129-F0D4-E7A5-F94D34B11AA4}"/>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6" name="Freeform 1484">
              <a:extLst>
                <a:ext uri="{FF2B5EF4-FFF2-40B4-BE49-F238E27FC236}">
                  <a16:creationId xmlns:a16="http://schemas.microsoft.com/office/drawing/2014/main" id="{158D26D9-1784-F037-4DBB-6B4DD7E22CAD}"/>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7" name="Freeform 1485">
              <a:extLst>
                <a:ext uri="{FF2B5EF4-FFF2-40B4-BE49-F238E27FC236}">
                  <a16:creationId xmlns:a16="http://schemas.microsoft.com/office/drawing/2014/main" id="{5B5984F5-2D5E-B206-B156-6D886DEB53A5}"/>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8" name="Freeform 1486">
              <a:extLst>
                <a:ext uri="{FF2B5EF4-FFF2-40B4-BE49-F238E27FC236}">
                  <a16:creationId xmlns:a16="http://schemas.microsoft.com/office/drawing/2014/main" id="{FBC145A6-A2EC-D722-D8DC-F56B9A4EC140}"/>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89" name="Freeform 1487">
              <a:extLst>
                <a:ext uri="{FF2B5EF4-FFF2-40B4-BE49-F238E27FC236}">
                  <a16:creationId xmlns:a16="http://schemas.microsoft.com/office/drawing/2014/main" id="{5E0E714A-0DE0-4989-84E1-C47246834E9E}"/>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0" name="Freeform 1488">
              <a:extLst>
                <a:ext uri="{FF2B5EF4-FFF2-40B4-BE49-F238E27FC236}">
                  <a16:creationId xmlns:a16="http://schemas.microsoft.com/office/drawing/2014/main" id="{487829D0-4843-ADAF-7EDC-669AF60F0196}"/>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1" name="Freeform 1489">
              <a:extLst>
                <a:ext uri="{FF2B5EF4-FFF2-40B4-BE49-F238E27FC236}">
                  <a16:creationId xmlns:a16="http://schemas.microsoft.com/office/drawing/2014/main" id="{6D3C305B-D292-9931-644B-A94B51CE33EF}"/>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2" name="Freeform 1490">
              <a:extLst>
                <a:ext uri="{FF2B5EF4-FFF2-40B4-BE49-F238E27FC236}">
                  <a16:creationId xmlns:a16="http://schemas.microsoft.com/office/drawing/2014/main" id="{C4087F0E-BC0D-3CE4-6CBC-4428138D0548}"/>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3" name="Freeform 1491">
              <a:extLst>
                <a:ext uri="{FF2B5EF4-FFF2-40B4-BE49-F238E27FC236}">
                  <a16:creationId xmlns:a16="http://schemas.microsoft.com/office/drawing/2014/main" id="{800ECD84-ABFF-E198-B5A3-DD00DAF3EF71}"/>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4" name="Freeform 1492">
              <a:extLst>
                <a:ext uri="{FF2B5EF4-FFF2-40B4-BE49-F238E27FC236}">
                  <a16:creationId xmlns:a16="http://schemas.microsoft.com/office/drawing/2014/main" id="{C60182A5-0D17-00AF-6DC5-A1E8843979AE}"/>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 name="Freeform 1493">
              <a:extLst>
                <a:ext uri="{FF2B5EF4-FFF2-40B4-BE49-F238E27FC236}">
                  <a16:creationId xmlns:a16="http://schemas.microsoft.com/office/drawing/2014/main" id="{2E89C1A9-FDBB-40D5-A3DA-EDA28CCF269F}"/>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6" name="Freeform 1494">
              <a:extLst>
                <a:ext uri="{FF2B5EF4-FFF2-40B4-BE49-F238E27FC236}">
                  <a16:creationId xmlns:a16="http://schemas.microsoft.com/office/drawing/2014/main" id="{1F570511-E413-D77C-E40E-5C04A14210BD}"/>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7" name="Freeform 1495">
              <a:extLst>
                <a:ext uri="{FF2B5EF4-FFF2-40B4-BE49-F238E27FC236}">
                  <a16:creationId xmlns:a16="http://schemas.microsoft.com/office/drawing/2014/main" id="{450D270B-8FA4-F807-3A1E-E89957FA2832}"/>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8" name="Freeform 1496">
              <a:extLst>
                <a:ext uri="{FF2B5EF4-FFF2-40B4-BE49-F238E27FC236}">
                  <a16:creationId xmlns:a16="http://schemas.microsoft.com/office/drawing/2014/main" id="{F770D3C7-5D4C-3062-C8C7-6C0B18949030}"/>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499" name="Freeform 1497">
              <a:extLst>
                <a:ext uri="{FF2B5EF4-FFF2-40B4-BE49-F238E27FC236}">
                  <a16:creationId xmlns:a16="http://schemas.microsoft.com/office/drawing/2014/main" id="{DB4AF715-2723-C4EA-9670-6DD062184B62}"/>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0" name="Freeform 1498">
              <a:extLst>
                <a:ext uri="{FF2B5EF4-FFF2-40B4-BE49-F238E27FC236}">
                  <a16:creationId xmlns:a16="http://schemas.microsoft.com/office/drawing/2014/main" id="{645EB916-7DCF-D6D0-DAED-AAF4C52C6651}"/>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1" name="Freeform 1499">
              <a:extLst>
                <a:ext uri="{FF2B5EF4-FFF2-40B4-BE49-F238E27FC236}">
                  <a16:creationId xmlns:a16="http://schemas.microsoft.com/office/drawing/2014/main" id="{02DAD77A-CF22-7F47-49BE-EE926219B99B}"/>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2" name="Freeform 1500">
              <a:extLst>
                <a:ext uri="{FF2B5EF4-FFF2-40B4-BE49-F238E27FC236}">
                  <a16:creationId xmlns:a16="http://schemas.microsoft.com/office/drawing/2014/main" id="{9693BEC3-D5DC-C903-AC68-C2F4EA23253C}"/>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3" name="Freeform 1501">
              <a:extLst>
                <a:ext uri="{FF2B5EF4-FFF2-40B4-BE49-F238E27FC236}">
                  <a16:creationId xmlns:a16="http://schemas.microsoft.com/office/drawing/2014/main" id="{5ACB6DDA-4E30-CB7C-E7E3-AD9100522CC5}"/>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4" name="Freeform 1502">
              <a:extLst>
                <a:ext uri="{FF2B5EF4-FFF2-40B4-BE49-F238E27FC236}">
                  <a16:creationId xmlns:a16="http://schemas.microsoft.com/office/drawing/2014/main" id="{2D96207B-F588-F0E4-B785-BBE58E9CA744}"/>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5" name="Freeform 1503">
              <a:extLst>
                <a:ext uri="{FF2B5EF4-FFF2-40B4-BE49-F238E27FC236}">
                  <a16:creationId xmlns:a16="http://schemas.microsoft.com/office/drawing/2014/main" id="{2A3A6AE0-4908-194F-A9EA-19C254F5F50A}"/>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6" name="Freeform 1504">
              <a:extLst>
                <a:ext uri="{FF2B5EF4-FFF2-40B4-BE49-F238E27FC236}">
                  <a16:creationId xmlns:a16="http://schemas.microsoft.com/office/drawing/2014/main" id="{293666F5-0D17-D43F-9155-87AFC1F72415}"/>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 name="Freeform 1505">
              <a:extLst>
                <a:ext uri="{FF2B5EF4-FFF2-40B4-BE49-F238E27FC236}">
                  <a16:creationId xmlns:a16="http://schemas.microsoft.com/office/drawing/2014/main" id="{A813C786-EF0F-515C-67E8-FCBB20A17341}"/>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08" name="Freeform 1506">
              <a:extLst>
                <a:ext uri="{FF2B5EF4-FFF2-40B4-BE49-F238E27FC236}">
                  <a16:creationId xmlns:a16="http://schemas.microsoft.com/office/drawing/2014/main" id="{789564E1-5D05-74BE-65E1-9141F37089EC}"/>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9" name="Freeform 1507">
              <a:extLst>
                <a:ext uri="{FF2B5EF4-FFF2-40B4-BE49-F238E27FC236}">
                  <a16:creationId xmlns:a16="http://schemas.microsoft.com/office/drawing/2014/main" id="{1B0B209A-6099-F42B-89D5-4D8852F7BCE5}"/>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0" name="Freeform 1508">
              <a:extLst>
                <a:ext uri="{FF2B5EF4-FFF2-40B4-BE49-F238E27FC236}">
                  <a16:creationId xmlns:a16="http://schemas.microsoft.com/office/drawing/2014/main" id="{0077F292-18EB-1B3A-F90B-125AF1F737F4}"/>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1" name="Freeform 1509">
              <a:extLst>
                <a:ext uri="{FF2B5EF4-FFF2-40B4-BE49-F238E27FC236}">
                  <a16:creationId xmlns:a16="http://schemas.microsoft.com/office/drawing/2014/main" id="{CDBEDABD-C102-AE23-A511-C6389CC7ED6C}"/>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2" name="Freeform 1510">
              <a:extLst>
                <a:ext uri="{FF2B5EF4-FFF2-40B4-BE49-F238E27FC236}">
                  <a16:creationId xmlns:a16="http://schemas.microsoft.com/office/drawing/2014/main" id="{3DC684F0-CC22-AF14-97F5-8DD99A903CC0}"/>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3" name="Freeform 1511">
              <a:extLst>
                <a:ext uri="{FF2B5EF4-FFF2-40B4-BE49-F238E27FC236}">
                  <a16:creationId xmlns:a16="http://schemas.microsoft.com/office/drawing/2014/main" id="{76641CDF-A3D2-0B26-2CB1-2BC1C4548BF7}"/>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4" name="Freeform 1512">
              <a:extLst>
                <a:ext uri="{FF2B5EF4-FFF2-40B4-BE49-F238E27FC236}">
                  <a16:creationId xmlns:a16="http://schemas.microsoft.com/office/drawing/2014/main" id="{082A3675-6CAB-51BA-2DE5-D01BC3593FB6}"/>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5" name="Freeform 1513">
              <a:extLst>
                <a:ext uri="{FF2B5EF4-FFF2-40B4-BE49-F238E27FC236}">
                  <a16:creationId xmlns:a16="http://schemas.microsoft.com/office/drawing/2014/main" id="{B0058F66-4B23-F5EB-482F-F4763E299C50}"/>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6" name="Freeform 1514">
              <a:extLst>
                <a:ext uri="{FF2B5EF4-FFF2-40B4-BE49-F238E27FC236}">
                  <a16:creationId xmlns:a16="http://schemas.microsoft.com/office/drawing/2014/main" id="{76F753FB-E021-C026-27E4-FF1EAA7CA8A8}"/>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7" name="Freeform 1515">
              <a:extLst>
                <a:ext uri="{FF2B5EF4-FFF2-40B4-BE49-F238E27FC236}">
                  <a16:creationId xmlns:a16="http://schemas.microsoft.com/office/drawing/2014/main" id="{E2407E4D-682D-D82C-5CA4-368241FD696B}"/>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18" name="Freeform 1516">
              <a:extLst>
                <a:ext uri="{FF2B5EF4-FFF2-40B4-BE49-F238E27FC236}">
                  <a16:creationId xmlns:a16="http://schemas.microsoft.com/office/drawing/2014/main" id="{045E2998-1AC5-B452-B746-5A0BFBA9CCA6}"/>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9" name="Freeform 1517">
              <a:extLst>
                <a:ext uri="{FF2B5EF4-FFF2-40B4-BE49-F238E27FC236}">
                  <a16:creationId xmlns:a16="http://schemas.microsoft.com/office/drawing/2014/main" id="{9CE71698-D966-11E5-30C2-589A81B84BDB}"/>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0" name="Freeform 1518">
              <a:extLst>
                <a:ext uri="{FF2B5EF4-FFF2-40B4-BE49-F238E27FC236}">
                  <a16:creationId xmlns:a16="http://schemas.microsoft.com/office/drawing/2014/main" id="{9E9E34BF-589C-7D0C-234E-D656219012ED}"/>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1" name="Freeform 1519">
              <a:extLst>
                <a:ext uri="{FF2B5EF4-FFF2-40B4-BE49-F238E27FC236}">
                  <a16:creationId xmlns:a16="http://schemas.microsoft.com/office/drawing/2014/main" id="{6E2E9C0D-F199-04A5-4CA5-04CDDFC0F793}"/>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2" name="Freeform 1520">
              <a:extLst>
                <a:ext uri="{FF2B5EF4-FFF2-40B4-BE49-F238E27FC236}">
                  <a16:creationId xmlns:a16="http://schemas.microsoft.com/office/drawing/2014/main" id="{86C51DB0-07C5-9C0B-F1EA-9E3344243000}"/>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3" name="Freeform 1521">
              <a:extLst>
                <a:ext uri="{FF2B5EF4-FFF2-40B4-BE49-F238E27FC236}">
                  <a16:creationId xmlns:a16="http://schemas.microsoft.com/office/drawing/2014/main" id="{00646E1D-B0BD-C0FA-9FC1-5B131A4BC48A}"/>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4" name="Freeform 1522">
              <a:extLst>
                <a:ext uri="{FF2B5EF4-FFF2-40B4-BE49-F238E27FC236}">
                  <a16:creationId xmlns:a16="http://schemas.microsoft.com/office/drawing/2014/main" id="{442FB559-2EF0-81E0-D1EC-CFEBE9CEFFE4}"/>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5" name="Freeform 1523">
              <a:extLst>
                <a:ext uri="{FF2B5EF4-FFF2-40B4-BE49-F238E27FC236}">
                  <a16:creationId xmlns:a16="http://schemas.microsoft.com/office/drawing/2014/main" id="{E0C8E331-C4CF-E1E7-7D0E-E7FD2A68ACD2}"/>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6" name="Freeform 1524">
              <a:extLst>
                <a:ext uri="{FF2B5EF4-FFF2-40B4-BE49-F238E27FC236}">
                  <a16:creationId xmlns:a16="http://schemas.microsoft.com/office/drawing/2014/main" id="{0CE4E91D-FE74-D7DC-B116-9808A6C71BC5}"/>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7" name="Freeform 1525">
              <a:extLst>
                <a:ext uri="{FF2B5EF4-FFF2-40B4-BE49-F238E27FC236}">
                  <a16:creationId xmlns:a16="http://schemas.microsoft.com/office/drawing/2014/main" id="{30F16891-FE19-33A8-0451-A5FC222CBF79}"/>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8" name="Freeform 1526">
              <a:extLst>
                <a:ext uri="{FF2B5EF4-FFF2-40B4-BE49-F238E27FC236}">
                  <a16:creationId xmlns:a16="http://schemas.microsoft.com/office/drawing/2014/main" id="{628E86FC-13E6-4D07-370E-E9CCF97DEC90}"/>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29" name="Freeform 1527">
              <a:extLst>
                <a:ext uri="{FF2B5EF4-FFF2-40B4-BE49-F238E27FC236}">
                  <a16:creationId xmlns:a16="http://schemas.microsoft.com/office/drawing/2014/main" id="{934E83C9-0C92-5543-6CF6-F4821DCB85B0}"/>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0" name="Freeform 1528">
              <a:extLst>
                <a:ext uri="{FF2B5EF4-FFF2-40B4-BE49-F238E27FC236}">
                  <a16:creationId xmlns:a16="http://schemas.microsoft.com/office/drawing/2014/main" id="{2F616C9B-9C28-B998-01AD-4047B92B0FBF}"/>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1" name="Freeform 1529">
              <a:extLst>
                <a:ext uri="{FF2B5EF4-FFF2-40B4-BE49-F238E27FC236}">
                  <a16:creationId xmlns:a16="http://schemas.microsoft.com/office/drawing/2014/main" id="{5F2911CC-90AB-1546-E2D2-CEBF7425B20F}"/>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2" name="Freeform 1530">
              <a:extLst>
                <a:ext uri="{FF2B5EF4-FFF2-40B4-BE49-F238E27FC236}">
                  <a16:creationId xmlns:a16="http://schemas.microsoft.com/office/drawing/2014/main" id="{ED411A4E-3D1B-B2D4-E2A0-4203AB0F364E}"/>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3" name="Freeform 1531">
              <a:extLst>
                <a:ext uri="{FF2B5EF4-FFF2-40B4-BE49-F238E27FC236}">
                  <a16:creationId xmlns:a16="http://schemas.microsoft.com/office/drawing/2014/main" id="{B81CDAC9-7EA9-FC4C-5FFF-3117A50CE144}"/>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4" name="Freeform 1532">
              <a:extLst>
                <a:ext uri="{FF2B5EF4-FFF2-40B4-BE49-F238E27FC236}">
                  <a16:creationId xmlns:a16="http://schemas.microsoft.com/office/drawing/2014/main" id="{410F7225-D4C3-FC15-445B-1EC2B347E70F}"/>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5" name="Freeform 1533">
              <a:extLst>
                <a:ext uri="{FF2B5EF4-FFF2-40B4-BE49-F238E27FC236}">
                  <a16:creationId xmlns:a16="http://schemas.microsoft.com/office/drawing/2014/main" id="{8A9CB7A7-E962-ACE8-4708-4790AE9F0E8E}"/>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6" name="Freeform 1534">
              <a:extLst>
                <a:ext uri="{FF2B5EF4-FFF2-40B4-BE49-F238E27FC236}">
                  <a16:creationId xmlns:a16="http://schemas.microsoft.com/office/drawing/2014/main" id="{96CA3704-729B-E6DE-F3D1-6961BBB77AAD}"/>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 name="Freeform 1535">
              <a:extLst>
                <a:ext uri="{FF2B5EF4-FFF2-40B4-BE49-F238E27FC236}">
                  <a16:creationId xmlns:a16="http://schemas.microsoft.com/office/drawing/2014/main" id="{FABF8D7B-680C-50AC-3A23-3110AE14B4B2}"/>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8" name="Freeform 1536">
              <a:extLst>
                <a:ext uri="{FF2B5EF4-FFF2-40B4-BE49-F238E27FC236}">
                  <a16:creationId xmlns:a16="http://schemas.microsoft.com/office/drawing/2014/main" id="{32C1EAA8-D17A-62CF-3CC5-97FF978A1F24}"/>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39" name="Freeform 1537">
              <a:extLst>
                <a:ext uri="{FF2B5EF4-FFF2-40B4-BE49-F238E27FC236}">
                  <a16:creationId xmlns:a16="http://schemas.microsoft.com/office/drawing/2014/main" id="{B08DD8CD-15C2-5DF2-6D0B-D18A91BCB8C6}"/>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0" name="Freeform 1538">
              <a:extLst>
                <a:ext uri="{FF2B5EF4-FFF2-40B4-BE49-F238E27FC236}">
                  <a16:creationId xmlns:a16="http://schemas.microsoft.com/office/drawing/2014/main" id="{1AE43E40-95E1-D737-CAE3-B3B02A32C42D}"/>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41" name="Freeform 1539">
              <a:extLst>
                <a:ext uri="{FF2B5EF4-FFF2-40B4-BE49-F238E27FC236}">
                  <a16:creationId xmlns:a16="http://schemas.microsoft.com/office/drawing/2014/main" id="{EDA38426-1DAD-05C7-356B-EED843C9A16D}"/>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2" name="Freeform 1540">
              <a:extLst>
                <a:ext uri="{FF2B5EF4-FFF2-40B4-BE49-F238E27FC236}">
                  <a16:creationId xmlns:a16="http://schemas.microsoft.com/office/drawing/2014/main" id="{1BEC6A9D-F5B6-F122-D7BD-7A622ECAF16F}"/>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43" name="Freeform 1541">
              <a:extLst>
                <a:ext uri="{FF2B5EF4-FFF2-40B4-BE49-F238E27FC236}">
                  <a16:creationId xmlns:a16="http://schemas.microsoft.com/office/drawing/2014/main" id="{A7CA1B52-6375-CB78-93C8-A67DE7CA61A9}"/>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4" name="Rectangle 1542">
              <a:extLst>
                <a:ext uri="{FF2B5EF4-FFF2-40B4-BE49-F238E27FC236}">
                  <a16:creationId xmlns:a16="http://schemas.microsoft.com/office/drawing/2014/main" id="{BBC06C62-07B7-86C4-25DF-64CF2742B46E}"/>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45" name="Group 1543">
            <a:extLst>
              <a:ext uri="{FF2B5EF4-FFF2-40B4-BE49-F238E27FC236}">
                <a16:creationId xmlns:a16="http://schemas.microsoft.com/office/drawing/2014/main" id="{C448663D-9E52-375A-CFE5-73091B8E6229}"/>
              </a:ext>
            </a:extLst>
          </p:cNvPr>
          <p:cNvGrpSpPr>
            <a:grpSpLocks/>
          </p:cNvGrpSpPr>
          <p:nvPr/>
        </p:nvGrpSpPr>
        <p:grpSpPr bwMode="auto">
          <a:xfrm>
            <a:off x="3920767" y="2130451"/>
            <a:ext cx="198437" cy="1306513"/>
            <a:chOff x="1595" y="1514"/>
            <a:chExt cx="125" cy="823"/>
          </a:xfrm>
        </p:grpSpPr>
        <p:sp>
          <p:nvSpPr>
            <p:cNvPr id="1546" name="Freeform 1544">
              <a:extLst>
                <a:ext uri="{FF2B5EF4-FFF2-40B4-BE49-F238E27FC236}">
                  <a16:creationId xmlns:a16="http://schemas.microsoft.com/office/drawing/2014/main" id="{86ECECE0-D393-B76B-1E32-D4DE6C1AE4D9}"/>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47" name="Freeform 1545">
              <a:extLst>
                <a:ext uri="{FF2B5EF4-FFF2-40B4-BE49-F238E27FC236}">
                  <a16:creationId xmlns:a16="http://schemas.microsoft.com/office/drawing/2014/main" id="{AFCBA951-C5B8-FC54-4A3D-853674B49270}"/>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48" name="Freeform 1546">
              <a:extLst>
                <a:ext uri="{FF2B5EF4-FFF2-40B4-BE49-F238E27FC236}">
                  <a16:creationId xmlns:a16="http://schemas.microsoft.com/office/drawing/2014/main" id="{465B5439-1F49-6FDA-C966-FDC6599DB696}"/>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9" name="Freeform 1547">
              <a:extLst>
                <a:ext uri="{FF2B5EF4-FFF2-40B4-BE49-F238E27FC236}">
                  <a16:creationId xmlns:a16="http://schemas.microsoft.com/office/drawing/2014/main" id="{49545663-C6BD-41B7-3424-B09C1159AB9A}"/>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0" name="Freeform 1548">
              <a:extLst>
                <a:ext uri="{FF2B5EF4-FFF2-40B4-BE49-F238E27FC236}">
                  <a16:creationId xmlns:a16="http://schemas.microsoft.com/office/drawing/2014/main" id="{C5AFAE29-C338-D8AB-40F6-60496E956AA4}"/>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 name="Freeform 1549">
              <a:extLst>
                <a:ext uri="{FF2B5EF4-FFF2-40B4-BE49-F238E27FC236}">
                  <a16:creationId xmlns:a16="http://schemas.microsoft.com/office/drawing/2014/main" id="{9458F0AE-D07F-3C9E-390C-E22B20914A9F}"/>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2" name="Freeform 1550">
              <a:extLst>
                <a:ext uri="{FF2B5EF4-FFF2-40B4-BE49-F238E27FC236}">
                  <a16:creationId xmlns:a16="http://schemas.microsoft.com/office/drawing/2014/main" id="{10DCF280-4764-CE63-9F74-1446FD98180A}"/>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3" name="Freeform 1551">
              <a:extLst>
                <a:ext uri="{FF2B5EF4-FFF2-40B4-BE49-F238E27FC236}">
                  <a16:creationId xmlns:a16="http://schemas.microsoft.com/office/drawing/2014/main" id="{5A6C13BD-3B92-EC17-5A8A-49C4A936974A}"/>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4" name="Freeform 1552">
              <a:extLst>
                <a:ext uri="{FF2B5EF4-FFF2-40B4-BE49-F238E27FC236}">
                  <a16:creationId xmlns:a16="http://schemas.microsoft.com/office/drawing/2014/main" id="{754DE774-6A88-C1C4-E8A2-7BAAE158914B}"/>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5" name="Freeform 1553">
              <a:extLst>
                <a:ext uri="{FF2B5EF4-FFF2-40B4-BE49-F238E27FC236}">
                  <a16:creationId xmlns:a16="http://schemas.microsoft.com/office/drawing/2014/main" id="{6FECD9A4-FF51-30C4-0806-F1ECCFAD1347}"/>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 name="Freeform 1554">
              <a:extLst>
                <a:ext uri="{FF2B5EF4-FFF2-40B4-BE49-F238E27FC236}">
                  <a16:creationId xmlns:a16="http://schemas.microsoft.com/office/drawing/2014/main" id="{67B6BCFB-1AE6-AD57-E7B1-0EC25ECA51B8}"/>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7" name="Freeform 1555">
              <a:extLst>
                <a:ext uri="{FF2B5EF4-FFF2-40B4-BE49-F238E27FC236}">
                  <a16:creationId xmlns:a16="http://schemas.microsoft.com/office/drawing/2014/main" id="{B259100C-1183-8EC7-DBBE-35411FEF917A}"/>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8" name="Freeform 1556">
              <a:extLst>
                <a:ext uri="{FF2B5EF4-FFF2-40B4-BE49-F238E27FC236}">
                  <a16:creationId xmlns:a16="http://schemas.microsoft.com/office/drawing/2014/main" id="{59222440-FAB3-7DFF-5ECE-D7665DC98454}"/>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59" name="Freeform 1557">
              <a:extLst>
                <a:ext uri="{FF2B5EF4-FFF2-40B4-BE49-F238E27FC236}">
                  <a16:creationId xmlns:a16="http://schemas.microsoft.com/office/drawing/2014/main" id="{D78BD929-C1AC-2AC8-680F-ED6819852A92}"/>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0" name="Freeform 1558">
              <a:extLst>
                <a:ext uri="{FF2B5EF4-FFF2-40B4-BE49-F238E27FC236}">
                  <a16:creationId xmlns:a16="http://schemas.microsoft.com/office/drawing/2014/main" id="{F5E2C7A0-2654-0EFE-172F-D99E2F736B4A}"/>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1" name="Freeform 1559">
              <a:extLst>
                <a:ext uri="{FF2B5EF4-FFF2-40B4-BE49-F238E27FC236}">
                  <a16:creationId xmlns:a16="http://schemas.microsoft.com/office/drawing/2014/main" id="{2C571F84-2D0F-5C86-20F5-E00FE600AF69}"/>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2" name="Freeform 1560">
              <a:extLst>
                <a:ext uri="{FF2B5EF4-FFF2-40B4-BE49-F238E27FC236}">
                  <a16:creationId xmlns:a16="http://schemas.microsoft.com/office/drawing/2014/main" id="{230555F6-2956-8337-284C-D65F38D7DFF9}"/>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3" name="Freeform 1561">
              <a:extLst>
                <a:ext uri="{FF2B5EF4-FFF2-40B4-BE49-F238E27FC236}">
                  <a16:creationId xmlns:a16="http://schemas.microsoft.com/office/drawing/2014/main" id="{37EBEE6F-AAD7-65D0-F8E8-B2124222CAA0}"/>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4" name="Freeform 1562">
              <a:extLst>
                <a:ext uri="{FF2B5EF4-FFF2-40B4-BE49-F238E27FC236}">
                  <a16:creationId xmlns:a16="http://schemas.microsoft.com/office/drawing/2014/main" id="{A2350CA6-1C19-158E-56E4-12B72E6BC4D9}"/>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5" name="Freeform 1563">
              <a:extLst>
                <a:ext uri="{FF2B5EF4-FFF2-40B4-BE49-F238E27FC236}">
                  <a16:creationId xmlns:a16="http://schemas.microsoft.com/office/drawing/2014/main" id="{0DD69A44-074A-0E95-3416-43BE629B561E}"/>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6" name="Freeform 1564">
              <a:extLst>
                <a:ext uri="{FF2B5EF4-FFF2-40B4-BE49-F238E27FC236}">
                  <a16:creationId xmlns:a16="http://schemas.microsoft.com/office/drawing/2014/main" id="{4CAAA56E-0CBE-C996-4C6F-2BDAD092E9BA}"/>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7" name="Freeform 1565">
              <a:extLst>
                <a:ext uri="{FF2B5EF4-FFF2-40B4-BE49-F238E27FC236}">
                  <a16:creationId xmlns:a16="http://schemas.microsoft.com/office/drawing/2014/main" id="{CFEFC7CD-77B9-A609-8807-0FE2EA74090C}"/>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8" name="Freeform 1566">
              <a:extLst>
                <a:ext uri="{FF2B5EF4-FFF2-40B4-BE49-F238E27FC236}">
                  <a16:creationId xmlns:a16="http://schemas.microsoft.com/office/drawing/2014/main" id="{6E8F0538-0D14-9FAF-211B-FED5146D8CB8}"/>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69" name="Freeform 1567">
              <a:extLst>
                <a:ext uri="{FF2B5EF4-FFF2-40B4-BE49-F238E27FC236}">
                  <a16:creationId xmlns:a16="http://schemas.microsoft.com/office/drawing/2014/main" id="{5B78DC1A-F42B-3114-6818-C4DAFD145F6B}"/>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0" name="Freeform 1568">
              <a:extLst>
                <a:ext uri="{FF2B5EF4-FFF2-40B4-BE49-F238E27FC236}">
                  <a16:creationId xmlns:a16="http://schemas.microsoft.com/office/drawing/2014/main" id="{47FDDA04-B2FC-0A6E-83A8-7DD94D21520A}"/>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1" name="Freeform 1569">
              <a:extLst>
                <a:ext uri="{FF2B5EF4-FFF2-40B4-BE49-F238E27FC236}">
                  <a16:creationId xmlns:a16="http://schemas.microsoft.com/office/drawing/2014/main" id="{D74C6675-DAC6-D2FC-D21E-7BBB6FE716A3}"/>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2" name="Freeform 1570">
              <a:extLst>
                <a:ext uri="{FF2B5EF4-FFF2-40B4-BE49-F238E27FC236}">
                  <a16:creationId xmlns:a16="http://schemas.microsoft.com/office/drawing/2014/main" id="{0C24769F-D69C-1BC3-D2DF-001B56A92B2B}"/>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3" name="Freeform 1571">
              <a:extLst>
                <a:ext uri="{FF2B5EF4-FFF2-40B4-BE49-F238E27FC236}">
                  <a16:creationId xmlns:a16="http://schemas.microsoft.com/office/drawing/2014/main" id="{B56A3AB2-D3DC-83FD-FF0C-3E438CE1EBE4}"/>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 name="Freeform 1572">
              <a:extLst>
                <a:ext uri="{FF2B5EF4-FFF2-40B4-BE49-F238E27FC236}">
                  <a16:creationId xmlns:a16="http://schemas.microsoft.com/office/drawing/2014/main" id="{69065AC2-202C-CB0D-338D-6CAA949F2414}"/>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5" name="Freeform 1573">
              <a:extLst>
                <a:ext uri="{FF2B5EF4-FFF2-40B4-BE49-F238E27FC236}">
                  <a16:creationId xmlns:a16="http://schemas.microsoft.com/office/drawing/2014/main" id="{F56D1465-18A9-84FF-9859-7D47AB800F85}"/>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6" name="Freeform 1574">
              <a:extLst>
                <a:ext uri="{FF2B5EF4-FFF2-40B4-BE49-F238E27FC236}">
                  <a16:creationId xmlns:a16="http://schemas.microsoft.com/office/drawing/2014/main" id="{796FFB92-9840-E98D-C07C-9E8F12192E70}"/>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7" name="Freeform 1575">
              <a:extLst>
                <a:ext uri="{FF2B5EF4-FFF2-40B4-BE49-F238E27FC236}">
                  <a16:creationId xmlns:a16="http://schemas.microsoft.com/office/drawing/2014/main" id="{240E83C8-777D-A15A-217B-A0F0EAF9F0BD}"/>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78" name="Freeform 1576">
              <a:extLst>
                <a:ext uri="{FF2B5EF4-FFF2-40B4-BE49-F238E27FC236}">
                  <a16:creationId xmlns:a16="http://schemas.microsoft.com/office/drawing/2014/main" id="{F8F87CC0-2C53-5C78-6B2D-498981B867D0}"/>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9" name="Freeform 1577">
              <a:extLst>
                <a:ext uri="{FF2B5EF4-FFF2-40B4-BE49-F238E27FC236}">
                  <a16:creationId xmlns:a16="http://schemas.microsoft.com/office/drawing/2014/main" id="{8EE48F51-A046-E0A5-6965-CA3736051B5F}"/>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0" name="Freeform 1578">
              <a:extLst>
                <a:ext uri="{FF2B5EF4-FFF2-40B4-BE49-F238E27FC236}">
                  <a16:creationId xmlns:a16="http://schemas.microsoft.com/office/drawing/2014/main" id="{3D109881-75A4-F9EF-0B0B-D1BBC89E214C}"/>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1" name="Freeform 1579">
              <a:extLst>
                <a:ext uri="{FF2B5EF4-FFF2-40B4-BE49-F238E27FC236}">
                  <a16:creationId xmlns:a16="http://schemas.microsoft.com/office/drawing/2014/main" id="{1EAE80E7-43F9-C050-34AE-CAAA6169BAFB}"/>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2" name="Freeform 1580">
              <a:extLst>
                <a:ext uri="{FF2B5EF4-FFF2-40B4-BE49-F238E27FC236}">
                  <a16:creationId xmlns:a16="http://schemas.microsoft.com/office/drawing/2014/main" id="{48701778-85CA-AD28-DB6C-DEA397E96DF6}"/>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3" name="Freeform 1581">
              <a:extLst>
                <a:ext uri="{FF2B5EF4-FFF2-40B4-BE49-F238E27FC236}">
                  <a16:creationId xmlns:a16="http://schemas.microsoft.com/office/drawing/2014/main" id="{4769E0B7-B280-CD1C-4641-A4C61264BEB0}"/>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 name="Freeform 1582">
              <a:extLst>
                <a:ext uri="{FF2B5EF4-FFF2-40B4-BE49-F238E27FC236}">
                  <a16:creationId xmlns:a16="http://schemas.microsoft.com/office/drawing/2014/main" id="{24C6C9BA-1F6E-1A58-F5CC-2FC4CAB2DB61}"/>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5" name="Freeform 1583">
              <a:extLst>
                <a:ext uri="{FF2B5EF4-FFF2-40B4-BE49-F238E27FC236}">
                  <a16:creationId xmlns:a16="http://schemas.microsoft.com/office/drawing/2014/main" id="{406BD842-C212-F5E9-1C57-3A66AADD353E}"/>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 name="Freeform 1584">
              <a:extLst>
                <a:ext uri="{FF2B5EF4-FFF2-40B4-BE49-F238E27FC236}">
                  <a16:creationId xmlns:a16="http://schemas.microsoft.com/office/drawing/2014/main" id="{37C7BD56-F6CD-42A4-96DF-1ED6FD7BAB33}"/>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7" name="Freeform 1585">
              <a:extLst>
                <a:ext uri="{FF2B5EF4-FFF2-40B4-BE49-F238E27FC236}">
                  <a16:creationId xmlns:a16="http://schemas.microsoft.com/office/drawing/2014/main" id="{7FF95BEE-F839-AC0B-DAA1-01387CB5CC5E}"/>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 name="Freeform 1586">
              <a:extLst>
                <a:ext uri="{FF2B5EF4-FFF2-40B4-BE49-F238E27FC236}">
                  <a16:creationId xmlns:a16="http://schemas.microsoft.com/office/drawing/2014/main" id="{B6ABA836-9189-C22A-A3EF-263C34F19609}"/>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89" name="Freeform 1587">
              <a:extLst>
                <a:ext uri="{FF2B5EF4-FFF2-40B4-BE49-F238E27FC236}">
                  <a16:creationId xmlns:a16="http://schemas.microsoft.com/office/drawing/2014/main" id="{F110ADA7-7047-F084-2C8D-56114C75480D}"/>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0" name="Freeform 1588">
              <a:extLst>
                <a:ext uri="{FF2B5EF4-FFF2-40B4-BE49-F238E27FC236}">
                  <a16:creationId xmlns:a16="http://schemas.microsoft.com/office/drawing/2014/main" id="{143D9659-9293-32FF-F5B1-904C59C9F9EE}"/>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 name="Freeform 1589">
              <a:extLst>
                <a:ext uri="{FF2B5EF4-FFF2-40B4-BE49-F238E27FC236}">
                  <a16:creationId xmlns:a16="http://schemas.microsoft.com/office/drawing/2014/main" id="{7CCB6448-F51A-D7FB-8E30-CBCF5916386B}"/>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2" name="Freeform 1590">
              <a:extLst>
                <a:ext uri="{FF2B5EF4-FFF2-40B4-BE49-F238E27FC236}">
                  <a16:creationId xmlns:a16="http://schemas.microsoft.com/office/drawing/2014/main" id="{CBAA037C-5B62-C477-3CD5-A9B0458DFF40}"/>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3" name="Freeform 1591">
              <a:extLst>
                <a:ext uri="{FF2B5EF4-FFF2-40B4-BE49-F238E27FC236}">
                  <a16:creationId xmlns:a16="http://schemas.microsoft.com/office/drawing/2014/main" id="{DC37D455-BA9A-2BB7-B189-BDED11AFDCA0}"/>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4" name="Freeform 1592">
              <a:extLst>
                <a:ext uri="{FF2B5EF4-FFF2-40B4-BE49-F238E27FC236}">
                  <a16:creationId xmlns:a16="http://schemas.microsoft.com/office/drawing/2014/main" id="{5D7F0F0E-6D89-8F72-A770-E442D43711C2}"/>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5" name="Freeform 1593">
              <a:extLst>
                <a:ext uri="{FF2B5EF4-FFF2-40B4-BE49-F238E27FC236}">
                  <a16:creationId xmlns:a16="http://schemas.microsoft.com/office/drawing/2014/main" id="{219F6D82-B5E1-8884-6740-C1F9C1A02E6F}"/>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6" name="Freeform 1594">
              <a:extLst>
                <a:ext uri="{FF2B5EF4-FFF2-40B4-BE49-F238E27FC236}">
                  <a16:creationId xmlns:a16="http://schemas.microsoft.com/office/drawing/2014/main" id="{084BA903-5C0A-1974-60B9-EAAF745C0D93}"/>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7" name="Freeform 1595">
              <a:extLst>
                <a:ext uri="{FF2B5EF4-FFF2-40B4-BE49-F238E27FC236}">
                  <a16:creationId xmlns:a16="http://schemas.microsoft.com/office/drawing/2014/main" id="{D2D42077-030B-DCB1-2030-F8FA67D21B61}"/>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 name="Freeform 1596">
              <a:extLst>
                <a:ext uri="{FF2B5EF4-FFF2-40B4-BE49-F238E27FC236}">
                  <a16:creationId xmlns:a16="http://schemas.microsoft.com/office/drawing/2014/main" id="{09BDA7B7-85F4-CD57-8A27-9FE6BBA52C16}"/>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599" name="Freeform 1597">
              <a:extLst>
                <a:ext uri="{FF2B5EF4-FFF2-40B4-BE49-F238E27FC236}">
                  <a16:creationId xmlns:a16="http://schemas.microsoft.com/office/drawing/2014/main" id="{C548CBEF-70AA-A520-0547-E240ABE6F780}"/>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 name="Freeform 1598">
              <a:extLst>
                <a:ext uri="{FF2B5EF4-FFF2-40B4-BE49-F238E27FC236}">
                  <a16:creationId xmlns:a16="http://schemas.microsoft.com/office/drawing/2014/main" id="{5A893A69-E7EE-14DB-6FC2-887F74927B56}"/>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1" name="Freeform 1599">
              <a:extLst>
                <a:ext uri="{FF2B5EF4-FFF2-40B4-BE49-F238E27FC236}">
                  <a16:creationId xmlns:a16="http://schemas.microsoft.com/office/drawing/2014/main" id="{546261EC-6573-7E11-372F-5050D268FAD1}"/>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2" name="Freeform 1600">
              <a:extLst>
                <a:ext uri="{FF2B5EF4-FFF2-40B4-BE49-F238E27FC236}">
                  <a16:creationId xmlns:a16="http://schemas.microsoft.com/office/drawing/2014/main" id="{63343F3D-F9FD-35E0-DA85-B318993AAAA0}"/>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3" name="Freeform 1601">
              <a:extLst>
                <a:ext uri="{FF2B5EF4-FFF2-40B4-BE49-F238E27FC236}">
                  <a16:creationId xmlns:a16="http://schemas.microsoft.com/office/drawing/2014/main" id="{D6BCB538-57E1-3F19-5DC2-30A33B264923}"/>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4" name="Freeform 1602">
              <a:extLst>
                <a:ext uri="{FF2B5EF4-FFF2-40B4-BE49-F238E27FC236}">
                  <a16:creationId xmlns:a16="http://schemas.microsoft.com/office/drawing/2014/main" id="{1109F169-387F-15FD-033C-1BDBF7B31726}"/>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5" name="Freeform 1603">
              <a:extLst>
                <a:ext uri="{FF2B5EF4-FFF2-40B4-BE49-F238E27FC236}">
                  <a16:creationId xmlns:a16="http://schemas.microsoft.com/office/drawing/2014/main" id="{0C33DA1F-3588-B1E7-FEF3-EF272B77FBC3}"/>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6" name="Freeform 1604">
              <a:extLst>
                <a:ext uri="{FF2B5EF4-FFF2-40B4-BE49-F238E27FC236}">
                  <a16:creationId xmlns:a16="http://schemas.microsoft.com/office/drawing/2014/main" id="{BF16F0FF-229A-BE7B-3DBE-10C80B851554}"/>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 name="Freeform 1605">
              <a:extLst>
                <a:ext uri="{FF2B5EF4-FFF2-40B4-BE49-F238E27FC236}">
                  <a16:creationId xmlns:a16="http://schemas.microsoft.com/office/drawing/2014/main" id="{0D9F3F94-7840-8DF7-4D99-C558F2CD1309}"/>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08" name="Freeform 1606">
              <a:extLst>
                <a:ext uri="{FF2B5EF4-FFF2-40B4-BE49-F238E27FC236}">
                  <a16:creationId xmlns:a16="http://schemas.microsoft.com/office/drawing/2014/main" id="{100CE1A5-02F5-0030-5568-8D0625907790}"/>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9" name="Freeform 1607">
              <a:extLst>
                <a:ext uri="{FF2B5EF4-FFF2-40B4-BE49-F238E27FC236}">
                  <a16:creationId xmlns:a16="http://schemas.microsoft.com/office/drawing/2014/main" id="{55A648A0-B40F-9A5A-505D-D396C040F122}"/>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0" name="Freeform 1608">
              <a:extLst>
                <a:ext uri="{FF2B5EF4-FFF2-40B4-BE49-F238E27FC236}">
                  <a16:creationId xmlns:a16="http://schemas.microsoft.com/office/drawing/2014/main" id="{64917FFE-5443-63BA-CDB5-2E13384A596C}"/>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1" name="Freeform 1609">
              <a:extLst>
                <a:ext uri="{FF2B5EF4-FFF2-40B4-BE49-F238E27FC236}">
                  <a16:creationId xmlns:a16="http://schemas.microsoft.com/office/drawing/2014/main" id="{C71CE252-F9EB-8F6C-2701-40578FE2FEB8}"/>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2" name="Freeform 1610">
              <a:extLst>
                <a:ext uri="{FF2B5EF4-FFF2-40B4-BE49-F238E27FC236}">
                  <a16:creationId xmlns:a16="http://schemas.microsoft.com/office/drawing/2014/main" id="{9D24B3AF-3EEE-D8D9-922E-F4D031AC25AE}"/>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3" name="Freeform 1611">
              <a:extLst>
                <a:ext uri="{FF2B5EF4-FFF2-40B4-BE49-F238E27FC236}">
                  <a16:creationId xmlns:a16="http://schemas.microsoft.com/office/drawing/2014/main" id="{EE5D4513-E3CF-B087-A101-190794D6C3A8}"/>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4" name="Freeform 1612">
              <a:extLst>
                <a:ext uri="{FF2B5EF4-FFF2-40B4-BE49-F238E27FC236}">
                  <a16:creationId xmlns:a16="http://schemas.microsoft.com/office/drawing/2014/main" id="{DE3F7D92-10C8-B998-DF12-ED930A6A4C5B}"/>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5" name="Freeform 1613">
              <a:extLst>
                <a:ext uri="{FF2B5EF4-FFF2-40B4-BE49-F238E27FC236}">
                  <a16:creationId xmlns:a16="http://schemas.microsoft.com/office/drawing/2014/main" id="{FD72D34E-658D-97E4-FAC1-4C4D96645D78}"/>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6" name="Freeform 1614">
              <a:extLst>
                <a:ext uri="{FF2B5EF4-FFF2-40B4-BE49-F238E27FC236}">
                  <a16:creationId xmlns:a16="http://schemas.microsoft.com/office/drawing/2014/main" id="{FE8A64C3-6A73-1CCB-C21D-79604F3A6B4D}"/>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7" name="Freeform 1615">
              <a:extLst>
                <a:ext uri="{FF2B5EF4-FFF2-40B4-BE49-F238E27FC236}">
                  <a16:creationId xmlns:a16="http://schemas.microsoft.com/office/drawing/2014/main" id="{8B97D9B7-0AF4-26D1-1205-66A410CDE7EF}"/>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18" name="Freeform 1616">
              <a:extLst>
                <a:ext uri="{FF2B5EF4-FFF2-40B4-BE49-F238E27FC236}">
                  <a16:creationId xmlns:a16="http://schemas.microsoft.com/office/drawing/2014/main" id="{3440040D-6BD2-483F-EF42-BEA8644C66D4}"/>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9" name="Freeform 1617">
              <a:extLst>
                <a:ext uri="{FF2B5EF4-FFF2-40B4-BE49-F238E27FC236}">
                  <a16:creationId xmlns:a16="http://schemas.microsoft.com/office/drawing/2014/main" id="{25F7E743-C2AE-D7C3-6962-E9D286872977}"/>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0" name="Freeform 1618">
              <a:extLst>
                <a:ext uri="{FF2B5EF4-FFF2-40B4-BE49-F238E27FC236}">
                  <a16:creationId xmlns:a16="http://schemas.microsoft.com/office/drawing/2014/main" id="{3431FD08-46E2-2AFA-94D8-C4345E45E664}"/>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1" name="Freeform 1619">
              <a:extLst>
                <a:ext uri="{FF2B5EF4-FFF2-40B4-BE49-F238E27FC236}">
                  <a16:creationId xmlns:a16="http://schemas.microsoft.com/office/drawing/2014/main" id="{A9BE969E-E896-CC09-D999-F630B5305106}"/>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2" name="Freeform 1620">
              <a:extLst>
                <a:ext uri="{FF2B5EF4-FFF2-40B4-BE49-F238E27FC236}">
                  <a16:creationId xmlns:a16="http://schemas.microsoft.com/office/drawing/2014/main" id="{797A5BA6-DAB7-09C2-81E1-91CD2149A3E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3" name="Rectangle 1621">
              <a:extLst>
                <a:ext uri="{FF2B5EF4-FFF2-40B4-BE49-F238E27FC236}">
                  <a16:creationId xmlns:a16="http://schemas.microsoft.com/office/drawing/2014/main" id="{D4F60106-2E99-6BD1-0A2C-3815177F3C94}"/>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624" name="Group 1622">
            <a:extLst>
              <a:ext uri="{FF2B5EF4-FFF2-40B4-BE49-F238E27FC236}">
                <a16:creationId xmlns:a16="http://schemas.microsoft.com/office/drawing/2014/main" id="{EB4A21E4-92E5-5555-D726-BB1AFF4394A8}"/>
              </a:ext>
            </a:extLst>
          </p:cNvPr>
          <p:cNvGrpSpPr>
            <a:grpSpLocks/>
          </p:cNvGrpSpPr>
          <p:nvPr/>
        </p:nvGrpSpPr>
        <p:grpSpPr bwMode="auto">
          <a:xfrm>
            <a:off x="6329004" y="2082826"/>
            <a:ext cx="198438" cy="1306513"/>
            <a:chOff x="1595" y="1514"/>
            <a:chExt cx="125" cy="823"/>
          </a:xfrm>
        </p:grpSpPr>
        <p:sp>
          <p:nvSpPr>
            <p:cNvPr id="1625" name="Freeform 1623">
              <a:extLst>
                <a:ext uri="{FF2B5EF4-FFF2-40B4-BE49-F238E27FC236}">
                  <a16:creationId xmlns:a16="http://schemas.microsoft.com/office/drawing/2014/main" id="{E71A0AF1-D8B6-AC06-D7CC-C30AD3AB76EF}"/>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6" name="Freeform 1624">
              <a:extLst>
                <a:ext uri="{FF2B5EF4-FFF2-40B4-BE49-F238E27FC236}">
                  <a16:creationId xmlns:a16="http://schemas.microsoft.com/office/drawing/2014/main" id="{6BECD392-5943-9213-6BEF-7608C59AEC88}"/>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7" name="Freeform 1625">
              <a:extLst>
                <a:ext uri="{FF2B5EF4-FFF2-40B4-BE49-F238E27FC236}">
                  <a16:creationId xmlns:a16="http://schemas.microsoft.com/office/drawing/2014/main" id="{752D410E-B111-6965-56D8-E5D36B832D2D}"/>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8" name="Freeform 1626">
              <a:extLst>
                <a:ext uri="{FF2B5EF4-FFF2-40B4-BE49-F238E27FC236}">
                  <a16:creationId xmlns:a16="http://schemas.microsoft.com/office/drawing/2014/main" id="{8C08522A-C616-FF61-BB2E-A0F364D55B2C}"/>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29" name="Freeform 1627">
              <a:extLst>
                <a:ext uri="{FF2B5EF4-FFF2-40B4-BE49-F238E27FC236}">
                  <a16:creationId xmlns:a16="http://schemas.microsoft.com/office/drawing/2014/main" id="{B7101C04-A2C7-3083-629B-D79F76064C3E}"/>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0" name="Freeform 1628">
              <a:extLst>
                <a:ext uri="{FF2B5EF4-FFF2-40B4-BE49-F238E27FC236}">
                  <a16:creationId xmlns:a16="http://schemas.microsoft.com/office/drawing/2014/main" id="{4B06821A-7EFD-0EDD-B960-A4620E6921F9}"/>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31" name="Freeform 1629">
              <a:extLst>
                <a:ext uri="{FF2B5EF4-FFF2-40B4-BE49-F238E27FC236}">
                  <a16:creationId xmlns:a16="http://schemas.microsoft.com/office/drawing/2014/main" id="{FFEB9A6F-7219-81C6-A8BC-3AB02E6B3520}"/>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2" name="Freeform 1630">
              <a:extLst>
                <a:ext uri="{FF2B5EF4-FFF2-40B4-BE49-F238E27FC236}">
                  <a16:creationId xmlns:a16="http://schemas.microsoft.com/office/drawing/2014/main" id="{0C770EAD-1B6D-601C-FDA9-CFF1C521BF14}"/>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33" name="Freeform 1631">
              <a:extLst>
                <a:ext uri="{FF2B5EF4-FFF2-40B4-BE49-F238E27FC236}">
                  <a16:creationId xmlns:a16="http://schemas.microsoft.com/office/drawing/2014/main" id="{BBC897F5-0C3A-D57C-6C8B-3E6F81CB7592}"/>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34" name="Freeform 1632">
              <a:extLst>
                <a:ext uri="{FF2B5EF4-FFF2-40B4-BE49-F238E27FC236}">
                  <a16:creationId xmlns:a16="http://schemas.microsoft.com/office/drawing/2014/main" id="{2ACBD7B8-D9C4-E8A0-17D3-B48D3A408268}"/>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5" name="Freeform 1633">
              <a:extLst>
                <a:ext uri="{FF2B5EF4-FFF2-40B4-BE49-F238E27FC236}">
                  <a16:creationId xmlns:a16="http://schemas.microsoft.com/office/drawing/2014/main" id="{4941A3DC-9D2F-4AC0-3476-5AEEC3EA1CB0}"/>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36" name="Freeform 1634">
              <a:extLst>
                <a:ext uri="{FF2B5EF4-FFF2-40B4-BE49-F238E27FC236}">
                  <a16:creationId xmlns:a16="http://schemas.microsoft.com/office/drawing/2014/main" id="{A19AF177-5DBD-3C1A-419F-11FAEE631908}"/>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7" name="Freeform 1635">
              <a:extLst>
                <a:ext uri="{FF2B5EF4-FFF2-40B4-BE49-F238E27FC236}">
                  <a16:creationId xmlns:a16="http://schemas.microsoft.com/office/drawing/2014/main" id="{19739B4F-4337-E056-8F8C-38B2FB1B0B98}"/>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38" name="Freeform 1636">
              <a:extLst>
                <a:ext uri="{FF2B5EF4-FFF2-40B4-BE49-F238E27FC236}">
                  <a16:creationId xmlns:a16="http://schemas.microsoft.com/office/drawing/2014/main" id="{E8DA2ABC-2435-14AF-2AFD-281EBC74080C}"/>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 name="Freeform 1637">
              <a:extLst>
                <a:ext uri="{FF2B5EF4-FFF2-40B4-BE49-F238E27FC236}">
                  <a16:creationId xmlns:a16="http://schemas.microsoft.com/office/drawing/2014/main" id="{280EB4C3-692E-7364-5079-C404AEB8797B}"/>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0" name="Freeform 1638">
              <a:extLst>
                <a:ext uri="{FF2B5EF4-FFF2-40B4-BE49-F238E27FC236}">
                  <a16:creationId xmlns:a16="http://schemas.microsoft.com/office/drawing/2014/main" id="{A602F9C9-43A0-21F0-C10E-78486DAB50E1}"/>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1" name="Freeform 1639">
              <a:extLst>
                <a:ext uri="{FF2B5EF4-FFF2-40B4-BE49-F238E27FC236}">
                  <a16:creationId xmlns:a16="http://schemas.microsoft.com/office/drawing/2014/main" id="{880F4AC0-82D1-6B41-FD74-6195AD917560}"/>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 name="Freeform 1640">
              <a:extLst>
                <a:ext uri="{FF2B5EF4-FFF2-40B4-BE49-F238E27FC236}">
                  <a16:creationId xmlns:a16="http://schemas.microsoft.com/office/drawing/2014/main" id="{BA8A8902-10AD-6211-7E53-23448E91DA5D}"/>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3" name="Freeform 1641">
              <a:extLst>
                <a:ext uri="{FF2B5EF4-FFF2-40B4-BE49-F238E27FC236}">
                  <a16:creationId xmlns:a16="http://schemas.microsoft.com/office/drawing/2014/main" id="{AFCB70AB-F290-C185-5A60-C58FA6AD1148}"/>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4" name="Freeform 1642">
              <a:extLst>
                <a:ext uri="{FF2B5EF4-FFF2-40B4-BE49-F238E27FC236}">
                  <a16:creationId xmlns:a16="http://schemas.microsoft.com/office/drawing/2014/main" id="{CF4F2CF9-3A0C-DF79-DAC8-7ED05DE67DFA}"/>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5" name="Freeform 1643">
              <a:extLst>
                <a:ext uri="{FF2B5EF4-FFF2-40B4-BE49-F238E27FC236}">
                  <a16:creationId xmlns:a16="http://schemas.microsoft.com/office/drawing/2014/main" id="{00686948-E82D-9BE6-0274-7436149914D4}"/>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6" name="Freeform 1644">
              <a:extLst>
                <a:ext uri="{FF2B5EF4-FFF2-40B4-BE49-F238E27FC236}">
                  <a16:creationId xmlns:a16="http://schemas.microsoft.com/office/drawing/2014/main" id="{C2206D8B-88E2-A463-6A17-27354A00A1B2}"/>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7" name="Freeform 1645">
              <a:extLst>
                <a:ext uri="{FF2B5EF4-FFF2-40B4-BE49-F238E27FC236}">
                  <a16:creationId xmlns:a16="http://schemas.microsoft.com/office/drawing/2014/main" id="{37AF9832-CD4E-C233-774B-12B638875358}"/>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48" name="Freeform 1646">
              <a:extLst>
                <a:ext uri="{FF2B5EF4-FFF2-40B4-BE49-F238E27FC236}">
                  <a16:creationId xmlns:a16="http://schemas.microsoft.com/office/drawing/2014/main" id="{352E2328-1C43-277D-88CD-7CCE87A941B8}"/>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 name="Freeform 1647">
              <a:extLst>
                <a:ext uri="{FF2B5EF4-FFF2-40B4-BE49-F238E27FC236}">
                  <a16:creationId xmlns:a16="http://schemas.microsoft.com/office/drawing/2014/main" id="{A51DC108-AF64-A6B2-F251-ADCAEEBCA7AE}"/>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0" name="Freeform 1648">
              <a:extLst>
                <a:ext uri="{FF2B5EF4-FFF2-40B4-BE49-F238E27FC236}">
                  <a16:creationId xmlns:a16="http://schemas.microsoft.com/office/drawing/2014/main" id="{7E0AEC45-827F-65EC-5EF0-4708802D60AB}"/>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1" name="Freeform 1649">
              <a:extLst>
                <a:ext uri="{FF2B5EF4-FFF2-40B4-BE49-F238E27FC236}">
                  <a16:creationId xmlns:a16="http://schemas.microsoft.com/office/drawing/2014/main" id="{C080DD69-7254-2226-193E-92283F742853}"/>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2" name="Freeform 1650">
              <a:extLst>
                <a:ext uri="{FF2B5EF4-FFF2-40B4-BE49-F238E27FC236}">
                  <a16:creationId xmlns:a16="http://schemas.microsoft.com/office/drawing/2014/main" id="{9DC61D5E-612D-DE9D-79E0-CBA08F066073}"/>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3" name="Freeform 1651">
              <a:extLst>
                <a:ext uri="{FF2B5EF4-FFF2-40B4-BE49-F238E27FC236}">
                  <a16:creationId xmlns:a16="http://schemas.microsoft.com/office/drawing/2014/main" id="{EE0828E6-29FC-2573-B6D2-61E2E070FDE2}"/>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4" name="Freeform 1652">
              <a:extLst>
                <a:ext uri="{FF2B5EF4-FFF2-40B4-BE49-F238E27FC236}">
                  <a16:creationId xmlns:a16="http://schemas.microsoft.com/office/drawing/2014/main" id="{03DB602A-FFA1-8CBD-D1A0-0B1BBC336485}"/>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5" name="Freeform 1653">
              <a:extLst>
                <a:ext uri="{FF2B5EF4-FFF2-40B4-BE49-F238E27FC236}">
                  <a16:creationId xmlns:a16="http://schemas.microsoft.com/office/drawing/2014/main" id="{2408F26E-1448-591A-D705-FB59461055F3}"/>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6" name="Freeform 1654">
              <a:extLst>
                <a:ext uri="{FF2B5EF4-FFF2-40B4-BE49-F238E27FC236}">
                  <a16:creationId xmlns:a16="http://schemas.microsoft.com/office/drawing/2014/main" id="{4B31A951-B517-344B-8273-49D7C119C049}"/>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7" name="Freeform 1655">
              <a:extLst>
                <a:ext uri="{FF2B5EF4-FFF2-40B4-BE49-F238E27FC236}">
                  <a16:creationId xmlns:a16="http://schemas.microsoft.com/office/drawing/2014/main" id="{04883C9D-6DC6-CB6C-CDC8-76C7FDA6126E}"/>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8" name="Freeform 1656">
              <a:extLst>
                <a:ext uri="{FF2B5EF4-FFF2-40B4-BE49-F238E27FC236}">
                  <a16:creationId xmlns:a16="http://schemas.microsoft.com/office/drawing/2014/main" id="{DEAA14F8-E8AD-A506-7A68-DEA6DB2DB7C9}"/>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59" name="Freeform 1657">
              <a:extLst>
                <a:ext uri="{FF2B5EF4-FFF2-40B4-BE49-F238E27FC236}">
                  <a16:creationId xmlns:a16="http://schemas.microsoft.com/office/drawing/2014/main" id="{35542A28-B9F8-D0A7-C26F-6F99F06C7EDB}"/>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0" name="Freeform 1658">
              <a:extLst>
                <a:ext uri="{FF2B5EF4-FFF2-40B4-BE49-F238E27FC236}">
                  <a16:creationId xmlns:a16="http://schemas.microsoft.com/office/drawing/2014/main" id="{AB445BE1-4832-B897-65D0-1B8319CFFAED}"/>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1" name="Freeform 1659">
              <a:extLst>
                <a:ext uri="{FF2B5EF4-FFF2-40B4-BE49-F238E27FC236}">
                  <a16:creationId xmlns:a16="http://schemas.microsoft.com/office/drawing/2014/main" id="{C9B8F3BF-D0E6-1CBC-CE9B-686139AB75B9}"/>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2" name="Freeform 1660">
              <a:extLst>
                <a:ext uri="{FF2B5EF4-FFF2-40B4-BE49-F238E27FC236}">
                  <a16:creationId xmlns:a16="http://schemas.microsoft.com/office/drawing/2014/main" id="{F0A542BC-FD99-433E-4AB3-E460D38B2FF0}"/>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3" name="Freeform 1661">
              <a:extLst>
                <a:ext uri="{FF2B5EF4-FFF2-40B4-BE49-F238E27FC236}">
                  <a16:creationId xmlns:a16="http://schemas.microsoft.com/office/drawing/2014/main" id="{E57AB613-78BC-ED31-316B-3E18CE69DF0A}"/>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4" name="Freeform 1662">
              <a:extLst>
                <a:ext uri="{FF2B5EF4-FFF2-40B4-BE49-F238E27FC236}">
                  <a16:creationId xmlns:a16="http://schemas.microsoft.com/office/drawing/2014/main" id="{FD56C2EB-245E-5DAB-D54E-0DFA64FD3322}"/>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5" name="Freeform 1663">
              <a:extLst>
                <a:ext uri="{FF2B5EF4-FFF2-40B4-BE49-F238E27FC236}">
                  <a16:creationId xmlns:a16="http://schemas.microsoft.com/office/drawing/2014/main" id="{E83F4291-9B38-2A25-4EE4-43FFF4EE97D2}"/>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6" name="Freeform 1664">
              <a:extLst>
                <a:ext uri="{FF2B5EF4-FFF2-40B4-BE49-F238E27FC236}">
                  <a16:creationId xmlns:a16="http://schemas.microsoft.com/office/drawing/2014/main" id="{B90DD190-127E-67F1-9701-12AD794615BA}"/>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7" name="Freeform 1665">
              <a:extLst>
                <a:ext uri="{FF2B5EF4-FFF2-40B4-BE49-F238E27FC236}">
                  <a16:creationId xmlns:a16="http://schemas.microsoft.com/office/drawing/2014/main" id="{23BB041D-AE9C-C5B5-8A12-63BE024841D1}"/>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8" name="Freeform 1666">
              <a:extLst>
                <a:ext uri="{FF2B5EF4-FFF2-40B4-BE49-F238E27FC236}">
                  <a16:creationId xmlns:a16="http://schemas.microsoft.com/office/drawing/2014/main" id="{3A759F1C-671F-4803-BEFF-6C69D97E33CE}"/>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69" name="Freeform 1667">
              <a:extLst>
                <a:ext uri="{FF2B5EF4-FFF2-40B4-BE49-F238E27FC236}">
                  <a16:creationId xmlns:a16="http://schemas.microsoft.com/office/drawing/2014/main" id="{41A13AB2-FD8F-2403-8014-CA39E749098B}"/>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0" name="Freeform 1668">
              <a:extLst>
                <a:ext uri="{FF2B5EF4-FFF2-40B4-BE49-F238E27FC236}">
                  <a16:creationId xmlns:a16="http://schemas.microsoft.com/office/drawing/2014/main" id="{4A6535E5-4983-A031-66E1-85C0072DF788}"/>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1" name="Freeform 1669">
              <a:extLst>
                <a:ext uri="{FF2B5EF4-FFF2-40B4-BE49-F238E27FC236}">
                  <a16:creationId xmlns:a16="http://schemas.microsoft.com/office/drawing/2014/main" id="{5280255D-E67D-8528-1378-BF8C1C762369}"/>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2" name="Freeform 1670">
              <a:extLst>
                <a:ext uri="{FF2B5EF4-FFF2-40B4-BE49-F238E27FC236}">
                  <a16:creationId xmlns:a16="http://schemas.microsoft.com/office/drawing/2014/main" id="{7187EC3D-2B6F-AA9F-8A1A-DD145441CB96}"/>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3" name="Freeform 1671">
              <a:extLst>
                <a:ext uri="{FF2B5EF4-FFF2-40B4-BE49-F238E27FC236}">
                  <a16:creationId xmlns:a16="http://schemas.microsoft.com/office/drawing/2014/main" id="{E2FDCA7D-3DA4-2E93-5288-937C67986697}"/>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4" name="Freeform 1672">
              <a:extLst>
                <a:ext uri="{FF2B5EF4-FFF2-40B4-BE49-F238E27FC236}">
                  <a16:creationId xmlns:a16="http://schemas.microsoft.com/office/drawing/2014/main" id="{F67B2426-D30F-02D5-7A91-4FCF4D2CCA6F}"/>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5" name="Freeform 1673">
              <a:extLst>
                <a:ext uri="{FF2B5EF4-FFF2-40B4-BE49-F238E27FC236}">
                  <a16:creationId xmlns:a16="http://schemas.microsoft.com/office/drawing/2014/main" id="{D37E0FB2-13EE-9FF1-006C-EDE805AD1227}"/>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6" name="Freeform 1674">
              <a:extLst>
                <a:ext uri="{FF2B5EF4-FFF2-40B4-BE49-F238E27FC236}">
                  <a16:creationId xmlns:a16="http://schemas.microsoft.com/office/drawing/2014/main" id="{90CE9545-CC31-3906-48EF-DC58134333FA}"/>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7" name="Freeform 1675">
              <a:extLst>
                <a:ext uri="{FF2B5EF4-FFF2-40B4-BE49-F238E27FC236}">
                  <a16:creationId xmlns:a16="http://schemas.microsoft.com/office/drawing/2014/main" id="{DDED39AC-E485-C2CB-B8AB-9790B03A8868}"/>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78" name="Freeform 1676">
              <a:extLst>
                <a:ext uri="{FF2B5EF4-FFF2-40B4-BE49-F238E27FC236}">
                  <a16:creationId xmlns:a16="http://schemas.microsoft.com/office/drawing/2014/main" id="{C7DFCB6C-CC08-C9CB-1522-96FB19CA0D57}"/>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 name="Freeform 1677">
              <a:extLst>
                <a:ext uri="{FF2B5EF4-FFF2-40B4-BE49-F238E27FC236}">
                  <a16:creationId xmlns:a16="http://schemas.microsoft.com/office/drawing/2014/main" id="{CC2E6695-A40F-1DB4-1422-2D3F5C7E346D}"/>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0" name="Freeform 1678">
              <a:extLst>
                <a:ext uri="{FF2B5EF4-FFF2-40B4-BE49-F238E27FC236}">
                  <a16:creationId xmlns:a16="http://schemas.microsoft.com/office/drawing/2014/main" id="{0A7229DA-7024-0E89-89A8-357C393381BE}"/>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1" name="Freeform 1679">
              <a:extLst>
                <a:ext uri="{FF2B5EF4-FFF2-40B4-BE49-F238E27FC236}">
                  <a16:creationId xmlns:a16="http://schemas.microsoft.com/office/drawing/2014/main" id="{13195184-450B-5EB7-C833-3EC2285D2B2A}"/>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2" name="Freeform 1680">
              <a:extLst>
                <a:ext uri="{FF2B5EF4-FFF2-40B4-BE49-F238E27FC236}">
                  <a16:creationId xmlns:a16="http://schemas.microsoft.com/office/drawing/2014/main" id="{2323912E-C53A-FCBC-13BF-ED82D36C4AF1}"/>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3" name="Freeform 1681">
              <a:extLst>
                <a:ext uri="{FF2B5EF4-FFF2-40B4-BE49-F238E27FC236}">
                  <a16:creationId xmlns:a16="http://schemas.microsoft.com/office/drawing/2014/main" id="{C30E9E1D-8DA6-D8F7-B707-B8C9491CCF0B}"/>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4" name="Freeform 1682">
              <a:extLst>
                <a:ext uri="{FF2B5EF4-FFF2-40B4-BE49-F238E27FC236}">
                  <a16:creationId xmlns:a16="http://schemas.microsoft.com/office/drawing/2014/main" id="{2B074ADD-E436-7144-BD08-DC67975811F0}"/>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5" name="Freeform 1683">
              <a:extLst>
                <a:ext uri="{FF2B5EF4-FFF2-40B4-BE49-F238E27FC236}">
                  <a16:creationId xmlns:a16="http://schemas.microsoft.com/office/drawing/2014/main" id="{BDBD5EAF-D221-36A4-F41E-F743EB288E0E}"/>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6" name="Freeform 1684">
              <a:extLst>
                <a:ext uri="{FF2B5EF4-FFF2-40B4-BE49-F238E27FC236}">
                  <a16:creationId xmlns:a16="http://schemas.microsoft.com/office/drawing/2014/main" id="{A2F7659A-E9D2-ACD7-7739-9A17BCFBC995}"/>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7" name="Freeform 1685">
              <a:extLst>
                <a:ext uri="{FF2B5EF4-FFF2-40B4-BE49-F238E27FC236}">
                  <a16:creationId xmlns:a16="http://schemas.microsoft.com/office/drawing/2014/main" id="{06E2ABF7-46EC-1F90-9D0D-A014C2E5B485}"/>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8" name="Freeform 1686">
              <a:extLst>
                <a:ext uri="{FF2B5EF4-FFF2-40B4-BE49-F238E27FC236}">
                  <a16:creationId xmlns:a16="http://schemas.microsoft.com/office/drawing/2014/main" id="{CF3F546C-BF45-6F32-7B78-E9CC1ECAAFCD}"/>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89" name="Freeform 1687">
              <a:extLst>
                <a:ext uri="{FF2B5EF4-FFF2-40B4-BE49-F238E27FC236}">
                  <a16:creationId xmlns:a16="http://schemas.microsoft.com/office/drawing/2014/main" id="{87B71887-F3DC-F658-DC26-1408163B9620}"/>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0" name="Freeform 1688">
              <a:extLst>
                <a:ext uri="{FF2B5EF4-FFF2-40B4-BE49-F238E27FC236}">
                  <a16:creationId xmlns:a16="http://schemas.microsoft.com/office/drawing/2014/main" id="{C21877BE-5D86-3C4E-A916-F819925A009C}"/>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1" name="Freeform 1689">
              <a:extLst>
                <a:ext uri="{FF2B5EF4-FFF2-40B4-BE49-F238E27FC236}">
                  <a16:creationId xmlns:a16="http://schemas.microsoft.com/office/drawing/2014/main" id="{9B55CE95-FDE8-4850-BC44-53CB9D87603B}"/>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2" name="Freeform 1690">
              <a:extLst>
                <a:ext uri="{FF2B5EF4-FFF2-40B4-BE49-F238E27FC236}">
                  <a16:creationId xmlns:a16="http://schemas.microsoft.com/office/drawing/2014/main" id="{0BEEE7F4-7FA8-99B8-9BF2-072ED6A7077F}"/>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3" name="Freeform 1691">
              <a:extLst>
                <a:ext uri="{FF2B5EF4-FFF2-40B4-BE49-F238E27FC236}">
                  <a16:creationId xmlns:a16="http://schemas.microsoft.com/office/drawing/2014/main" id="{3B5B50DB-E6D1-12BE-594F-24FFEED41D2D}"/>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4" name="Freeform 1692">
              <a:extLst>
                <a:ext uri="{FF2B5EF4-FFF2-40B4-BE49-F238E27FC236}">
                  <a16:creationId xmlns:a16="http://schemas.microsoft.com/office/drawing/2014/main" id="{12B7265E-E7F5-FFAA-6E4E-596F28FB7960}"/>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5" name="Freeform 1693">
              <a:extLst>
                <a:ext uri="{FF2B5EF4-FFF2-40B4-BE49-F238E27FC236}">
                  <a16:creationId xmlns:a16="http://schemas.microsoft.com/office/drawing/2014/main" id="{3F5D72EC-37EE-27E3-8EDB-7AEA7CD29298}"/>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6" name="Freeform 1694">
              <a:extLst>
                <a:ext uri="{FF2B5EF4-FFF2-40B4-BE49-F238E27FC236}">
                  <a16:creationId xmlns:a16="http://schemas.microsoft.com/office/drawing/2014/main" id="{AD7AA117-70B6-70C7-9552-9FFB3A219DC7}"/>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7" name="Freeform 1695">
              <a:extLst>
                <a:ext uri="{FF2B5EF4-FFF2-40B4-BE49-F238E27FC236}">
                  <a16:creationId xmlns:a16="http://schemas.microsoft.com/office/drawing/2014/main" id="{4A613260-E615-64AB-1FB6-DABBC45A338F}"/>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8" name="Freeform 1696">
              <a:extLst>
                <a:ext uri="{FF2B5EF4-FFF2-40B4-BE49-F238E27FC236}">
                  <a16:creationId xmlns:a16="http://schemas.microsoft.com/office/drawing/2014/main" id="{E797B537-EBA5-A175-61CD-68494A606FE6}"/>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699" name="Freeform 1697">
              <a:extLst>
                <a:ext uri="{FF2B5EF4-FFF2-40B4-BE49-F238E27FC236}">
                  <a16:creationId xmlns:a16="http://schemas.microsoft.com/office/drawing/2014/main" id="{B84DB9EE-F489-6C7A-D84C-98228DB14397}"/>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0" name="Freeform 1698">
              <a:extLst>
                <a:ext uri="{FF2B5EF4-FFF2-40B4-BE49-F238E27FC236}">
                  <a16:creationId xmlns:a16="http://schemas.microsoft.com/office/drawing/2014/main" id="{1B8C4D15-CE4D-CA53-59DB-FE79CE1990D7}"/>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01" name="Freeform 1699">
              <a:extLst>
                <a:ext uri="{FF2B5EF4-FFF2-40B4-BE49-F238E27FC236}">
                  <a16:creationId xmlns:a16="http://schemas.microsoft.com/office/drawing/2014/main" id="{B9CAFCFC-DC12-88F5-5DC9-BE92A710FB48}"/>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2" name="Rectangle 1700">
              <a:extLst>
                <a:ext uri="{FF2B5EF4-FFF2-40B4-BE49-F238E27FC236}">
                  <a16:creationId xmlns:a16="http://schemas.microsoft.com/office/drawing/2014/main" id="{532C2B0B-E2D8-3E35-0FE4-5D8BB037E1CC}"/>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03" name="Group 1701">
            <a:extLst>
              <a:ext uri="{FF2B5EF4-FFF2-40B4-BE49-F238E27FC236}">
                <a16:creationId xmlns:a16="http://schemas.microsoft.com/office/drawing/2014/main" id="{EFD67A83-1133-6BCB-1469-5E96B32A3A48}"/>
              </a:ext>
            </a:extLst>
          </p:cNvPr>
          <p:cNvGrpSpPr>
            <a:grpSpLocks/>
          </p:cNvGrpSpPr>
          <p:nvPr/>
        </p:nvGrpSpPr>
        <p:grpSpPr bwMode="auto">
          <a:xfrm>
            <a:off x="8727717" y="2082826"/>
            <a:ext cx="198437" cy="1306513"/>
            <a:chOff x="1595" y="1514"/>
            <a:chExt cx="125" cy="823"/>
          </a:xfrm>
        </p:grpSpPr>
        <p:sp>
          <p:nvSpPr>
            <p:cNvPr id="1704" name="Freeform 1702">
              <a:extLst>
                <a:ext uri="{FF2B5EF4-FFF2-40B4-BE49-F238E27FC236}">
                  <a16:creationId xmlns:a16="http://schemas.microsoft.com/office/drawing/2014/main" id="{25BF3FBB-F128-0D22-0FCB-79CBDD7FEDDB}"/>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05" name="Freeform 1703">
              <a:extLst>
                <a:ext uri="{FF2B5EF4-FFF2-40B4-BE49-F238E27FC236}">
                  <a16:creationId xmlns:a16="http://schemas.microsoft.com/office/drawing/2014/main" id="{7049B79D-1C51-6569-8210-AAC79D022AEC}"/>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06" name="Freeform 1704">
              <a:extLst>
                <a:ext uri="{FF2B5EF4-FFF2-40B4-BE49-F238E27FC236}">
                  <a16:creationId xmlns:a16="http://schemas.microsoft.com/office/drawing/2014/main" id="{46667F15-3C70-1502-9803-4F000CF69167}"/>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7" name="Freeform 1705">
              <a:extLst>
                <a:ext uri="{FF2B5EF4-FFF2-40B4-BE49-F238E27FC236}">
                  <a16:creationId xmlns:a16="http://schemas.microsoft.com/office/drawing/2014/main" id="{F316A1F7-2839-81E0-E4E9-9A9D595A6D9D}"/>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08" name="Freeform 1706">
              <a:extLst>
                <a:ext uri="{FF2B5EF4-FFF2-40B4-BE49-F238E27FC236}">
                  <a16:creationId xmlns:a16="http://schemas.microsoft.com/office/drawing/2014/main" id="{C1C4BDAC-CC3F-2906-5720-B05C199F29FE}"/>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9" name="Freeform 1707">
              <a:extLst>
                <a:ext uri="{FF2B5EF4-FFF2-40B4-BE49-F238E27FC236}">
                  <a16:creationId xmlns:a16="http://schemas.microsoft.com/office/drawing/2014/main" id="{2F7C68E4-0728-2287-4727-0C7C7D6350B4}"/>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0" name="Freeform 1708">
              <a:extLst>
                <a:ext uri="{FF2B5EF4-FFF2-40B4-BE49-F238E27FC236}">
                  <a16:creationId xmlns:a16="http://schemas.microsoft.com/office/drawing/2014/main" id="{95441F4C-9FE0-223B-F20B-C136AD3652AE}"/>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1" name="Freeform 1709">
              <a:extLst>
                <a:ext uri="{FF2B5EF4-FFF2-40B4-BE49-F238E27FC236}">
                  <a16:creationId xmlns:a16="http://schemas.microsoft.com/office/drawing/2014/main" id="{9790BA66-82BC-E571-63D8-3B1D1C8BFEE2}"/>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2" name="Freeform 1710">
              <a:extLst>
                <a:ext uri="{FF2B5EF4-FFF2-40B4-BE49-F238E27FC236}">
                  <a16:creationId xmlns:a16="http://schemas.microsoft.com/office/drawing/2014/main" id="{85618F24-C9EA-8A70-4034-72E75D05FEC9}"/>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3" name="Freeform 1711">
              <a:extLst>
                <a:ext uri="{FF2B5EF4-FFF2-40B4-BE49-F238E27FC236}">
                  <a16:creationId xmlns:a16="http://schemas.microsoft.com/office/drawing/2014/main" id="{98B4B602-D481-C6EF-3315-960915CB4C1A}"/>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4" name="Freeform 1712">
              <a:extLst>
                <a:ext uri="{FF2B5EF4-FFF2-40B4-BE49-F238E27FC236}">
                  <a16:creationId xmlns:a16="http://schemas.microsoft.com/office/drawing/2014/main" id="{5A36D891-0F94-C85B-FA9D-C08FD7E3B787}"/>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5" name="Freeform 1713">
              <a:extLst>
                <a:ext uri="{FF2B5EF4-FFF2-40B4-BE49-F238E27FC236}">
                  <a16:creationId xmlns:a16="http://schemas.microsoft.com/office/drawing/2014/main" id="{44EDE738-4128-FF9E-DB02-0FCF9696E895}"/>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6" name="Freeform 1714">
              <a:extLst>
                <a:ext uri="{FF2B5EF4-FFF2-40B4-BE49-F238E27FC236}">
                  <a16:creationId xmlns:a16="http://schemas.microsoft.com/office/drawing/2014/main" id="{344F0272-3678-27B0-E3F3-B7D1C78B1A57}"/>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7" name="Freeform 1715">
              <a:extLst>
                <a:ext uri="{FF2B5EF4-FFF2-40B4-BE49-F238E27FC236}">
                  <a16:creationId xmlns:a16="http://schemas.microsoft.com/office/drawing/2014/main" id="{ED5CF431-AC99-967F-131A-F71A41868DB0}"/>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8" name="Freeform 1716">
              <a:extLst>
                <a:ext uri="{FF2B5EF4-FFF2-40B4-BE49-F238E27FC236}">
                  <a16:creationId xmlns:a16="http://schemas.microsoft.com/office/drawing/2014/main" id="{670A7BCC-C7C6-C9AC-F7B7-73AF8B056BE7}"/>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19" name="Freeform 1717">
              <a:extLst>
                <a:ext uri="{FF2B5EF4-FFF2-40B4-BE49-F238E27FC236}">
                  <a16:creationId xmlns:a16="http://schemas.microsoft.com/office/drawing/2014/main" id="{FC822937-41BB-0D74-5BA3-341F3AAE17DB}"/>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0" name="Freeform 1718">
              <a:extLst>
                <a:ext uri="{FF2B5EF4-FFF2-40B4-BE49-F238E27FC236}">
                  <a16:creationId xmlns:a16="http://schemas.microsoft.com/office/drawing/2014/main" id="{CF6947A5-DF48-6653-E1A1-4A69C2BFBA47}"/>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1" name="Freeform 1719">
              <a:extLst>
                <a:ext uri="{FF2B5EF4-FFF2-40B4-BE49-F238E27FC236}">
                  <a16:creationId xmlns:a16="http://schemas.microsoft.com/office/drawing/2014/main" id="{CB57F1F9-07D8-234A-4581-551ACB290E78}"/>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2" name="Freeform 1720">
              <a:extLst>
                <a:ext uri="{FF2B5EF4-FFF2-40B4-BE49-F238E27FC236}">
                  <a16:creationId xmlns:a16="http://schemas.microsoft.com/office/drawing/2014/main" id="{2B9F456D-7A74-14CD-6307-F597B0F1D883}"/>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3" name="Freeform 1721">
              <a:extLst>
                <a:ext uri="{FF2B5EF4-FFF2-40B4-BE49-F238E27FC236}">
                  <a16:creationId xmlns:a16="http://schemas.microsoft.com/office/drawing/2014/main" id="{A8E4FD8E-3D28-F2F0-669B-13B3DD01916F}"/>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4" name="Freeform 1722">
              <a:extLst>
                <a:ext uri="{FF2B5EF4-FFF2-40B4-BE49-F238E27FC236}">
                  <a16:creationId xmlns:a16="http://schemas.microsoft.com/office/drawing/2014/main" id="{1EA2BA56-393E-050D-011F-B452DD87DA97}"/>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5" name="Freeform 1723">
              <a:extLst>
                <a:ext uri="{FF2B5EF4-FFF2-40B4-BE49-F238E27FC236}">
                  <a16:creationId xmlns:a16="http://schemas.microsoft.com/office/drawing/2014/main" id="{30916304-BB77-57B5-AE4A-ADBBCF770678}"/>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6" name="Freeform 1724">
              <a:extLst>
                <a:ext uri="{FF2B5EF4-FFF2-40B4-BE49-F238E27FC236}">
                  <a16:creationId xmlns:a16="http://schemas.microsoft.com/office/drawing/2014/main" id="{3C4C4FC5-E1EC-DDB1-4E0C-9FA7930375FC}"/>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7" name="Freeform 1725">
              <a:extLst>
                <a:ext uri="{FF2B5EF4-FFF2-40B4-BE49-F238E27FC236}">
                  <a16:creationId xmlns:a16="http://schemas.microsoft.com/office/drawing/2014/main" id="{75A03338-F858-1B8A-3BA0-711B2281BD03}"/>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8" name="Freeform 1726">
              <a:extLst>
                <a:ext uri="{FF2B5EF4-FFF2-40B4-BE49-F238E27FC236}">
                  <a16:creationId xmlns:a16="http://schemas.microsoft.com/office/drawing/2014/main" id="{39474A8C-2992-9E93-8BCC-6B54C90C9DF0}"/>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29" name="Freeform 1727">
              <a:extLst>
                <a:ext uri="{FF2B5EF4-FFF2-40B4-BE49-F238E27FC236}">
                  <a16:creationId xmlns:a16="http://schemas.microsoft.com/office/drawing/2014/main" id="{AABA7A35-DCEB-7042-5FCE-7A52C86D5340}"/>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0" name="Freeform 1728">
              <a:extLst>
                <a:ext uri="{FF2B5EF4-FFF2-40B4-BE49-F238E27FC236}">
                  <a16:creationId xmlns:a16="http://schemas.microsoft.com/office/drawing/2014/main" id="{76BDA782-6E2B-E2AC-1DFC-5119A02D14E7}"/>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31" name="Freeform 1729">
              <a:extLst>
                <a:ext uri="{FF2B5EF4-FFF2-40B4-BE49-F238E27FC236}">
                  <a16:creationId xmlns:a16="http://schemas.microsoft.com/office/drawing/2014/main" id="{77A34ECD-3820-3AFA-C532-FEE00321055F}"/>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2" name="Freeform 1730">
              <a:extLst>
                <a:ext uri="{FF2B5EF4-FFF2-40B4-BE49-F238E27FC236}">
                  <a16:creationId xmlns:a16="http://schemas.microsoft.com/office/drawing/2014/main" id="{7989CCF5-BAA9-9D49-E443-F08BE9EDCE91}"/>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33" name="Freeform 1731">
              <a:extLst>
                <a:ext uri="{FF2B5EF4-FFF2-40B4-BE49-F238E27FC236}">
                  <a16:creationId xmlns:a16="http://schemas.microsoft.com/office/drawing/2014/main" id="{370FD949-45BD-3EE4-AF4F-7A76B3FF348B}"/>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34" name="Freeform 1732">
              <a:extLst>
                <a:ext uri="{FF2B5EF4-FFF2-40B4-BE49-F238E27FC236}">
                  <a16:creationId xmlns:a16="http://schemas.microsoft.com/office/drawing/2014/main" id="{73D87555-FC44-F571-648C-B6C8061E5991}"/>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5" name="Freeform 1733">
              <a:extLst>
                <a:ext uri="{FF2B5EF4-FFF2-40B4-BE49-F238E27FC236}">
                  <a16:creationId xmlns:a16="http://schemas.microsoft.com/office/drawing/2014/main" id="{5AB924BE-2555-31B0-A2A1-413E47B3EB0C}"/>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36" name="Freeform 1734">
              <a:extLst>
                <a:ext uri="{FF2B5EF4-FFF2-40B4-BE49-F238E27FC236}">
                  <a16:creationId xmlns:a16="http://schemas.microsoft.com/office/drawing/2014/main" id="{859B60D6-EFA7-93AA-181A-0ACD4F6533F5}"/>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7" name="Freeform 1735">
              <a:extLst>
                <a:ext uri="{FF2B5EF4-FFF2-40B4-BE49-F238E27FC236}">
                  <a16:creationId xmlns:a16="http://schemas.microsoft.com/office/drawing/2014/main" id="{0BE4AF2B-BA4B-7F9F-DEAD-74E177FD2711}"/>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38" name="Freeform 1736">
              <a:extLst>
                <a:ext uri="{FF2B5EF4-FFF2-40B4-BE49-F238E27FC236}">
                  <a16:creationId xmlns:a16="http://schemas.microsoft.com/office/drawing/2014/main" id="{10645F55-4E27-E14D-4321-B6BF249A5455}"/>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9" name="Freeform 1737">
              <a:extLst>
                <a:ext uri="{FF2B5EF4-FFF2-40B4-BE49-F238E27FC236}">
                  <a16:creationId xmlns:a16="http://schemas.microsoft.com/office/drawing/2014/main" id="{5D682B33-FFAE-6820-5CA8-D79AE136DD7A}"/>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0" name="Freeform 1738">
              <a:extLst>
                <a:ext uri="{FF2B5EF4-FFF2-40B4-BE49-F238E27FC236}">
                  <a16:creationId xmlns:a16="http://schemas.microsoft.com/office/drawing/2014/main" id="{61C5551E-E5C9-49EA-7220-1D3ABB490DA5}"/>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1" name="Freeform 1739">
              <a:extLst>
                <a:ext uri="{FF2B5EF4-FFF2-40B4-BE49-F238E27FC236}">
                  <a16:creationId xmlns:a16="http://schemas.microsoft.com/office/drawing/2014/main" id="{0EE643ED-CEA7-9B59-4950-75F60B80FA8B}"/>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 name="Freeform 1740">
              <a:extLst>
                <a:ext uri="{FF2B5EF4-FFF2-40B4-BE49-F238E27FC236}">
                  <a16:creationId xmlns:a16="http://schemas.microsoft.com/office/drawing/2014/main" id="{7A58C336-7294-B625-D61D-2007AB4BF0E8}"/>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3" name="Freeform 1741">
              <a:extLst>
                <a:ext uri="{FF2B5EF4-FFF2-40B4-BE49-F238E27FC236}">
                  <a16:creationId xmlns:a16="http://schemas.microsoft.com/office/drawing/2014/main" id="{BFA1BB35-C0C1-ADB2-C3F3-86D97FF89442}"/>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 name="Freeform 1742">
              <a:extLst>
                <a:ext uri="{FF2B5EF4-FFF2-40B4-BE49-F238E27FC236}">
                  <a16:creationId xmlns:a16="http://schemas.microsoft.com/office/drawing/2014/main" id="{263B4C8A-A338-8146-E1C1-BC21AD363169}"/>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5" name="Freeform 1743">
              <a:extLst>
                <a:ext uri="{FF2B5EF4-FFF2-40B4-BE49-F238E27FC236}">
                  <a16:creationId xmlns:a16="http://schemas.microsoft.com/office/drawing/2014/main" id="{1A85433F-4137-05F6-5200-364E0694AA8B}"/>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 name="Freeform 1744">
              <a:extLst>
                <a:ext uri="{FF2B5EF4-FFF2-40B4-BE49-F238E27FC236}">
                  <a16:creationId xmlns:a16="http://schemas.microsoft.com/office/drawing/2014/main" id="{B30B8B3D-6CFA-3C9E-E19A-1415A1C95A2A}"/>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7" name="Freeform 1745">
              <a:extLst>
                <a:ext uri="{FF2B5EF4-FFF2-40B4-BE49-F238E27FC236}">
                  <a16:creationId xmlns:a16="http://schemas.microsoft.com/office/drawing/2014/main" id="{B276A230-9A2C-D49F-EE1E-FF899BAEF2B6}"/>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48" name="Freeform 1746">
              <a:extLst>
                <a:ext uri="{FF2B5EF4-FFF2-40B4-BE49-F238E27FC236}">
                  <a16:creationId xmlns:a16="http://schemas.microsoft.com/office/drawing/2014/main" id="{23EE2A43-DCF4-00A3-D983-BE3DAC805072}"/>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9" name="Freeform 1747">
              <a:extLst>
                <a:ext uri="{FF2B5EF4-FFF2-40B4-BE49-F238E27FC236}">
                  <a16:creationId xmlns:a16="http://schemas.microsoft.com/office/drawing/2014/main" id="{64C8C111-9FF3-6A71-947B-C1F1AA84A223}"/>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0" name="Freeform 1748">
              <a:extLst>
                <a:ext uri="{FF2B5EF4-FFF2-40B4-BE49-F238E27FC236}">
                  <a16:creationId xmlns:a16="http://schemas.microsoft.com/office/drawing/2014/main" id="{E76E86F1-754B-32E8-ACD9-6925459F6768}"/>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 name="Freeform 1749">
              <a:extLst>
                <a:ext uri="{FF2B5EF4-FFF2-40B4-BE49-F238E27FC236}">
                  <a16:creationId xmlns:a16="http://schemas.microsoft.com/office/drawing/2014/main" id="{BB41D425-E2C4-6046-99EB-ECE771A6125B}"/>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2" name="Freeform 1750">
              <a:extLst>
                <a:ext uri="{FF2B5EF4-FFF2-40B4-BE49-F238E27FC236}">
                  <a16:creationId xmlns:a16="http://schemas.microsoft.com/office/drawing/2014/main" id="{BA7A93C5-FDDD-D3AF-8E11-731A6A78750F}"/>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3" name="Freeform 1751">
              <a:extLst>
                <a:ext uri="{FF2B5EF4-FFF2-40B4-BE49-F238E27FC236}">
                  <a16:creationId xmlns:a16="http://schemas.microsoft.com/office/drawing/2014/main" id="{6AD0BE18-BACA-13FA-93EB-BF669BE8DF2B}"/>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4" name="Freeform 1752">
              <a:extLst>
                <a:ext uri="{FF2B5EF4-FFF2-40B4-BE49-F238E27FC236}">
                  <a16:creationId xmlns:a16="http://schemas.microsoft.com/office/drawing/2014/main" id="{2DDCA410-BD6A-EC1E-B6EE-5221A8B3AEC4}"/>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5" name="Freeform 1753">
              <a:extLst>
                <a:ext uri="{FF2B5EF4-FFF2-40B4-BE49-F238E27FC236}">
                  <a16:creationId xmlns:a16="http://schemas.microsoft.com/office/drawing/2014/main" id="{FBF87DF8-B20E-E5C3-1479-3BD41ED78274}"/>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 name="Freeform 1754">
              <a:extLst>
                <a:ext uri="{FF2B5EF4-FFF2-40B4-BE49-F238E27FC236}">
                  <a16:creationId xmlns:a16="http://schemas.microsoft.com/office/drawing/2014/main" id="{188339BA-F85D-DDD8-ED16-E7281EE64F0F}"/>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7" name="Freeform 1755">
              <a:extLst>
                <a:ext uri="{FF2B5EF4-FFF2-40B4-BE49-F238E27FC236}">
                  <a16:creationId xmlns:a16="http://schemas.microsoft.com/office/drawing/2014/main" id="{0A2195ED-C875-220F-5014-DD5430A53EE7}"/>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 name="Freeform 1756">
              <a:extLst>
                <a:ext uri="{FF2B5EF4-FFF2-40B4-BE49-F238E27FC236}">
                  <a16:creationId xmlns:a16="http://schemas.microsoft.com/office/drawing/2014/main" id="{F7F9517C-8F77-6C50-5372-9A3D60B1E4C2}"/>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59" name="Freeform 1757">
              <a:extLst>
                <a:ext uri="{FF2B5EF4-FFF2-40B4-BE49-F238E27FC236}">
                  <a16:creationId xmlns:a16="http://schemas.microsoft.com/office/drawing/2014/main" id="{815B9CDF-8DED-CA21-905A-076061869BF0}"/>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0" name="Freeform 1758">
              <a:extLst>
                <a:ext uri="{FF2B5EF4-FFF2-40B4-BE49-F238E27FC236}">
                  <a16:creationId xmlns:a16="http://schemas.microsoft.com/office/drawing/2014/main" id="{77B5A99D-DB34-0DA8-8B1C-0E2E94F64A26}"/>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1" name="Freeform 1759">
              <a:extLst>
                <a:ext uri="{FF2B5EF4-FFF2-40B4-BE49-F238E27FC236}">
                  <a16:creationId xmlns:a16="http://schemas.microsoft.com/office/drawing/2014/main" id="{85064C02-8100-0632-6094-BCF6971ABEBF}"/>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2" name="Freeform 1760">
              <a:extLst>
                <a:ext uri="{FF2B5EF4-FFF2-40B4-BE49-F238E27FC236}">
                  <a16:creationId xmlns:a16="http://schemas.microsoft.com/office/drawing/2014/main" id="{75C505BB-9768-1EDB-7096-5AC7CD3DE651}"/>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3" name="Freeform 1761">
              <a:extLst>
                <a:ext uri="{FF2B5EF4-FFF2-40B4-BE49-F238E27FC236}">
                  <a16:creationId xmlns:a16="http://schemas.microsoft.com/office/drawing/2014/main" id="{01107483-CC96-CF02-9F13-31A2BF9F57B0}"/>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4" name="Freeform 1762">
              <a:extLst>
                <a:ext uri="{FF2B5EF4-FFF2-40B4-BE49-F238E27FC236}">
                  <a16:creationId xmlns:a16="http://schemas.microsoft.com/office/drawing/2014/main" id="{268D68E8-E7DD-F9CB-49C6-0CED5D3EDE7D}"/>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5" name="Freeform 1763">
              <a:extLst>
                <a:ext uri="{FF2B5EF4-FFF2-40B4-BE49-F238E27FC236}">
                  <a16:creationId xmlns:a16="http://schemas.microsoft.com/office/drawing/2014/main" id="{F5B26F5E-E218-F401-9C5F-D9BA19C0B769}"/>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6" name="Freeform 1764">
              <a:extLst>
                <a:ext uri="{FF2B5EF4-FFF2-40B4-BE49-F238E27FC236}">
                  <a16:creationId xmlns:a16="http://schemas.microsoft.com/office/drawing/2014/main" id="{9AF380A4-2773-2481-0A25-4C98CC27DE1F}"/>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7" name="Freeform 1765">
              <a:extLst>
                <a:ext uri="{FF2B5EF4-FFF2-40B4-BE49-F238E27FC236}">
                  <a16:creationId xmlns:a16="http://schemas.microsoft.com/office/drawing/2014/main" id="{9C24BC6C-AA71-3A1E-9F86-46DA324DBF18}"/>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8" name="Freeform 1766">
              <a:extLst>
                <a:ext uri="{FF2B5EF4-FFF2-40B4-BE49-F238E27FC236}">
                  <a16:creationId xmlns:a16="http://schemas.microsoft.com/office/drawing/2014/main" id="{22B3EF7A-79F3-7D87-D7F0-5B1CE3062235}"/>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69" name="Freeform 1767">
              <a:extLst>
                <a:ext uri="{FF2B5EF4-FFF2-40B4-BE49-F238E27FC236}">
                  <a16:creationId xmlns:a16="http://schemas.microsoft.com/office/drawing/2014/main" id="{AE5D2F88-06EB-35A5-63FA-9C90D38FC90D}"/>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0" name="Freeform 1768">
              <a:extLst>
                <a:ext uri="{FF2B5EF4-FFF2-40B4-BE49-F238E27FC236}">
                  <a16:creationId xmlns:a16="http://schemas.microsoft.com/office/drawing/2014/main" id="{9FBC925C-43CB-503A-2388-8AF6FF6EC098}"/>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71" name="Freeform 1769">
              <a:extLst>
                <a:ext uri="{FF2B5EF4-FFF2-40B4-BE49-F238E27FC236}">
                  <a16:creationId xmlns:a16="http://schemas.microsoft.com/office/drawing/2014/main" id="{AA0BF0B6-90CC-7ECF-8F6A-B20A5F224193}"/>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2" name="Freeform 1770">
              <a:extLst>
                <a:ext uri="{FF2B5EF4-FFF2-40B4-BE49-F238E27FC236}">
                  <a16:creationId xmlns:a16="http://schemas.microsoft.com/office/drawing/2014/main" id="{6DF15A25-B951-F898-F4DF-4E91F65F1F03}"/>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73" name="Freeform 1771">
              <a:extLst>
                <a:ext uri="{FF2B5EF4-FFF2-40B4-BE49-F238E27FC236}">
                  <a16:creationId xmlns:a16="http://schemas.microsoft.com/office/drawing/2014/main" id="{4E74A0E6-925D-9DE4-C335-FBB11D32C5D2}"/>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4" name="Freeform 1772">
              <a:extLst>
                <a:ext uri="{FF2B5EF4-FFF2-40B4-BE49-F238E27FC236}">
                  <a16:creationId xmlns:a16="http://schemas.microsoft.com/office/drawing/2014/main" id="{60E13AD4-C66B-B428-9E2B-50C4508BD99B}"/>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75" name="Freeform 1773">
              <a:extLst>
                <a:ext uri="{FF2B5EF4-FFF2-40B4-BE49-F238E27FC236}">
                  <a16:creationId xmlns:a16="http://schemas.microsoft.com/office/drawing/2014/main" id="{BE9EF5C2-FDAB-5B45-1E8C-295992AFC876}"/>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76" name="Freeform 1774">
              <a:extLst>
                <a:ext uri="{FF2B5EF4-FFF2-40B4-BE49-F238E27FC236}">
                  <a16:creationId xmlns:a16="http://schemas.microsoft.com/office/drawing/2014/main" id="{4D31034E-AB1D-8355-92F0-3472D4B8BB7C}"/>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7" name="Freeform 1775">
              <a:extLst>
                <a:ext uri="{FF2B5EF4-FFF2-40B4-BE49-F238E27FC236}">
                  <a16:creationId xmlns:a16="http://schemas.microsoft.com/office/drawing/2014/main" id="{AAEB2518-7847-39FC-0C4B-5E68D5E3BFFD}"/>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78" name="Freeform 1776">
              <a:extLst>
                <a:ext uri="{FF2B5EF4-FFF2-40B4-BE49-F238E27FC236}">
                  <a16:creationId xmlns:a16="http://schemas.microsoft.com/office/drawing/2014/main" id="{40394E8A-5E1D-46F8-5EBF-C2E7882CD362}"/>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9" name="Freeform 1777">
              <a:extLst>
                <a:ext uri="{FF2B5EF4-FFF2-40B4-BE49-F238E27FC236}">
                  <a16:creationId xmlns:a16="http://schemas.microsoft.com/office/drawing/2014/main" id="{BEF878A1-B533-DF37-6345-37704E770959}"/>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0" name="Freeform 1778">
              <a:extLst>
                <a:ext uri="{FF2B5EF4-FFF2-40B4-BE49-F238E27FC236}">
                  <a16:creationId xmlns:a16="http://schemas.microsoft.com/office/drawing/2014/main" id="{49970C99-E20D-3D67-C4BA-412D4953BF5D}"/>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1" name="Rectangle 1779">
              <a:extLst>
                <a:ext uri="{FF2B5EF4-FFF2-40B4-BE49-F238E27FC236}">
                  <a16:creationId xmlns:a16="http://schemas.microsoft.com/office/drawing/2014/main" id="{0919FF3B-AA91-15AE-C126-F0E5522F7CF8}"/>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82" name="Group 1780">
            <a:extLst>
              <a:ext uri="{FF2B5EF4-FFF2-40B4-BE49-F238E27FC236}">
                <a16:creationId xmlns:a16="http://schemas.microsoft.com/office/drawing/2014/main" id="{CF2DC66B-1F03-2839-78BF-31EA4F96B213}"/>
              </a:ext>
            </a:extLst>
          </p:cNvPr>
          <p:cNvGrpSpPr>
            <a:grpSpLocks/>
          </p:cNvGrpSpPr>
          <p:nvPr/>
        </p:nvGrpSpPr>
        <p:grpSpPr bwMode="auto">
          <a:xfrm rot="10800000">
            <a:off x="3506429" y="4148164"/>
            <a:ext cx="198438" cy="1306512"/>
            <a:chOff x="1595" y="1514"/>
            <a:chExt cx="125" cy="823"/>
          </a:xfrm>
        </p:grpSpPr>
        <p:sp>
          <p:nvSpPr>
            <p:cNvPr id="1783" name="Freeform 1781">
              <a:extLst>
                <a:ext uri="{FF2B5EF4-FFF2-40B4-BE49-F238E27FC236}">
                  <a16:creationId xmlns:a16="http://schemas.microsoft.com/office/drawing/2014/main" id="{B4FED7AC-B119-98BB-C0FF-00B7DBF43717}"/>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4" name="Freeform 1782">
              <a:extLst>
                <a:ext uri="{FF2B5EF4-FFF2-40B4-BE49-F238E27FC236}">
                  <a16:creationId xmlns:a16="http://schemas.microsoft.com/office/drawing/2014/main" id="{DDDEE7CD-1733-E2D6-99AB-4D481603216F}"/>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5" name="Freeform 1783">
              <a:extLst>
                <a:ext uri="{FF2B5EF4-FFF2-40B4-BE49-F238E27FC236}">
                  <a16:creationId xmlns:a16="http://schemas.microsoft.com/office/drawing/2014/main" id="{A686530E-4EE4-76A9-2629-202B45B72DDD}"/>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6" name="Freeform 1784">
              <a:extLst>
                <a:ext uri="{FF2B5EF4-FFF2-40B4-BE49-F238E27FC236}">
                  <a16:creationId xmlns:a16="http://schemas.microsoft.com/office/drawing/2014/main" id="{522A0080-8F01-7EC0-F1EB-014904786D0E}"/>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7" name="Freeform 1785">
              <a:extLst>
                <a:ext uri="{FF2B5EF4-FFF2-40B4-BE49-F238E27FC236}">
                  <a16:creationId xmlns:a16="http://schemas.microsoft.com/office/drawing/2014/main" id="{FAC7E32E-97B9-97C3-FDA6-E518E05A55F0}"/>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8" name="Freeform 1786">
              <a:extLst>
                <a:ext uri="{FF2B5EF4-FFF2-40B4-BE49-F238E27FC236}">
                  <a16:creationId xmlns:a16="http://schemas.microsoft.com/office/drawing/2014/main" id="{CDF487D7-F7A1-EAB5-81F4-43A4C9900AE7}"/>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89" name="Freeform 1787">
              <a:extLst>
                <a:ext uri="{FF2B5EF4-FFF2-40B4-BE49-F238E27FC236}">
                  <a16:creationId xmlns:a16="http://schemas.microsoft.com/office/drawing/2014/main" id="{5D2AC438-510F-8464-864B-C65A33B7D2FA}"/>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0" name="Freeform 1788">
              <a:extLst>
                <a:ext uri="{FF2B5EF4-FFF2-40B4-BE49-F238E27FC236}">
                  <a16:creationId xmlns:a16="http://schemas.microsoft.com/office/drawing/2014/main" id="{19B587F2-F73E-FD49-D2C7-B57B1CAD91D8}"/>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1" name="Freeform 1789">
              <a:extLst>
                <a:ext uri="{FF2B5EF4-FFF2-40B4-BE49-F238E27FC236}">
                  <a16:creationId xmlns:a16="http://schemas.microsoft.com/office/drawing/2014/main" id="{DE8A012C-BAEA-937F-E00F-78543DA88CB2}"/>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2" name="Freeform 1790">
              <a:extLst>
                <a:ext uri="{FF2B5EF4-FFF2-40B4-BE49-F238E27FC236}">
                  <a16:creationId xmlns:a16="http://schemas.microsoft.com/office/drawing/2014/main" id="{87115916-426E-4ECA-870A-E7EC80E5F198}"/>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3" name="Freeform 1791">
              <a:extLst>
                <a:ext uri="{FF2B5EF4-FFF2-40B4-BE49-F238E27FC236}">
                  <a16:creationId xmlns:a16="http://schemas.microsoft.com/office/drawing/2014/main" id="{D14912C1-B262-EE84-0B04-BE5792E83133}"/>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4" name="Freeform 1792">
              <a:extLst>
                <a:ext uri="{FF2B5EF4-FFF2-40B4-BE49-F238E27FC236}">
                  <a16:creationId xmlns:a16="http://schemas.microsoft.com/office/drawing/2014/main" id="{218F8580-0211-59E1-F4B4-F9E7B34847A9}"/>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5" name="Freeform 1793">
              <a:extLst>
                <a:ext uri="{FF2B5EF4-FFF2-40B4-BE49-F238E27FC236}">
                  <a16:creationId xmlns:a16="http://schemas.microsoft.com/office/drawing/2014/main" id="{FCA51C6C-F33C-B4A6-1B39-E720E35588A0}"/>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6" name="Freeform 1794">
              <a:extLst>
                <a:ext uri="{FF2B5EF4-FFF2-40B4-BE49-F238E27FC236}">
                  <a16:creationId xmlns:a16="http://schemas.microsoft.com/office/drawing/2014/main" id="{7F60E41D-2EE4-77BD-4228-121265694722}"/>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7" name="Freeform 1795">
              <a:extLst>
                <a:ext uri="{FF2B5EF4-FFF2-40B4-BE49-F238E27FC236}">
                  <a16:creationId xmlns:a16="http://schemas.microsoft.com/office/drawing/2014/main" id="{D9124B90-8D8C-6280-F836-1934D31C65EE}"/>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8" name="Freeform 1796">
              <a:extLst>
                <a:ext uri="{FF2B5EF4-FFF2-40B4-BE49-F238E27FC236}">
                  <a16:creationId xmlns:a16="http://schemas.microsoft.com/office/drawing/2014/main" id="{0F4DCC04-103E-A4E0-DC55-EC576DFB60E9}"/>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799" name="Freeform 1797">
              <a:extLst>
                <a:ext uri="{FF2B5EF4-FFF2-40B4-BE49-F238E27FC236}">
                  <a16:creationId xmlns:a16="http://schemas.microsoft.com/office/drawing/2014/main" id="{CC0437DA-ACD6-DA1E-E333-C8C74F144D1E}"/>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0" name="Freeform 1798">
              <a:extLst>
                <a:ext uri="{FF2B5EF4-FFF2-40B4-BE49-F238E27FC236}">
                  <a16:creationId xmlns:a16="http://schemas.microsoft.com/office/drawing/2014/main" id="{FCF1E421-FD1C-82C2-CB08-4F1A67DFC57C}"/>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01" name="Freeform 1799">
              <a:extLst>
                <a:ext uri="{FF2B5EF4-FFF2-40B4-BE49-F238E27FC236}">
                  <a16:creationId xmlns:a16="http://schemas.microsoft.com/office/drawing/2014/main" id="{5CFDECD7-A301-AF36-44DC-E0C3500E0986}"/>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 name="Freeform 1800">
              <a:extLst>
                <a:ext uri="{FF2B5EF4-FFF2-40B4-BE49-F238E27FC236}">
                  <a16:creationId xmlns:a16="http://schemas.microsoft.com/office/drawing/2014/main" id="{FB02687B-F42B-998A-8DBB-03C28BA38864}"/>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03" name="Freeform 1801">
              <a:extLst>
                <a:ext uri="{FF2B5EF4-FFF2-40B4-BE49-F238E27FC236}">
                  <a16:creationId xmlns:a16="http://schemas.microsoft.com/office/drawing/2014/main" id="{4C591D41-A02B-DA59-1DD2-EA0A3A417C11}"/>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4" name="Freeform 1802">
              <a:extLst>
                <a:ext uri="{FF2B5EF4-FFF2-40B4-BE49-F238E27FC236}">
                  <a16:creationId xmlns:a16="http://schemas.microsoft.com/office/drawing/2014/main" id="{E59EAB98-491E-282C-24E7-C2B6677CB8C3}"/>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05" name="Freeform 1803">
              <a:extLst>
                <a:ext uri="{FF2B5EF4-FFF2-40B4-BE49-F238E27FC236}">
                  <a16:creationId xmlns:a16="http://schemas.microsoft.com/office/drawing/2014/main" id="{E5A3B9A2-6847-D75E-6CC2-E045F796FC55}"/>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06" name="Freeform 1804">
              <a:extLst>
                <a:ext uri="{FF2B5EF4-FFF2-40B4-BE49-F238E27FC236}">
                  <a16:creationId xmlns:a16="http://schemas.microsoft.com/office/drawing/2014/main" id="{C2ACAF2E-E201-0641-5B0D-C692119EDD96}"/>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7" name="Freeform 1805">
              <a:extLst>
                <a:ext uri="{FF2B5EF4-FFF2-40B4-BE49-F238E27FC236}">
                  <a16:creationId xmlns:a16="http://schemas.microsoft.com/office/drawing/2014/main" id="{8B7ECA1A-B663-80FF-5602-EFB7908C9AB3}"/>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08" name="Freeform 1806">
              <a:extLst>
                <a:ext uri="{FF2B5EF4-FFF2-40B4-BE49-F238E27FC236}">
                  <a16:creationId xmlns:a16="http://schemas.microsoft.com/office/drawing/2014/main" id="{845AC75B-9B21-50D7-A442-CEE0ABDE6E04}"/>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9" name="Freeform 1807">
              <a:extLst>
                <a:ext uri="{FF2B5EF4-FFF2-40B4-BE49-F238E27FC236}">
                  <a16:creationId xmlns:a16="http://schemas.microsoft.com/office/drawing/2014/main" id="{68EB369A-012C-0DDE-F76A-82AFC21DDB5B}"/>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0" name="Freeform 1808">
              <a:extLst>
                <a:ext uri="{FF2B5EF4-FFF2-40B4-BE49-F238E27FC236}">
                  <a16:creationId xmlns:a16="http://schemas.microsoft.com/office/drawing/2014/main" id="{DD32AAD1-BEF6-5BFC-E4E3-CA240AF0BDC1}"/>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1" name="Freeform 1809">
              <a:extLst>
                <a:ext uri="{FF2B5EF4-FFF2-40B4-BE49-F238E27FC236}">
                  <a16:creationId xmlns:a16="http://schemas.microsoft.com/office/drawing/2014/main" id="{09E7AEAA-5AF5-19DB-B36C-DB5DA7E5A8EE}"/>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2" name="Freeform 1810">
              <a:extLst>
                <a:ext uri="{FF2B5EF4-FFF2-40B4-BE49-F238E27FC236}">
                  <a16:creationId xmlns:a16="http://schemas.microsoft.com/office/drawing/2014/main" id="{D0629547-28DA-B48F-955C-9D5C2C783B09}"/>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3" name="Freeform 1811">
              <a:extLst>
                <a:ext uri="{FF2B5EF4-FFF2-40B4-BE49-F238E27FC236}">
                  <a16:creationId xmlns:a16="http://schemas.microsoft.com/office/drawing/2014/main" id="{1FD33EE5-EA35-11C3-E744-A031C3395C02}"/>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4" name="Freeform 1812">
              <a:extLst>
                <a:ext uri="{FF2B5EF4-FFF2-40B4-BE49-F238E27FC236}">
                  <a16:creationId xmlns:a16="http://schemas.microsoft.com/office/drawing/2014/main" id="{BFC56346-6E5B-697B-DA08-AD4A40C7DE89}"/>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5" name="Freeform 1813">
              <a:extLst>
                <a:ext uri="{FF2B5EF4-FFF2-40B4-BE49-F238E27FC236}">
                  <a16:creationId xmlns:a16="http://schemas.microsoft.com/office/drawing/2014/main" id="{8487A6F9-B652-75B4-59D0-B32742127AF1}"/>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6" name="Freeform 1814">
              <a:extLst>
                <a:ext uri="{FF2B5EF4-FFF2-40B4-BE49-F238E27FC236}">
                  <a16:creationId xmlns:a16="http://schemas.microsoft.com/office/drawing/2014/main" id="{554D2E0C-EDBD-CA72-D261-A6341FA4A532}"/>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7" name="Freeform 1815">
              <a:extLst>
                <a:ext uri="{FF2B5EF4-FFF2-40B4-BE49-F238E27FC236}">
                  <a16:creationId xmlns:a16="http://schemas.microsoft.com/office/drawing/2014/main" id="{75EFB51B-2661-1107-28FF-8B033B6EBDF4}"/>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18" name="Freeform 1816">
              <a:extLst>
                <a:ext uri="{FF2B5EF4-FFF2-40B4-BE49-F238E27FC236}">
                  <a16:creationId xmlns:a16="http://schemas.microsoft.com/office/drawing/2014/main" id="{CD9E53A8-C9D7-B1F9-99BD-47BE36FBA905}"/>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19" name="Freeform 1817">
              <a:extLst>
                <a:ext uri="{FF2B5EF4-FFF2-40B4-BE49-F238E27FC236}">
                  <a16:creationId xmlns:a16="http://schemas.microsoft.com/office/drawing/2014/main" id="{D0A934C3-DE79-BE67-E0D2-1F63D689FE3E}"/>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0" name="Freeform 1818">
              <a:extLst>
                <a:ext uri="{FF2B5EF4-FFF2-40B4-BE49-F238E27FC236}">
                  <a16:creationId xmlns:a16="http://schemas.microsoft.com/office/drawing/2014/main" id="{1C390661-6A5C-E393-E964-764B9492B313}"/>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1" name="Freeform 1819">
              <a:extLst>
                <a:ext uri="{FF2B5EF4-FFF2-40B4-BE49-F238E27FC236}">
                  <a16:creationId xmlns:a16="http://schemas.microsoft.com/office/drawing/2014/main" id="{3FA85494-4CA6-A73C-115E-7336B9A64E25}"/>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2" name="Freeform 1820">
              <a:extLst>
                <a:ext uri="{FF2B5EF4-FFF2-40B4-BE49-F238E27FC236}">
                  <a16:creationId xmlns:a16="http://schemas.microsoft.com/office/drawing/2014/main" id="{1EFE4B15-7684-1F14-E82F-35D44D782CDB}"/>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3" name="Freeform 1821">
              <a:extLst>
                <a:ext uri="{FF2B5EF4-FFF2-40B4-BE49-F238E27FC236}">
                  <a16:creationId xmlns:a16="http://schemas.microsoft.com/office/drawing/2014/main" id="{B32BF066-6674-FA8D-0984-09B548ED02CB}"/>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4" name="Freeform 1822">
              <a:extLst>
                <a:ext uri="{FF2B5EF4-FFF2-40B4-BE49-F238E27FC236}">
                  <a16:creationId xmlns:a16="http://schemas.microsoft.com/office/drawing/2014/main" id="{814DD4CB-FA9A-09F6-2AAD-C5D57392EBB0}"/>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5" name="Freeform 1823">
              <a:extLst>
                <a:ext uri="{FF2B5EF4-FFF2-40B4-BE49-F238E27FC236}">
                  <a16:creationId xmlns:a16="http://schemas.microsoft.com/office/drawing/2014/main" id="{A4BCD4FF-C02C-8192-842B-DE34D069C463}"/>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6" name="Freeform 1824">
              <a:extLst>
                <a:ext uri="{FF2B5EF4-FFF2-40B4-BE49-F238E27FC236}">
                  <a16:creationId xmlns:a16="http://schemas.microsoft.com/office/drawing/2014/main" id="{350D4ADA-09CD-6D9B-6571-8737ACAF2DF1}"/>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7" name="Freeform 1825">
              <a:extLst>
                <a:ext uri="{FF2B5EF4-FFF2-40B4-BE49-F238E27FC236}">
                  <a16:creationId xmlns:a16="http://schemas.microsoft.com/office/drawing/2014/main" id="{CDE97903-BF19-7FEB-FD0A-18EBDCD45137}"/>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28" name="Freeform 1826">
              <a:extLst>
                <a:ext uri="{FF2B5EF4-FFF2-40B4-BE49-F238E27FC236}">
                  <a16:creationId xmlns:a16="http://schemas.microsoft.com/office/drawing/2014/main" id="{A00F5091-F694-0BC8-55B9-DF9321F3EDD9}"/>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29" name="Freeform 1827">
              <a:extLst>
                <a:ext uri="{FF2B5EF4-FFF2-40B4-BE49-F238E27FC236}">
                  <a16:creationId xmlns:a16="http://schemas.microsoft.com/office/drawing/2014/main" id="{3E236B87-3444-6594-629D-5C190F0098C3}"/>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0" name="Freeform 1828">
              <a:extLst>
                <a:ext uri="{FF2B5EF4-FFF2-40B4-BE49-F238E27FC236}">
                  <a16:creationId xmlns:a16="http://schemas.microsoft.com/office/drawing/2014/main" id="{43B52A0B-191C-AC0C-764E-764592FEAE62}"/>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1" name="Freeform 1829">
              <a:extLst>
                <a:ext uri="{FF2B5EF4-FFF2-40B4-BE49-F238E27FC236}">
                  <a16:creationId xmlns:a16="http://schemas.microsoft.com/office/drawing/2014/main" id="{A19945DB-E0C3-899B-6D23-6C9AC684C5B4}"/>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2" name="Freeform 1830">
              <a:extLst>
                <a:ext uri="{FF2B5EF4-FFF2-40B4-BE49-F238E27FC236}">
                  <a16:creationId xmlns:a16="http://schemas.microsoft.com/office/drawing/2014/main" id="{E8E7CE3E-DA17-EB05-299D-32707C9D0B80}"/>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3" name="Freeform 1831">
              <a:extLst>
                <a:ext uri="{FF2B5EF4-FFF2-40B4-BE49-F238E27FC236}">
                  <a16:creationId xmlns:a16="http://schemas.microsoft.com/office/drawing/2014/main" id="{7D3252EE-077D-2C8B-B2F3-5011E575D155}"/>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4" name="Freeform 1832">
              <a:extLst>
                <a:ext uri="{FF2B5EF4-FFF2-40B4-BE49-F238E27FC236}">
                  <a16:creationId xmlns:a16="http://schemas.microsoft.com/office/drawing/2014/main" id="{2B202AA7-C952-8896-6ADB-9A05E1C2B2FF}"/>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5" name="Freeform 1833">
              <a:extLst>
                <a:ext uri="{FF2B5EF4-FFF2-40B4-BE49-F238E27FC236}">
                  <a16:creationId xmlns:a16="http://schemas.microsoft.com/office/drawing/2014/main" id="{04639A04-31C0-20E1-2592-C793E605B9DC}"/>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6" name="Freeform 1834">
              <a:extLst>
                <a:ext uri="{FF2B5EF4-FFF2-40B4-BE49-F238E27FC236}">
                  <a16:creationId xmlns:a16="http://schemas.microsoft.com/office/drawing/2014/main" id="{27541E2B-697E-A151-9148-05FAB41248CA}"/>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7" name="Freeform 1835">
              <a:extLst>
                <a:ext uri="{FF2B5EF4-FFF2-40B4-BE49-F238E27FC236}">
                  <a16:creationId xmlns:a16="http://schemas.microsoft.com/office/drawing/2014/main" id="{4C398A47-88CD-9755-5E20-7407501F4487}"/>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38" name="Freeform 1836">
              <a:extLst>
                <a:ext uri="{FF2B5EF4-FFF2-40B4-BE49-F238E27FC236}">
                  <a16:creationId xmlns:a16="http://schemas.microsoft.com/office/drawing/2014/main" id="{F29E9E70-BB04-9F96-947F-50442ACC6CFE}"/>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9" name="Freeform 1837">
              <a:extLst>
                <a:ext uri="{FF2B5EF4-FFF2-40B4-BE49-F238E27FC236}">
                  <a16:creationId xmlns:a16="http://schemas.microsoft.com/office/drawing/2014/main" id="{252428A0-E76A-40A0-8BF7-A29F878D9660}"/>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0" name="Freeform 1838">
              <a:extLst>
                <a:ext uri="{FF2B5EF4-FFF2-40B4-BE49-F238E27FC236}">
                  <a16:creationId xmlns:a16="http://schemas.microsoft.com/office/drawing/2014/main" id="{51485ABA-B48E-A936-198A-D9F345874095}"/>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1" name="Freeform 1839">
              <a:extLst>
                <a:ext uri="{FF2B5EF4-FFF2-40B4-BE49-F238E27FC236}">
                  <a16:creationId xmlns:a16="http://schemas.microsoft.com/office/drawing/2014/main" id="{70D4BD3D-B1C6-8D5E-5490-187E3B3221B8}"/>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2" name="Freeform 1840">
              <a:extLst>
                <a:ext uri="{FF2B5EF4-FFF2-40B4-BE49-F238E27FC236}">
                  <a16:creationId xmlns:a16="http://schemas.microsoft.com/office/drawing/2014/main" id="{B78A17E0-CBCC-0020-FE2C-89D7489051BD}"/>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3" name="Freeform 1841">
              <a:extLst>
                <a:ext uri="{FF2B5EF4-FFF2-40B4-BE49-F238E27FC236}">
                  <a16:creationId xmlns:a16="http://schemas.microsoft.com/office/drawing/2014/main" id="{42BC883C-4119-A6C7-19E7-CDC94E154D6D}"/>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 name="Freeform 1842">
              <a:extLst>
                <a:ext uri="{FF2B5EF4-FFF2-40B4-BE49-F238E27FC236}">
                  <a16:creationId xmlns:a16="http://schemas.microsoft.com/office/drawing/2014/main" id="{3EE6835D-9EC3-8A36-1BBC-5BC9F3A86B93}"/>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5" name="Freeform 1843">
              <a:extLst>
                <a:ext uri="{FF2B5EF4-FFF2-40B4-BE49-F238E27FC236}">
                  <a16:creationId xmlns:a16="http://schemas.microsoft.com/office/drawing/2014/main" id="{0894E0F7-4FA6-1D40-B728-282EAC4749C2}"/>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 name="Freeform 1844">
              <a:extLst>
                <a:ext uri="{FF2B5EF4-FFF2-40B4-BE49-F238E27FC236}">
                  <a16:creationId xmlns:a16="http://schemas.microsoft.com/office/drawing/2014/main" id="{DB359BED-A966-9D21-978B-3A4F16B7C7DA}"/>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7" name="Freeform 1845">
              <a:extLst>
                <a:ext uri="{FF2B5EF4-FFF2-40B4-BE49-F238E27FC236}">
                  <a16:creationId xmlns:a16="http://schemas.microsoft.com/office/drawing/2014/main" id="{07C24E71-E2E4-3CED-58E5-8E6C15B08327}"/>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48" name="Freeform 1846">
              <a:extLst>
                <a:ext uri="{FF2B5EF4-FFF2-40B4-BE49-F238E27FC236}">
                  <a16:creationId xmlns:a16="http://schemas.microsoft.com/office/drawing/2014/main" id="{C489BD1D-AA50-6DBD-C6C1-CAE0CE17E7F3}"/>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9" name="Freeform 1847">
              <a:extLst>
                <a:ext uri="{FF2B5EF4-FFF2-40B4-BE49-F238E27FC236}">
                  <a16:creationId xmlns:a16="http://schemas.microsoft.com/office/drawing/2014/main" id="{11A59D76-809D-E319-9FFE-CF3C8B41BC81}"/>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0" name="Freeform 1848">
              <a:extLst>
                <a:ext uri="{FF2B5EF4-FFF2-40B4-BE49-F238E27FC236}">
                  <a16:creationId xmlns:a16="http://schemas.microsoft.com/office/drawing/2014/main" id="{19582604-D44B-8A27-E6CE-88D8EFB19DBD}"/>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1" name="Freeform 1849">
              <a:extLst>
                <a:ext uri="{FF2B5EF4-FFF2-40B4-BE49-F238E27FC236}">
                  <a16:creationId xmlns:a16="http://schemas.microsoft.com/office/drawing/2014/main" id="{3990DE1F-D951-D4D4-599A-CE0C68399CD1}"/>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2" name="Freeform 1850">
              <a:extLst>
                <a:ext uri="{FF2B5EF4-FFF2-40B4-BE49-F238E27FC236}">
                  <a16:creationId xmlns:a16="http://schemas.microsoft.com/office/drawing/2014/main" id="{0CF03B6C-A2F9-5E3A-4500-6DF781A2F9F6}"/>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3" name="Freeform 1851">
              <a:extLst>
                <a:ext uri="{FF2B5EF4-FFF2-40B4-BE49-F238E27FC236}">
                  <a16:creationId xmlns:a16="http://schemas.microsoft.com/office/drawing/2014/main" id="{5C1BB485-6CD4-8317-64F6-DB15BEEB21CB}"/>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4" name="Freeform 1852">
              <a:extLst>
                <a:ext uri="{FF2B5EF4-FFF2-40B4-BE49-F238E27FC236}">
                  <a16:creationId xmlns:a16="http://schemas.microsoft.com/office/drawing/2014/main" id="{FFFF859E-3628-C9F5-AC3C-A612AE0907B9}"/>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5" name="Freeform 1853">
              <a:extLst>
                <a:ext uri="{FF2B5EF4-FFF2-40B4-BE49-F238E27FC236}">
                  <a16:creationId xmlns:a16="http://schemas.microsoft.com/office/drawing/2014/main" id="{81260787-A324-D2F4-3D75-3867C57C1CB3}"/>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6" name="Freeform 1854">
              <a:extLst>
                <a:ext uri="{FF2B5EF4-FFF2-40B4-BE49-F238E27FC236}">
                  <a16:creationId xmlns:a16="http://schemas.microsoft.com/office/drawing/2014/main" id="{25BD3C8C-0F9E-C666-80A0-71662B6F5890}"/>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7" name="Freeform 1855">
              <a:extLst>
                <a:ext uri="{FF2B5EF4-FFF2-40B4-BE49-F238E27FC236}">
                  <a16:creationId xmlns:a16="http://schemas.microsoft.com/office/drawing/2014/main" id="{7B3CB551-248B-24E0-1A56-73F56B04CDDF}"/>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8" name="Freeform 1856">
              <a:extLst>
                <a:ext uri="{FF2B5EF4-FFF2-40B4-BE49-F238E27FC236}">
                  <a16:creationId xmlns:a16="http://schemas.microsoft.com/office/drawing/2014/main" id="{48E0D9D9-2B63-01FE-5B10-02CAE3486DE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59" name="Freeform 1857">
              <a:extLst>
                <a:ext uri="{FF2B5EF4-FFF2-40B4-BE49-F238E27FC236}">
                  <a16:creationId xmlns:a16="http://schemas.microsoft.com/office/drawing/2014/main" id="{E51984B8-FD2C-EF09-0833-8D67DD2D505F}"/>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0" name="Rectangle 1858">
              <a:extLst>
                <a:ext uri="{FF2B5EF4-FFF2-40B4-BE49-F238E27FC236}">
                  <a16:creationId xmlns:a16="http://schemas.microsoft.com/office/drawing/2014/main" id="{BDF6B3E3-2E5B-4C96-2A4B-4C4F3B33B454}"/>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61" name="Group 1859">
            <a:extLst>
              <a:ext uri="{FF2B5EF4-FFF2-40B4-BE49-F238E27FC236}">
                <a16:creationId xmlns:a16="http://schemas.microsoft.com/office/drawing/2014/main" id="{D968D421-7E65-4FCC-1261-0D0C04B61189}"/>
              </a:ext>
            </a:extLst>
          </p:cNvPr>
          <p:cNvGrpSpPr>
            <a:grpSpLocks/>
          </p:cNvGrpSpPr>
          <p:nvPr/>
        </p:nvGrpSpPr>
        <p:grpSpPr bwMode="auto">
          <a:xfrm rot="10800000">
            <a:off x="5914667" y="4100539"/>
            <a:ext cx="198437" cy="1306512"/>
            <a:chOff x="1595" y="1514"/>
            <a:chExt cx="125" cy="823"/>
          </a:xfrm>
        </p:grpSpPr>
        <p:sp>
          <p:nvSpPr>
            <p:cNvPr id="1862" name="Freeform 1860">
              <a:extLst>
                <a:ext uri="{FF2B5EF4-FFF2-40B4-BE49-F238E27FC236}">
                  <a16:creationId xmlns:a16="http://schemas.microsoft.com/office/drawing/2014/main" id="{A984F965-1E09-9A0A-9A91-D34B02665717}"/>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63" name="Freeform 1861">
              <a:extLst>
                <a:ext uri="{FF2B5EF4-FFF2-40B4-BE49-F238E27FC236}">
                  <a16:creationId xmlns:a16="http://schemas.microsoft.com/office/drawing/2014/main" id="{6B350BF7-ACEA-913C-671E-804C4239576C}"/>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64" name="Freeform 1862">
              <a:extLst>
                <a:ext uri="{FF2B5EF4-FFF2-40B4-BE49-F238E27FC236}">
                  <a16:creationId xmlns:a16="http://schemas.microsoft.com/office/drawing/2014/main" id="{B1722F05-56A2-2F0D-3424-D30D79AD8163}"/>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5" name="Freeform 1863">
              <a:extLst>
                <a:ext uri="{FF2B5EF4-FFF2-40B4-BE49-F238E27FC236}">
                  <a16:creationId xmlns:a16="http://schemas.microsoft.com/office/drawing/2014/main" id="{2423F43A-C969-E5E8-C618-74F49DB05315}"/>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66" name="Freeform 1864">
              <a:extLst>
                <a:ext uri="{FF2B5EF4-FFF2-40B4-BE49-F238E27FC236}">
                  <a16:creationId xmlns:a16="http://schemas.microsoft.com/office/drawing/2014/main" id="{E1CB2111-6B71-8686-3899-18C69CB5DD7E}"/>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7" name="Freeform 1865">
              <a:extLst>
                <a:ext uri="{FF2B5EF4-FFF2-40B4-BE49-F238E27FC236}">
                  <a16:creationId xmlns:a16="http://schemas.microsoft.com/office/drawing/2014/main" id="{7F98E8BE-7EE2-CD30-E5D8-CC2CF907245D}"/>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68" name="Freeform 1866">
              <a:extLst>
                <a:ext uri="{FF2B5EF4-FFF2-40B4-BE49-F238E27FC236}">
                  <a16:creationId xmlns:a16="http://schemas.microsoft.com/office/drawing/2014/main" id="{9CA87FB6-9884-7DD1-B89E-ABB64372B694}"/>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9" name="Freeform 1867">
              <a:extLst>
                <a:ext uri="{FF2B5EF4-FFF2-40B4-BE49-F238E27FC236}">
                  <a16:creationId xmlns:a16="http://schemas.microsoft.com/office/drawing/2014/main" id="{3158382D-7DAA-8E2B-7E81-0A6B07EC1D83}"/>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0" name="Freeform 1868">
              <a:extLst>
                <a:ext uri="{FF2B5EF4-FFF2-40B4-BE49-F238E27FC236}">
                  <a16:creationId xmlns:a16="http://schemas.microsoft.com/office/drawing/2014/main" id="{E59A901E-4154-7E6A-D159-598336972343}"/>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1" name="Freeform 1869">
              <a:extLst>
                <a:ext uri="{FF2B5EF4-FFF2-40B4-BE49-F238E27FC236}">
                  <a16:creationId xmlns:a16="http://schemas.microsoft.com/office/drawing/2014/main" id="{7E06C642-6943-9050-E0CF-4EDE7AF448F0}"/>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2" name="Freeform 1870">
              <a:extLst>
                <a:ext uri="{FF2B5EF4-FFF2-40B4-BE49-F238E27FC236}">
                  <a16:creationId xmlns:a16="http://schemas.microsoft.com/office/drawing/2014/main" id="{43A2537C-1548-D5DB-8ED7-B4A0C826B45E}"/>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3" name="Freeform 1871">
              <a:extLst>
                <a:ext uri="{FF2B5EF4-FFF2-40B4-BE49-F238E27FC236}">
                  <a16:creationId xmlns:a16="http://schemas.microsoft.com/office/drawing/2014/main" id="{010CB23A-0D7C-95E2-8C43-377C023690AD}"/>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4" name="Freeform 1872">
              <a:extLst>
                <a:ext uri="{FF2B5EF4-FFF2-40B4-BE49-F238E27FC236}">
                  <a16:creationId xmlns:a16="http://schemas.microsoft.com/office/drawing/2014/main" id="{5573E5F5-C373-B654-D5ED-3545D4E5DE33}"/>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5" name="Freeform 1873">
              <a:extLst>
                <a:ext uri="{FF2B5EF4-FFF2-40B4-BE49-F238E27FC236}">
                  <a16:creationId xmlns:a16="http://schemas.microsoft.com/office/drawing/2014/main" id="{37B91CCD-515F-935B-04A8-BEA4E7E85142}"/>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6" name="Freeform 1874">
              <a:extLst>
                <a:ext uri="{FF2B5EF4-FFF2-40B4-BE49-F238E27FC236}">
                  <a16:creationId xmlns:a16="http://schemas.microsoft.com/office/drawing/2014/main" id="{763BB643-0363-5E41-EB90-B1E5B661DE17}"/>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7" name="Freeform 1875">
              <a:extLst>
                <a:ext uri="{FF2B5EF4-FFF2-40B4-BE49-F238E27FC236}">
                  <a16:creationId xmlns:a16="http://schemas.microsoft.com/office/drawing/2014/main" id="{0E244C11-23EE-0216-7F5F-98595B00C5F5}"/>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78" name="Freeform 1876">
              <a:extLst>
                <a:ext uri="{FF2B5EF4-FFF2-40B4-BE49-F238E27FC236}">
                  <a16:creationId xmlns:a16="http://schemas.microsoft.com/office/drawing/2014/main" id="{941D5A40-0D5A-EA88-49BC-25C3A558BA3B}"/>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9" name="Freeform 1877">
              <a:extLst>
                <a:ext uri="{FF2B5EF4-FFF2-40B4-BE49-F238E27FC236}">
                  <a16:creationId xmlns:a16="http://schemas.microsoft.com/office/drawing/2014/main" id="{FACC5AFB-4200-69E7-B316-A9A39B1F6340}"/>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0" name="Freeform 1878">
              <a:extLst>
                <a:ext uri="{FF2B5EF4-FFF2-40B4-BE49-F238E27FC236}">
                  <a16:creationId xmlns:a16="http://schemas.microsoft.com/office/drawing/2014/main" id="{3E2A2327-83EC-1315-1CB1-48ED6EC21A59}"/>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1" name="Freeform 1879">
              <a:extLst>
                <a:ext uri="{FF2B5EF4-FFF2-40B4-BE49-F238E27FC236}">
                  <a16:creationId xmlns:a16="http://schemas.microsoft.com/office/drawing/2014/main" id="{4568F87F-D699-D8DB-28EC-1A3306B2DAE8}"/>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2" name="Freeform 1880">
              <a:extLst>
                <a:ext uri="{FF2B5EF4-FFF2-40B4-BE49-F238E27FC236}">
                  <a16:creationId xmlns:a16="http://schemas.microsoft.com/office/drawing/2014/main" id="{221315D4-DBAF-2910-F350-D6A3BB0AC6C9}"/>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3" name="Freeform 1881">
              <a:extLst>
                <a:ext uri="{FF2B5EF4-FFF2-40B4-BE49-F238E27FC236}">
                  <a16:creationId xmlns:a16="http://schemas.microsoft.com/office/drawing/2014/main" id="{D7252D4D-406A-DA25-B389-61E3593537F4}"/>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4" name="Freeform 1882">
              <a:extLst>
                <a:ext uri="{FF2B5EF4-FFF2-40B4-BE49-F238E27FC236}">
                  <a16:creationId xmlns:a16="http://schemas.microsoft.com/office/drawing/2014/main" id="{4334F8D9-044F-0C65-5168-91855DDC299D}"/>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5" name="Freeform 1883">
              <a:extLst>
                <a:ext uri="{FF2B5EF4-FFF2-40B4-BE49-F238E27FC236}">
                  <a16:creationId xmlns:a16="http://schemas.microsoft.com/office/drawing/2014/main" id="{BE296616-2C6E-D14D-12E8-71E2C9483F97}"/>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6" name="Freeform 1884">
              <a:extLst>
                <a:ext uri="{FF2B5EF4-FFF2-40B4-BE49-F238E27FC236}">
                  <a16:creationId xmlns:a16="http://schemas.microsoft.com/office/drawing/2014/main" id="{93B2F488-3A54-4FD8-51C8-42E313014CD3}"/>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7" name="Freeform 1885">
              <a:extLst>
                <a:ext uri="{FF2B5EF4-FFF2-40B4-BE49-F238E27FC236}">
                  <a16:creationId xmlns:a16="http://schemas.microsoft.com/office/drawing/2014/main" id="{5CC7D077-A07E-FB7D-1B2B-DB62114E79B8}"/>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8" name="Freeform 1886">
              <a:extLst>
                <a:ext uri="{FF2B5EF4-FFF2-40B4-BE49-F238E27FC236}">
                  <a16:creationId xmlns:a16="http://schemas.microsoft.com/office/drawing/2014/main" id="{42868462-A791-B20B-5F6D-BF5F30A6E953}"/>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89" name="Freeform 1887">
              <a:extLst>
                <a:ext uri="{FF2B5EF4-FFF2-40B4-BE49-F238E27FC236}">
                  <a16:creationId xmlns:a16="http://schemas.microsoft.com/office/drawing/2014/main" id="{7B7AD5D1-B619-4C5A-5CBC-FA63F99FF12C}"/>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0" name="Freeform 1888">
              <a:extLst>
                <a:ext uri="{FF2B5EF4-FFF2-40B4-BE49-F238E27FC236}">
                  <a16:creationId xmlns:a16="http://schemas.microsoft.com/office/drawing/2014/main" id="{3CBD0ADD-E044-FEDF-2105-0F45FEC97194}"/>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1" name="Freeform 1889">
              <a:extLst>
                <a:ext uri="{FF2B5EF4-FFF2-40B4-BE49-F238E27FC236}">
                  <a16:creationId xmlns:a16="http://schemas.microsoft.com/office/drawing/2014/main" id="{9D3719B6-4639-2175-5828-4468683ABE31}"/>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2" name="Freeform 1890">
              <a:extLst>
                <a:ext uri="{FF2B5EF4-FFF2-40B4-BE49-F238E27FC236}">
                  <a16:creationId xmlns:a16="http://schemas.microsoft.com/office/drawing/2014/main" id="{17625AF7-D375-BC62-9661-3EFC5A83327A}"/>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3" name="Freeform 1891">
              <a:extLst>
                <a:ext uri="{FF2B5EF4-FFF2-40B4-BE49-F238E27FC236}">
                  <a16:creationId xmlns:a16="http://schemas.microsoft.com/office/drawing/2014/main" id="{0C24E4E8-64F7-455A-50DC-F47BF7D5E855}"/>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4" name="Freeform 1892">
              <a:extLst>
                <a:ext uri="{FF2B5EF4-FFF2-40B4-BE49-F238E27FC236}">
                  <a16:creationId xmlns:a16="http://schemas.microsoft.com/office/drawing/2014/main" id="{A0845CD6-ED67-4FAB-BE79-F401B0296A94}"/>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5" name="Freeform 1893">
              <a:extLst>
                <a:ext uri="{FF2B5EF4-FFF2-40B4-BE49-F238E27FC236}">
                  <a16:creationId xmlns:a16="http://schemas.microsoft.com/office/drawing/2014/main" id="{78E4BCC5-E7BE-E52B-0305-0AA3811BBE57}"/>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6" name="Freeform 1894">
              <a:extLst>
                <a:ext uri="{FF2B5EF4-FFF2-40B4-BE49-F238E27FC236}">
                  <a16:creationId xmlns:a16="http://schemas.microsoft.com/office/drawing/2014/main" id="{903AA68B-24FA-B5B9-6DEF-1CE29E869B17}"/>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7" name="Freeform 1895">
              <a:extLst>
                <a:ext uri="{FF2B5EF4-FFF2-40B4-BE49-F238E27FC236}">
                  <a16:creationId xmlns:a16="http://schemas.microsoft.com/office/drawing/2014/main" id="{345C727C-A03F-F2CB-BCEE-F86509DE18D4}"/>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8" name="Freeform 1896">
              <a:extLst>
                <a:ext uri="{FF2B5EF4-FFF2-40B4-BE49-F238E27FC236}">
                  <a16:creationId xmlns:a16="http://schemas.microsoft.com/office/drawing/2014/main" id="{26CDF24A-963B-FDC3-1ECB-0751DEC630E6}"/>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899" name="Freeform 1897">
              <a:extLst>
                <a:ext uri="{FF2B5EF4-FFF2-40B4-BE49-F238E27FC236}">
                  <a16:creationId xmlns:a16="http://schemas.microsoft.com/office/drawing/2014/main" id="{D923EBB7-FD11-C930-9A31-B98D27177A12}"/>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0" name="Freeform 1898">
              <a:extLst>
                <a:ext uri="{FF2B5EF4-FFF2-40B4-BE49-F238E27FC236}">
                  <a16:creationId xmlns:a16="http://schemas.microsoft.com/office/drawing/2014/main" id="{0C9D3A18-1B7D-5D1B-7133-BF5565613460}"/>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1" name="Freeform 1899">
              <a:extLst>
                <a:ext uri="{FF2B5EF4-FFF2-40B4-BE49-F238E27FC236}">
                  <a16:creationId xmlns:a16="http://schemas.microsoft.com/office/drawing/2014/main" id="{B863F7E7-AC1D-1439-F3B9-83CFA48EC42E}"/>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2" name="Freeform 1900">
              <a:extLst>
                <a:ext uri="{FF2B5EF4-FFF2-40B4-BE49-F238E27FC236}">
                  <a16:creationId xmlns:a16="http://schemas.microsoft.com/office/drawing/2014/main" id="{E9EDB819-6C8F-BF85-E469-D28E648FB265}"/>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3" name="Freeform 1901">
              <a:extLst>
                <a:ext uri="{FF2B5EF4-FFF2-40B4-BE49-F238E27FC236}">
                  <a16:creationId xmlns:a16="http://schemas.microsoft.com/office/drawing/2014/main" id="{0101C7C1-0875-AEF7-3233-B3EC815C462D}"/>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4" name="Freeform 1902">
              <a:extLst>
                <a:ext uri="{FF2B5EF4-FFF2-40B4-BE49-F238E27FC236}">
                  <a16:creationId xmlns:a16="http://schemas.microsoft.com/office/drawing/2014/main" id="{9CD5EDD1-1F7B-F660-578F-BCC5DA4B3771}"/>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5" name="Freeform 1903">
              <a:extLst>
                <a:ext uri="{FF2B5EF4-FFF2-40B4-BE49-F238E27FC236}">
                  <a16:creationId xmlns:a16="http://schemas.microsoft.com/office/drawing/2014/main" id="{B01AB27E-7B95-8490-D577-AE3BB708EF8A}"/>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6" name="Freeform 1904">
              <a:extLst>
                <a:ext uri="{FF2B5EF4-FFF2-40B4-BE49-F238E27FC236}">
                  <a16:creationId xmlns:a16="http://schemas.microsoft.com/office/drawing/2014/main" id="{1127ADE9-690C-A47B-CE0C-BEA57EF5B16A}"/>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7" name="Freeform 1905">
              <a:extLst>
                <a:ext uri="{FF2B5EF4-FFF2-40B4-BE49-F238E27FC236}">
                  <a16:creationId xmlns:a16="http://schemas.microsoft.com/office/drawing/2014/main" id="{86A2166E-8053-88F3-1463-C75F39E6D7AB}"/>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08" name="Freeform 1906">
              <a:extLst>
                <a:ext uri="{FF2B5EF4-FFF2-40B4-BE49-F238E27FC236}">
                  <a16:creationId xmlns:a16="http://schemas.microsoft.com/office/drawing/2014/main" id="{AE302555-0C2F-63E1-AAED-7782D2C46E24}"/>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9" name="Freeform 1907">
              <a:extLst>
                <a:ext uri="{FF2B5EF4-FFF2-40B4-BE49-F238E27FC236}">
                  <a16:creationId xmlns:a16="http://schemas.microsoft.com/office/drawing/2014/main" id="{0ABFC4C2-B45B-4AB5-5DA2-2302D98F7107}"/>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0" name="Freeform 1908">
              <a:extLst>
                <a:ext uri="{FF2B5EF4-FFF2-40B4-BE49-F238E27FC236}">
                  <a16:creationId xmlns:a16="http://schemas.microsoft.com/office/drawing/2014/main" id="{91E548ED-AD16-478F-6BFD-6F2C8ACBF8EC}"/>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1" name="Freeform 1909">
              <a:extLst>
                <a:ext uri="{FF2B5EF4-FFF2-40B4-BE49-F238E27FC236}">
                  <a16:creationId xmlns:a16="http://schemas.microsoft.com/office/drawing/2014/main" id="{68F201EE-7B73-C2A2-D313-34AA8CB4829A}"/>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2" name="Freeform 1910">
              <a:extLst>
                <a:ext uri="{FF2B5EF4-FFF2-40B4-BE49-F238E27FC236}">
                  <a16:creationId xmlns:a16="http://schemas.microsoft.com/office/drawing/2014/main" id="{7BD74B0F-27F9-59F9-72B2-CD496052A493}"/>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3" name="Freeform 1911">
              <a:extLst>
                <a:ext uri="{FF2B5EF4-FFF2-40B4-BE49-F238E27FC236}">
                  <a16:creationId xmlns:a16="http://schemas.microsoft.com/office/drawing/2014/main" id="{6E809A30-FCB7-199C-5A44-A2B385D909E4}"/>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4" name="Freeform 1912">
              <a:extLst>
                <a:ext uri="{FF2B5EF4-FFF2-40B4-BE49-F238E27FC236}">
                  <a16:creationId xmlns:a16="http://schemas.microsoft.com/office/drawing/2014/main" id="{83310364-EE43-DC02-C922-7966114C6EDC}"/>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5" name="Freeform 1913">
              <a:extLst>
                <a:ext uri="{FF2B5EF4-FFF2-40B4-BE49-F238E27FC236}">
                  <a16:creationId xmlns:a16="http://schemas.microsoft.com/office/drawing/2014/main" id="{0B7F099B-5E49-103E-66FB-D17D8C0F0FF7}"/>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6" name="Freeform 1914">
              <a:extLst>
                <a:ext uri="{FF2B5EF4-FFF2-40B4-BE49-F238E27FC236}">
                  <a16:creationId xmlns:a16="http://schemas.microsoft.com/office/drawing/2014/main" id="{9F5C0FE3-7E18-D5F9-796C-5646D41E9CAA}"/>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7" name="Freeform 1915">
              <a:extLst>
                <a:ext uri="{FF2B5EF4-FFF2-40B4-BE49-F238E27FC236}">
                  <a16:creationId xmlns:a16="http://schemas.microsoft.com/office/drawing/2014/main" id="{50E53224-415A-3E45-61B0-6FAFE179BE37}"/>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8" name="Freeform 1916">
              <a:extLst>
                <a:ext uri="{FF2B5EF4-FFF2-40B4-BE49-F238E27FC236}">
                  <a16:creationId xmlns:a16="http://schemas.microsoft.com/office/drawing/2014/main" id="{45BE2B34-575A-C3EC-80E8-FBB02E38B27E}"/>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19" name="Freeform 1917">
              <a:extLst>
                <a:ext uri="{FF2B5EF4-FFF2-40B4-BE49-F238E27FC236}">
                  <a16:creationId xmlns:a16="http://schemas.microsoft.com/office/drawing/2014/main" id="{06ECE8DD-0E64-3CB4-8440-3F3872BB5B71}"/>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0" name="Freeform 1918">
              <a:extLst>
                <a:ext uri="{FF2B5EF4-FFF2-40B4-BE49-F238E27FC236}">
                  <a16:creationId xmlns:a16="http://schemas.microsoft.com/office/drawing/2014/main" id="{C66B7614-95AA-E7E5-AD45-68E8F67CACC1}"/>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1" name="Freeform 1919">
              <a:extLst>
                <a:ext uri="{FF2B5EF4-FFF2-40B4-BE49-F238E27FC236}">
                  <a16:creationId xmlns:a16="http://schemas.microsoft.com/office/drawing/2014/main" id="{7982CCD2-AA9C-3A5B-20BA-02B168C260D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2" name="Freeform 1920">
              <a:extLst>
                <a:ext uri="{FF2B5EF4-FFF2-40B4-BE49-F238E27FC236}">
                  <a16:creationId xmlns:a16="http://schemas.microsoft.com/office/drawing/2014/main" id="{19FCF561-C908-13AF-F7E0-9C10A068EE3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3" name="Freeform 1921">
              <a:extLst>
                <a:ext uri="{FF2B5EF4-FFF2-40B4-BE49-F238E27FC236}">
                  <a16:creationId xmlns:a16="http://schemas.microsoft.com/office/drawing/2014/main" id="{FC104206-18BC-B205-C6EC-16A54DFD4C7E}"/>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4" name="Freeform 1922">
              <a:extLst>
                <a:ext uri="{FF2B5EF4-FFF2-40B4-BE49-F238E27FC236}">
                  <a16:creationId xmlns:a16="http://schemas.microsoft.com/office/drawing/2014/main" id="{08F11145-6115-70D0-34E2-F77FD47448CB}"/>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5" name="Freeform 1923">
              <a:extLst>
                <a:ext uri="{FF2B5EF4-FFF2-40B4-BE49-F238E27FC236}">
                  <a16:creationId xmlns:a16="http://schemas.microsoft.com/office/drawing/2014/main" id="{50FC4B3A-AE16-4D30-006E-84EBBF01BBEA}"/>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6" name="Freeform 1924">
              <a:extLst>
                <a:ext uri="{FF2B5EF4-FFF2-40B4-BE49-F238E27FC236}">
                  <a16:creationId xmlns:a16="http://schemas.microsoft.com/office/drawing/2014/main" id="{F859C0C1-72B6-0BC3-97EF-B21AF75EA81E}"/>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7" name="Freeform 1925">
              <a:extLst>
                <a:ext uri="{FF2B5EF4-FFF2-40B4-BE49-F238E27FC236}">
                  <a16:creationId xmlns:a16="http://schemas.microsoft.com/office/drawing/2014/main" id="{B93D59DC-5A10-34B4-ED8C-4D6B7C9B751D}"/>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8" name="Freeform 1926">
              <a:extLst>
                <a:ext uri="{FF2B5EF4-FFF2-40B4-BE49-F238E27FC236}">
                  <a16:creationId xmlns:a16="http://schemas.microsoft.com/office/drawing/2014/main" id="{7ED84BCA-46F3-C6B5-B62D-D8CCF5507FD0}"/>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29" name="Freeform 1927">
              <a:extLst>
                <a:ext uri="{FF2B5EF4-FFF2-40B4-BE49-F238E27FC236}">
                  <a16:creationId xmlns:a16="http://schemas.microsoft.com/office/drawing/2014/main" id="{2E3B087B-0083-55C0-166D-8C2EADB29A00}"/>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0" name="Freeform 1928">
              <a:extLst>
                <a:ext uri="{FF2B5EF4-FFF2-40B4-BE49-F238E27FC236}">
                  <a16:creationId xmlns:a16="http://schemas.microsoft.com/office/drawing/2014/main" id="{80400CAD-D395-A6C4-C6FC-F74E396E3C01}"/>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1" name="Freeform 1929">
              <a:extLst>
                <a:ext uri="{FF2B5EF4-FFF2-40B4-BE49-F238E27FC236}">
                  <a16:creationId xmlns:a16="http://schemas.microsoft.com/office/drawing/2014/main" id="{F905DDC8-FA57-B644-616E-DEE509A1D786}"/>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2" name="Freeform 1930">
              <a:extLst>
                <a:ext uri="{FF2B5EF4-FFF2-40B4-BE49-F238E27FC236}">
                  <a16:creationId xmlns:a16="http://schemas.microsoft.com/office/drawing/2014/main" id="{7ABE4FB7-2900-86F0-0DA8-79A7B88FB9AB}"/>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3" name="Freeform 1931">
              <a:extLst>
                <a:ext uri="{FF2B5EF4-FFF2-40B4-BE49-F238E27FC236}">
                  <a16:creationId xmlns:a16="http://schemas.microsoft.com/office/drawing/2014/main" id="{A62FFFE4-4273-81E9-BCBD-221323CB7DF7}"/>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4" name="Freeform 1932">
              <a:extLst>
                <a:ext uri="{FF2B5EF4-FFF2-40B4-BE49-F238E27FC236}">
                  <a16:creationId xmlns:a16="http://schemas.microsoft.com/office/drawing/2014/main" id="{592164AC-8F63-E5DD-764F-F8E70D8EB68D}"/>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5" name="Freeform 1933">
              <a:extLst>
                <a:ext uri="{FF2B5EF4-FFF2-40B4-BE49-F238E27FC236}">
                  <a16:creationId xmlns:a16="http://schemas.microsoft.com/office/drawing/2014/main" id="{15992659-B90F-FC6E-C2EB-A9D74B67155D}"/>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6" name="Freeform 1934">
              <a:extLst>
                <a:ext uri="{FF2B5EF4-FFF2-40B4-BE49-F238E27FC236}">
                  <a16:creationId xmlns:a16="http://schemas.microsoft.com/office/drawing/2014/main" id="{1C7205FE-C1DB-497B-0BC3-BAB0CBCAA240}"/>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7" name="Freeform 1935">
              <a:extLst>
                <a:ext uri="{FF2B5EF4-FFF2-40B4-BE49-F238E27FC236}">
                  <a16:creationId xmlns:a16="http://schemas.microsoft.com/office/drawing/2014/main" id="{572ED03A-CD1F-EEE8-2121-D5048D9D5F2A}"/>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38" name="Freeform 1936">
              <a:extLst>
                <a:ext uri="{FF2B5EF4-FFF2-40B4-BE49-F238E27FC236}">
                  <a16:creationId xmlns:a16="http://schemas.microsoft.com/office/drawing/2014/main" id="{1672604A-7DD2-C0C3-AE60-7B9842DADA23}"/>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9" name="Rectangle 1937">
              <a:extLst>
                <a:ext uri="{FF2B5EF4-FFF2-40B4-BE49-F238E27FC236}">
                  <a16:creationId xmlns:a16="http://schemas.microsoft.com/office/drawing/2014/main" id="{369E7352-14CD-1BC1-05CA-28519D705145}"/>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40" name="Group 1938">
            <a:extLst>
              <a:ext uri="{FF2B5EF4-FFF2-40B4-BE49-F238E27FC236}">
                <a16:creationId xmlns:a16="http://schemas.microsoft.com/office/drawing/2014/main" id="{0367722B-74EB-D846-8285-E47A7EE0E4B3}"/>
              </a:ext>
            </a:extLst>
          </p:cNvPr>
          <p:cNvGrpSpPr>
            <a:grpSpLocks/>
          </p:cNvGrpSpPr>
          <p:nvPr/>
        </p:nvGrpSpPr>
        <p:grpSpPr bwMode="auto">
          <a:xfrm rot="10800000">
            <a:off x="8313379" y="4100539"/>
            <a:ext cx="198438" cy="1306512"/>
            <a:chOff x="1595" y="1514"/>
            <a:chExt cx="125" cy="823"/>
          </a:xfrm>
        </p:grpSpPr>
        <p:sp>
          <p:nvSpPr>
            <p:cNvPr id="1941" name="Freeform 1939">
              <a:extLst>
                <a:ext uri="{FF2B5EF4-FFF2-40B4-BE49-F238E27FC236}">
                  <a16:creationId xmlns:a16="http://schemas.microsoft.com/office/drawing/2014/main" id="{4393CEF0-5446-5314-71D9-D898572BB4A3}"/>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42" name="Freeform 1940">
              <a:extLst>
                <a:ext uri="{FF2B5EF4-FFF2-40B4-BE49-F238E27FC236}">
                  <a16:creationId xmlns:a16="http://schemas.microsoft.com/office/drawing/2014/main" id="{43ED11B6-590B-B394-871D-A760284CE0EF}"/>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43" name="Freeform 1941">
              <a:extLst>
                <a:ext uri="{FF2B5EF4-FFF2-40B4-BE49-F238E27FC236}">
                  <a16:creationId xmlns:a16="http://schemas.microsoft.com/office/drawing/2014/main" id="{72C378D5-99E4-517A-0D8E-6DD631370EA0}"/>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4" name="Freeform 1942">
              <a:extLst>
                <a:ext uri="{FF2B5EF4-FFF2-40B4-BE49-F238E27FC236}">
                  <a16:creationId xmlns:a16="http://schemas.microsoft.com/office/drawing/2014/main" id="{C1802149-7554-A5A6-6389-E779E9861F2E}"/>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45" name="Freeform 1943">
              <a:extLst>
                <a:ext uri="{FF2B5EF4-FFF2-40B4-BE49-F238E27FC236}">
                  <a16:creationId xmlns:a16="http://schemas.microsoft.com/office/drawing/2014/main" id="{518558FF-8ECE-C6F5-B81E-508DC6E0D2DF}"/>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6" name="Freeform 1944">
              <a:extLst>
                <a:ext uri="{FF2B5EF4-FFF2-40B4-BE49-F238E27FC236}">
                  <a16:creationId xmlns:a16="http://schemas.microsoft.com/office/drawing/2014/main" id="{AC502013-A09B-F0B1-151C-459811B4B2F6}"/>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47" name="Freeform 1945">
              <a:extLst>
                <a:ext uri="{FF2B5EF4-FFF2-40B4-BE49-F238E27FC236}">
                  <a16:creationId xmlns:a16="http://schemas.microsoft.com/office/drawing/2014/main" id="{8FDBA018-2832-36E6-EB0D-680222509DD2}"/>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 name="Freeform 1946">
              <a:extLst>
                <a:ext uri="{FF2B5EF4-FFF2-40B4-BE49-F238E27FC236}">
                  <a16:creationId xmlns:a16="http://schemas.microsoft.com/office/drawing/2014/main" id="{1683187F-3E46-E171-EB8C-460538D03E76}"/>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49" name="Freeform 1947">
              <a:extLst>
                <a:ext uri="{FF2B5EF4-FFF2-40B4-BE49-F238E27FC236}">
                  <a16:creationId xmlns:a16="http://schemas.microsoft.com/office/drawing/2014/main" id="{235E5A4C-B506-52F5-8C1B-E2ACC08BB217}"/>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0" name="Freeform 1948">
              <a:extLst>
                <a:ext uri="{FF2B5EF4-FFF2-40B4-BE49-F238E27FC236}">
                  <a16:creationId xmlns:a16="http://schemas.microsoft.com/office/drawing/2014/main" id="{2003277B-DDFA-77FC-9A3B-86A408ED0A8B}"/>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1" name="Freeform 1949">
              <a:extLst>
                <a:ext uri="{FF2B5EF4-FFF2-40B4-BE49-F238E27FC236}">
                  <a16:creationId xmlns:a16="http://schemas.microsoft.com/office/drawing/2014/main" id="{2F74D16D-704A-F7D7-22B8-2645187CBC6B}"/>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2" name="Freeform 1950">
              <a:extLst>
                <a:ext uri="{FF2B5EF4-FFF2-40B4-BE49-F238E27FC236}">
                  <a16:creationId xmlns:a16="http://schemas.microsoft.com/office/drawing/2014/main" id="{D23FC39F-E9A1-7490-E838-F3511A077BC3}"/>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3" name="Freeform 1951">
              <a:extLst>
                <a:ext uri="{FF2B5EF4-FFF2-40B4-BE49-F238E27FC236}">
                  <a16:creationId xmlns:a16="http://schemas.microsoft.com/office/drawing/2014/main" id="{8B8F37AA-B0D7-4E94-44F5-02189275F207}"/>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4" name="Freeform 1952">
              <a:extLst>
                <a:ext uri="{FF2B5EF4-FFF2-40B4-BE49-F238E27FC236}">
                  <a16:creationId xmlns:a16="http://schemas.microsoft.com/office/drawing/2014/main" id="{112EEBA1-4146-EE10-DCF7-2BD557562CA1}"/>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5" name="Freeform 1953">
              <a:extLst>
                <a:ext uri="{FF2B5EF4-FFF2-40B4-BE49-F238E27FC236}">
                  <a16:creationId xmlns:a16="http://schemas.microsoft.com/office/drawing/2014/main" id="{CB95312B-340C-EEE2-9C9E-31EC9D680623}"/>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6" name="Freeform 1954">
              <a:extLst>
                <a:ext uri="{FF2B5EF4-FFF2-40B4-BE49-F238E27FC236}">
                  <a16:creationId xmlns:a16="http://schemas.microsoft.com/office/drawing/2014/main" id="{2CB5F784-5062-AC5A-AD92-1A11A2F886DE}"/>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7" name="Freeform 1955">
              <a:extLst>
                <a:ext uri="{FF2B5EF4-FFF2-40B4-BE49-F238E27FC236}">
                  <a16:creationId xmlns:a16="http://schemas.microsoft.com/office/drawing/2014/main" id="{504F8BCB-1193-9FD5-2598-69166D88CC98}"/>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8" name="Freeform 1956">
              <a:extLst>
                <a:ext uri="{FF2B5EF4-FFF2-40B4-BE49-F238E27FC236}">
                  <a16:creationId xmlns:a16="http://schemas.microsoft.com/office/drawing/2014/main" id="{F37EC944-D2EA-F431-41F0-8EF1B1039023}"/>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59" name="Freeform 1957">
              <a:extLst>
                <a:ext uri="{FF2B5EF4-FFF2-40B4-BE49-F238E27FC236}">
                  <a16:creationId xmlns:a16="http://schemas.microsoft.com/office/drawing/2014/main" id="{748B5447-C95B-DCE6-3701-290E93DBD19E}"/>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0" name="Freeform 1958">
              <a:extLst>
                <a:ext uri="{FF2B5EF4-FFF2-40B4-BE49-F238E27FC236}">
                  <a16:creationId xmlns:a16="http://schemas.microsoft.com/office/drawing/2014/main" id="{2C24C599-C41B-534D-8523-6740884C19CD}"/>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61" name="Freeform 1959">
              <a:extLst>
                <a:ext uri="{FF2B5EF4-FFF2-40B4-BE49-F238E27FC236}">
                  <a16:creationId xmlns:a16="http://schemas.microsoft.com/office/drawing/2014/main" id="{CDC61434-FCF5-82EC-1794-3B290AC98845}"/>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2" name="Freeform 1960">
              <a:extLst>
                <a:ext uri="{FF2B5EF4-FFF2-40B4-BE49-F238E27FC236}">
                  <a16:creationId xmlns:a16="http://schemas.microsoft.com/office/drawing/2014/main" id="{6E462FD9-A98A-75D4-16C2-6368051A1450}"/>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63" name="Freeform 1961">
              <a:extLst>
                <a:ext uri="{FF2B5EF4-FFF2-40B4-BE49-F238E27FC236}">
                  <a16:creationId xmlns:a16="http://schemas.microsoft.com/office/drawing/2014/main" id="{0F22E3F4-D35D-0973-7280-D0B8B54A38CE}"/>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64" name="Freeform 1962">
              <a:extLst>
                <a:ext uri="{FF2B5EF4-FFF2-40B4-BE49-F238E27FC236}">
                  <a16:creationId xmlns:a16="http://schemas.microsoft.com/office/drawing/2014/main" id="{D588D466-FDF9-E8A0-8EAB-E0E0F349A35D}"/>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5" name="Freeform 1963">
              <a:extLst>
                <a:ext uri="{FF2B5EF4-FFF2-40B4-BE49-F238E27FC236}">
                  <a16:creationId xmlns:a16="http://schemas.microsoft.com/office/drawing/2014/main" id="{88BC3956-0D04-4559-9E6E-02D53C8F56C4}"/>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66" name="Freeform 1964">
              <a:extLst>
                <a:ext uri="{FF2B5EF4-FFF2-40B4-BE49-F238E27FC236}">
                  <a16:creationId xmlns:a16="http://schemas.microsoft.com/office/drawing/2014/main" id="{7D2E8417-91DA-1D1E-7A17-5116686F7716}"/>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7" name="Freeform 1965">
              <a:extLst>
                <a:ext uri="{FF2B5EF4-FFF2-40B4-BE49-F238E27FC236}">
                  <a16:creationId xmlns:a16="http://schemas.microsoft.com/office/drawing/2014/main" id="{DF77DD17-08D1-B0D9-693F-25132B9B0420}"/>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68" name="Freeform 1966">
              <a:extLst>
                <a:ext uri="{FF2B5EF4-FFF2-40B4-BE49-F238E27FC236}">
                  <a16:creationId xmlns:a16="http://schemas.microsoft.com/office/drawing/2014/main" id="{2AE8115C-754C-3A8E-81BF-445C38F5AD5C}"/>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9" name="Freeform 1967">
              <a:extLst>
                <a:ext uri="{FF2B5EF4-FFF2-40B4-BE49-F238E27FC236}">
                  <a16:creationId xmlns:a16="http://schemas.microsoft.com/office/drawing/2014/main" id="{8AFC9781-F4A9-CB26-0F7E-2B75EA81ED2E}"/>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0" name="Freeform 1968">
              <a:extLst>
                <a:ext uri="{FF2B5EF4-FFF2-40B4-BE49-F238E27FC236}">
                  <a16:creationId xmlns:a16="http://schemas.microsoft.com/office/drawing/2014/main" id="{D749FD11-3653-B100-F985-94545D11AA1E}"/>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1" name="Freeform 1969">
              <a:extLst>
                <a:ext uri="{FF2B5EF4-FFF2-40B4-BE49-F238E27FC236}">
                  <a16:creationId xmlns:a16="http://schemas.microsoft.com/office/drawing/2014/main" id="{1C0A7069-FFCC-1BBE-8391-019C332B9C01}"/>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2" name="Freeform 1970">
              <a:extLst>
                <a:ext uri="{FF2B5EF4-FFF2-40B4-BE49-F238E27FC236}">
                  <a16:creationId xmlns:a16="http://schemas.microsoft.com/office/drawing/2014/main" id="{754C6972-CE4E-629D-C76E-D1F4115220B4}"/>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3" name="Freeform 1971">
              <a:extLst>
                <a:ext uri="{FF2B5EF4-FFF2-40B4-BE49-F238E27FC236}">
                  <a16:creationId xmlns:a16="http://schemas.microsoft.com/office/drawing/2014/main" id="{CA6B02CB-2CD0-4E9A-8654-6E11604B83EF}"/>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4" name="Freeform 1972">
              <a:extLst>
                <a:ext uri="{FF2B5EF4-FFF2-40B4-BE49-F238E27FC236}">
                  <a16:creationId xmlns:a16="http://schemas.microsoft.com/office/drawing/2014/main" id="{3D326E15-0DED-1557-AAD1-132155239370}"/>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5" name="Freeform 1973">
              <a:extLst>
                <a:ext uri="{FF2B5EF4-FFF2-40B4-BE49-F238E27FC236}">
                  <a16:creationId xmlns:a16="http://schemas.microsoft.com/office/drawing/2014/main" id="{90879D73-0D9A-26F0-F9FA-F6463D6D5C47}"/>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6" name="Freeform 1974">
              <a:extLst>
                <a:ext uri="{FF2B5EF4-FFF2-40B4-BE49-F238E27FC236}">
                  <a16:creationId xmlns:a16="http://schemas.microsoft.com/office/drawing/2014/main" id="{5B98CDBA-AA2D-3319-499D-D0E4E772A03E}"/>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7" name="Freeform 1975">
              <a:extLst>
                <a:ext uri="{FF2B5EF4-FFF2-40B4-BE49-F238E27FC236}">
                  <a16:creationId xmlns:a16="http://schemas.microsoft.com/office/drawing/2014/main" id="{BF47A234-F60E-DF44-5645-12967B00752E}"/>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78" name="Freeform 1976">
              <a:extLst>
                <a:ext uri="{FF2B5EF4-FFF2-40B4-BE49-F238E27FC236}">
                  <a16:creationId xmlns:a16="http://schemas.microsoft.com/office/drawing/2014/main" id="{0AECE2B7-3C26-28EA-54F2-0873B71B2961}"/>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9" name="Freeform 1977">
              <a:extLst>
                <a:ext uri="{FF2B5EF4-FFF2-40B4-BE49-F238E27FC236}">
                  <a16:creationId xmlns:a16="http://schemas.microsoft.com/office/drawing/2014/main" id="{776587DC-9DB8-06A8-1566-B11A4A4314E5}"/>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0" name="Freeform 1978">
              <a:extLst>
                <a:ext uri="{FF2B5EF4-FFF2-40B4-BE49-F238E27FC236}">
                  <a16:creationId xmlns:a16="http://schemas.microsoft.com/office/drawing/2014/main" id="{11F12351-70F1-A6D4-0370-2DA3CA602DF8}"/>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1" name="Freeform 1979">
              <a:extLst>
                <a:ext uri="{FF2B5EF4-FFF2-40B4-BE49-F238E27FC236}">
                  <a16:creationId xmlns:a16="http://schemas.microsoft.com/office/drawing/2014/main" id="{4E57C8E0-EAAB-EDBD-5251-31DADC315FAC}"/>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2" name="Freeform 1980">
              <a:extLst>
                <a:ext uri="{FF2B5EF4-FFF2-40B4-BE49-F238E27FC236}">
                  <a16:creationId xmlns:a16="http://schemas.microsoft.com/office/drawing/2014/main" id="{0586F654-3B6B-3233-8622-A949B03BC662}"/>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3" name="Freeform 1981">
              <a:extLst>
                <a:ext uri="{FF2B5EF4-FFF2-40B4-BE49-F238E27FC236}">
                  <a16:creationId xmlns:a16="http://schemas.microsoft.com/office/drawing/2014/main" id="{9E90FB72-215B-17B7-DB75-95F6A86D90B1}"/>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4" name="Freeform 1982">
              <a:extLst>
                <a:ext uri="{FF2B5EF4-FFF2-40B4-BE49-F238E27FC236}">
                  <a16:creationId xmlns:a16="http://schemas.microsoft.com/office/drawing/2014/main" id="{809030B1-82BF-157E-4866-14702E6BC107}"/>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5" name="Freeform 1983">
              <a:extLst>
                <a:ext uri="{FF2B5EF4-FFF2-40B4-BE49-F238E27FC236}">
                  <a16:creationId xmlns:a16="http://schemas.microsoft.com/office/drawing/2014/main" id="{904F3732-3A39-9E84-2646-F81C70472961}"/>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 name="Freeform 1984">
              <a:extLst>
                <a:ext uri="{FF2B5EF4-FFF2-40B4-BE49-F238E27FC236}">
                  <a16:creationId xmlns:a16="http://schemas.microsoft.com/office/drawing/2014/main" id="{38B1BA58-E263-0C30-880B-22E764FC3FD7}"/>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7" name="Freeform 1985">
              <a:extLst>
                <a:ext uri="{FF2B5EF4-FFF2-40B4-BE49-F238E27FC236}">
                  <a16:creationId xmlns:a16="http://schemas.microsoft.com/office/drawing/2014/main" id="{8066599B-4D8B-EE04-DBC2-10CDD2C6D412}"/>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8" name="Freeform 1986">
              <a:extLst>
                <a:ext uri="{FF2B5EF4-FFF2-40B4-BE49-F238E27FC236}">
                  <a16:creationId xmlns:a16="http://schemas.microsoft.com/office/drawing/2014/main" id="{C412469E-939C-AADF-A9FB-18299CD5CCB1}"/>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89" name="Freeform 1987">
              <a:extLst>
                <a:ext uri="{FF2B5EF4-FFF2-40B4-BE49-F238E27FC236}">
                  <a16:creationId xmlns:a16="http://schemas.microsoft.com/office/drawing/2014/main" id="{D20CF336-1A00-20E8-2D94-80BB215E4E8E}"/>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0" name="Freeform 1988">
              <a:extLst>
                <a:ext uri="{FF2B5EF4-FFF2-40B4-BE49-F238E27FC236}">
                  <a16:creationId xmlns:a16="http://schemas.microsoft.com/office/drawing/2014/main" id="{BBF2AF57-8464-4E74-0D81-070C61B94B0F}"/>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1" name="Freeform 1989">
              <a:extLst>
                <a:ext uri="{FF2B5EF4-FFF2-40B4-BE49-F238E27FC236}">
                  <a16:creationId xmlns:a16="http://schemas.microsoft.com/office/drawing/2014/main" id="{040F861E-5FE8-D543-063D-9FA631A83C31}"/>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2" name="Freeform 1990">
              <a:extLst>
                <a:ext uri="{FF2B5EF4-FFF2-40B4-BE49-F238E27FC236}">
                  <a16:creationId xmlns:a16="http://schemas.microsoft.com/office/drawing/2014/main" id="{B8EFBEA2-B4A9-691F-28C5-1BB5F3E8B766}"/>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3" name="Freeform 1991">
              <a:extLst>
                <a:ext uri="{FF2B5EF4-FFF2-40B4-BE49-F238E27FC236}">
                  <a16:creationId xmlns:a16="http://schemas.microsoft.com/office/drawing/2014/main" id="{897720F9-265D-FABF-362D-C5A3CE220665}"/>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4" name="Freeform 1992">
              <a:extLst>
                <a:ext uri="{FF2B5EF4-FFF2-40B4-BE49-F238E27FC236}">
                  <a16:creationId xmlns:a16="http://schemas.microsoft.com/office/drawing/2014/main" id="{5A6C7D4D-A2FF-8614-C896-A9CB547ABD13}"/>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5" name="Freeform 1993">
              <a:extLst>
                <a:ext uri="{FF2B5EF4-FFF2-40B4-BE49-F238E27FC236}">
                  <a16:creationId xmlns:a16="http://schemas.microsoft.com/office/drawing/2014/main" id="{3E7D16C9-AA7B-7401-1319-B647FF032892}"/>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6" name="Freeform 1994">
              <a:extLst>
                <a:ext uri="{FF2B5EF4-FFF2-40B4-BE49-F238E27FC236}">
                  <a16:creationId xmlns:a16="http://schemas.microsoft.com/office/drawing/2014/main" id="{3CA5EB69-C805-344B-FB23-29C876333614}"/>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7" name="Freeform 1995">
              <a:extLst>
                <a:ext uri="{FF2B5EF4-FFF2-40B4-BE49-F238E27FC236}">
                  <a16:creationId xmlns:a16="http://schemas.microsoft.com/office/drawing/2014/main" id="{BF7E99AC-EA59-E618-BC27-5F6A4B2933B0}"/>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8" name="Freeform 1996">
              <a:extLst>
                <a:ext uri="{FF2B5EF4-FFF2-40B4-BE49-F238E27FC236}">
                  <a16:creationId xmlns:a16="http://schemas.microsoft.com/office/drawing/2014/main" id="{5AC83A82-424E-BA39-B2D0-4827C005D9D8}"/>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1999" name="Freeform 1997">
              <a:extLst>
                <a:ext uri="{FF2B5EF4-FFF2-40B4-BE49-F238E27FC236}">
                  <a16:creationId xmlns:a16="http://schemas.microsoft.com/office/drawing/2014/main" id="{1148A4ED-BF1C-F0E4-00E7-CF6DFC2D8C14}"/>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0" name="Freeform 1998">
              <a:extLst>
                <a:ext uri="{FF2B5EF4-FFF2-40B4-BE49-F238E27FC236}">
                  <a16:creationId xmlns:a16="http://schemas.microsoft.com/office/drawing/2014/main" id="{EC3A197C-0607-63DD-3075-0C5D5F7F71C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1" name="Freeform 1999">
              <a:extLst>
                <a:ext uri="{FF2B5EF4-FFF2-40B4-BE49-F238E27FC236}">
                  <a16:creationId xmlns:a16="http://schemas.microsoft.com/office/drawing/2014/main" id="{8FBA5458-B33B-A37C-BE92-9D46EAC0AA0F}"/>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2" name="Freeform 2000">
              <a:extLst>
                <a:ext uri="{FF2B5EF4-FFF2-40B4-BE49-F238E27FC236}">
                  <a16:creationId xmlns:a16="http://schemas.microsoft.com/office/drawing/2014/main" id="{F1E8AE08-21CE-E013-2A1E-B41180085BE8}"/>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3" name="Freeform 2001">
              <a:extLst>
                <a:ext uri="{FF2B5EF4-FFF2-40B4-BE49-F238E27FC236}">
                  <a16:creationId xmlns:a16="http://schemas.microsoft.com/office/drawing/2014/main" id="{C7898A7C-1BFB-B410-D8C2-6B3C830CE0F3}"/>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4" name="Freeform 2002">
              <a:extLst>
                <a:ext uri="{FF2B5EF4-FFF2-40B4-BE49-F238E27FC236}">
                  <a16:creationId xmlns:a16="http://schemas.microsoft.com/office/drawing/2014/main" id="{9578DFE6-CA2A-C143-A557-3D87F57B78F8}"/>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5" name="Freeform 2003">
              <a:extLst>
                <a:ext uri="{FF2B5EF4-FFF2-40B4-BE49-F238E27FC236}">
                  <a16:creationId xmlns:a16="http://schemas.microsoft.com/office/drawing/2014/main" id="{49DCA7B4-3716-BEC0-4B08-7EAEEE99218F}"/>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6" name="Freeform 2004">
              <a:extLst>
                <a:ext uri="{FF2B5EF4-FFF2-40B4-BE49-F238E27FC236}">
                  <a16:creationId xmlns:a16="http://schemas.microsoft.com/office/drawing/2014/main" id="{807853D7-BA0A-557D-3F1C-52F95DC045C1}"/>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7" name="Freeform 2005">
              <a:extLst>
                <a:ext uri="{FF2B5EF4-FFF2-40B4-BE49-F238E27FC236}">
                  <a16:creationId xmlns:a16="http://schemas.microsoft.com/office/drawing/2014/main" id="{F93A73CC-27B3-D4A3-89CB-15868DFF2CBA}"/>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08" name="Freeform 2006">
              <a:extLst>
                <a:ext uri="{FF2B5EF4-FFF2-40B4-BE49-F238E27FC236}">
                  <a16:creationId xmlns:a16="http://schemas.microsoft.com/office/drawing/2014/main" id="{ACF5878E-8E88-C327-8210-08D1BB25079A}"/>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9" name="Freeform 2007">
              <a:extLst>
                <a:ext uri="{FF2B5EF4-FFF2-40B4-BE49-F238E27FC236}">
                  <a16:creationId xmlns:a16="http://schemas.microsoft.com/office/drawing/2014/main" id="{188D22A4-E949-AB98-B85F-578049F9BA24}"/>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10" name="Freeform 2008">
              <a:extLst>
                <a:ext uri="{FF2B5EF4-FFF2-40B4-BE49-F238E27FC236}">
                  <a16:creationId xmlns:a16="http://schemas.microsoft.com/office/drawing/2014/main" id="{29825D88-578F-3F26-3B31-703C13D4099A}"/>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1" name="Freeform 2009">
              <a:extLst>
                <a:ext uri="{FF2B5EF4-FFF2-40B4-BE49-F238E27FC236}">
                  <a16:creationId xmlns:a16="http://schemas.microsoft.com/office/drawing/2014/main" id="{54282F6A-51B6-7A64-9E4E-C19C7D02417F}"/>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12" name="Freeform 2010">
              <a:extLst>
                <a:ext uri="{FF2B5EF4-FFF2-40B4-BE49-F238E27FC236}">
                  <a16:creationId xmlns:a16="http://schemas.microsoft.com/office/drawing/2014/main" id="{6D3B53CA-29A6-0F3F-F1DB-DAAB43CE3465}"/>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13" name="Freeform 2011">
              <a:extLst>
                <a:ext uri="{FF2B5EF4-FFF2-40B4-BE49-F238E27FC236}">
                  <a16:creationId xmlns:a16="http://schemas.microsoft.com/office/drawing/2014/main" id="{5BC3C619-555D-E029-A975-51DBEAA131F6}"/>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4" name="Freeform 2012">
              <a:extLst>
                <a:ext uri="{FF2B5EF4-FFF2-40B4-BE49-F238E27FC236}">
                  <a16:creationId xmlns:a16="http://schemas.microsoft.com/office/drawing/2014/main" id="{97757AB5-6E98-43DB-C960-4BBA9DD52A77}"/>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15" name="Freeform 2013">
              <a:extLst>
                <a:ext uri="{FF2B5EF4-FFF2-40B4-BE49-F238E27FC236}">
                  <a16:creationId xmlns:a16="http://schemas.microsoft.com/office/drawing/2014/main" id="{63453EDF-92F0-198D-EB0E-AD3DD10FDCF5}"/>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6" name="Freeform 2014">
              <a:extLst>
                <a:ext uri="{FF2B5EF4-FFF2-40B4-BE49-F238E27FC236}">
                  <a16:creationId xmlns:a16="http://schemas.microsoft.com/office/drawing/2014/main" id="{B76F2398-AA2D-4074-9897-9BE07ACABB5C}"/>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17" name="Freeform 2015">
              <a:extLst>
                <a:ext uri="{FF2B5EF4-FFF2-40B4-BE49-F238E27FC236}">
                  <a16:creationId xmlns:a16="http://schemas.microsoft.com/office/drawing/2014/main" id="{14559E5B-3C15-2FFE-3025-CF9BA80895A3}"/>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8" name="Rectangle 2016">
              <a:extLst>
                <a:ext uri="{FF2B5EF4-FFF2-40B4-BE49-F238E27FC236}">
                  <a16:creationId xmlns:a16="http://schemas.microsoft.com/office/drawing/2014/main" id="{F8FA7FD3-FF38-276B-21CF-3FFB51498275}"/>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19" name="Group 2017">
            <a:extLst>
              <a:ext uri="{FF2B5EF4-FFF2-40B4-BE49-F238E27FC236}">
                <a16:creationId xmlns:a16="http://schemas.microsoft.com/office/drawing/2014/main" id="{09ADDE5A-9EB6-6792-B19F-4827C5333F88}"/>
              </a:ext>
            </a:extLst>
          </p:cNvPr>
          <p:cNvGrpSpPr>
            <a:grpSpLocks/>
          </p:cNvGrpSpPr>
          <p:nvPr/>
        </p:nvGrpSpPr>
        <p:grpSpPr bwMode="auto">
          <a:xfrm>
            <a:off x="3338154" y="1258914"/>
            <a:ext cx="5788025" cy="5006975"/>
            <a:chOff x="1326" y="1061"/>
            <a:chExt cx="3646" cy="3154"/>
          </a:xfrm>
        </p:grpSpPr>
        <p:sp>
          <p:nvSpPr>
            <p:cNvPr id="2020" name="Rectangle 2018">
              <a:extLst>
                <a:ext uri="{FF2B5EF4-FFF2-40B4-BE49-F238E27FC236}">
                  <a16:creationId xmlns:a16="http://schemas.microsoft.com/office/drawing/2014/main" id="{2EF0FB52-55F6-C186-7EFF-8690BEBAFDEB}"/>
                </a:ext>
              </a:extLst>
            </p:cNvPr>
            <p:cNvSpPr>
              <a:spLocks noChangeArrowheads="1"/>
            </p:cNvSpPr>
            <p:nvPr/>
          </p:nvSpPr>
          <p:spPr bwMode="auto">
            <a:xfrm rot="5400000">
              <a:off x="1829" y="827"/>
              <a:ext cx="2669" cy="3603"/>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ltLang="en-US"/>
            </a:p>
          </p:txBody>
        </p:sp>
        <p:sp>
          <p:nvSpPr>
            <p:cNvPr id="2021" name="Freeform 2019">
              <a:extLst>
                <a:ext uri="{FF2B5EF4-FFF2-40B4-BE49-F238E27FC236}">
                  <a16:creationId xmlns:a16="http://schemas.microsoft.com/office/drawing/2014/main" id="{753EBAD7-E398-3AE1-0A7C-811E3338C3B7}"/>
                </a:ext>
              </a:extLst>
            </p:cNvPr>
            <p:cNvSpPr>
              <a:spLocks/>
            </p:cNvSpPr>
            <p:nvPr/>
          </p:nvSpPr>
          <p:spPr bwMode="auto">
            <a:xfrm>
              <a:off x="4951" y="2729"/>
              <a:ext cx="4" cy="1261"/>
            </a:xfrm>
            <a:custGeom>
              <a:avLst/>
              <a:gdLst>
                <a:gd name="T0" fmla="*/ 0 w 14"/>
                <a:gd name="T1" fmla="*/ 7329 h 7329"/>
                <a:gd name="T2" fmla="*/ 14 w 14"/>
                <a:gd name="T3" fmla="*/ 7329 h 7329"/>
                <a:gd name="T4" fmla="*/ 0 w 14"/>
                <a:gd name="T5" fmla="*/ 0 h 7329"/>
                <a:gd name="T6" fmla="*/ 0 w 14"/>
                <a:gd name="T7" fmla="*/ 7329 h 7329"/>
              </a:gdLst>
              <a:ahLst/>
              <a:cxnLst>
                <a:cxn ang="0">
                  <a:pos x="T0" y="T1"/>
                </a:cxn>
                <a:cxn ang="0">
                  <a:pos x="T2" y="T3"/>
                </a:cxn>
                <a:cxn ang="0">
                  <a:pos x="T4" y="T5"/>
                </a:cxn>
                <a:cxn ang="0">
                  <a:pos x="T6" y="T7"/>
                </a:cxn>
              </a:cxnLst>
              <a:rect l="0" t="0" r="r" b="b"/>
              <a:pathLst>
                <a:path w="14" h="7329">
                  <a:moveTo>
                    <a:pt x="0" y="7329"/>
                  </a:moveTo>
                  <a:lnTo>
                    <a:pt x="14"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2" name="Freeform 2020">
              <a:extLst>
                <a:ext uri="{FF2B5EF4-FFF2-40B4-BE49-F238E27FC236}">
                  <a16:creationId xmlns:a16="http://schemas.microsoft.com/office/drawing/2014/main" id="{0A4AC505-F38B-9242-E78A-9C517261E891}"/>
                </a:ext>
              </a:extLst>
            </p:cNvPr>
            <p:cNvSpPr>
              <a:spLocks/>
            </p:cNvSpPr>
            <p:nvPr/>
          </p:nvSpPr>
          <p:spPr bwMode="auto">
            <a:xfrm>
              <a:off x="4951" y="2729"/>
              <a:ext cx="4" cy="1261"/>
            </a:xfrm>
            <a:custGeom>
              <a:avLst/>
              <a:gdLst>
                <a:gd name="T0" fmla="*/ 14 w 14"/>
                <a:gd name="T1" fmla="*/ 7329 h 7329"/>
                <a:gd name="T2" fmla="*/ 0 w 14"/>
                <a:gd name="T3" fmla="*/ 0 h 7329"/>
                <a:gd name="T4" fmla="*/ 14 w 14"/>
                <a:gd name="T5" fmla="*/ 0 h 7329"/>
                <a:gd name="T6" fmla="*/ 14 w 14"/>
                <a:gd name="T7" fmla="*/ 7329 h 7329"/>
              </a:gdLst>
              <a:ahLst/>
              <a:cxnLst>
                <a:cxn ang="0">
                  <a:pos x="T0" y="T1"/>
                </a:cxn>
                <a:cxn ang="0">
                  <a:pos x="T2" y="T3"/>
                </a:cxn>
                <a:cxn ang="0">
                  <a:pos x="T4" y="T5"/>
                </a:cxn>
                <a:cxn ang="0">
                  <a:pos x="T6" y="T7"/>
                </a:cxn>
              </a:cxnLst>
              <a:rect l="0" t="0" r="r" b="b"/>
              <a:pathLst>
                <a:path w="14" h="7329">
                  <a:moveTo>
                    <a:pt x="14" y="7329"/>
                  </a:moveTo>
                  <a:lnTo>
                    <a:pt x="0" y="0"/>
                  </a:lnTo>
                  <a:lnTo>
                    <a:pt x="14" y="0"/>
                  </a:lnTo>
                  <a:lnTo>
                    <a:pt x="14"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3" name="Rectangle 2021">
              <a:extLst>
                <a:ext uri="{FF2B5EF4-FFF2-40B4-BE49-F238E27FC236}">
                  <a16:creationId xmlns:a16="http://schemas.microsoft.com/office/drawing/2014/main" id="{615DB873-A3DB-C1BE-3BFC-BAD753775C75}"/>
                </a:ext>
              </a:extLst>
            </p:cNvPr>
            <p:cNvSpPr>
              <a:spLocks noChangeArrowheads="1"/>
            </p:cNvSpPr>
            <p:nvPr/>
          </p:nvSpPr>
          <p:spPr bwMode="auto">
            <a:xfrm>
              <a:off x="4951" y="2729"/>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4" name="Freeform 2022">
              <a:extLst>
                <a:ext uri="{FF2B5EF4-FFF2-40B4-BE49-F238E27FC236}">
                  <a16:creationId xmlns:a16="http://schemas.microsoft.com/office/drawing/2014/main" id="{4A94D3BD-858A-E344-4830-65A3BF6470EE}"/>
                </a:ext>
              </a:extLst>
            </p:cNvPr>
            <p:cNvSpPr>
              <a:spLocks/>
            </p:cNvSpPr>
            <p:nvPr/>
          </p:nvSpPr>
          <p:spPr bwMode="auto">
            <a:xfrm>
              <a:off x="4951" y="2667"/>
              <a:ext cx="4" cy="62"/>
            </a:xfrm>
            <a:custGeom>
              <a:avLst/>
              <a:gdLst>
                <a:gd name="T0" fmla="*/ 0 w 14"/>
                <a:gd name="T1" fmla="*/ 365 h 365"/>
                <a:gd name="T2" fmla="*/ 14 w 14"/>
                <a:gd name="T3" fmla="*/ 365 h 365"/>
                <a:gd name="T4" fmla="*/ 0 w 14"/>
                <a:gd name="T5" fmla="*/ 0 h 365"/>
                <a:gd name="T6" fmla="*/ 0 w 14"/>
                <a:gd name="T7" fmla="*/ 365 h 365"/>
              </a:gdLst>
              <a:ahLst/>
              <a:cxnLst>
                <a:cxn ang="0">
                  <a:pos x="T0" y="T1"/>
                </a:cxn>
                <a:cxn ang="0">
                  <a:pos x="T2" y="T3"/>
                </a:cxn>
                <a:cxn ang="0">
                  <a:pos x="T4" y="T5"/>
                </a:cxn>
                <a:cxn ang="0">
                  <a:pos x="T6" y="T7"/>
                </a:cxn>
              </a:cxnLst>
              <a:rect l="0" t="0" r="r" b="b"/>
              <a:pathLst>
                <a:path w="14" h="365">
                  <a:moveTo>
                    <a:pt x="0" y="365"/>
                  </a:moveTo>
                  <a:lnTo>
                    <a:pt x="14"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5" name="Freeform 2023">
              <a:extLst>
                <a:ext uri="{FF2B5EF4-FFF2-40B4-BE49-F238E27FC236}">
                  <a16:creationId xmlns:a16="http://schemas.microsoft.com/office/drawing/2014/main" id="{2B1C94E6-9745-7A38-8FAD-2FAEF8D90A06}"/>
                </a:ext>
              </a:extLst>
            </p:cNvPr>
            <p:cNvSpPr>
              <a:spLocks/>
            </p:cNvSpPr>
            <p:nvPr/>
          </p:nvSpPr>
          <p:spPr bwMode="auto">
            <a:xfrm>
              <a:off x="4951" y="2667"/>
              <a:ext cx="4" cy="62"/>
            </a:xfrm>
            <a:custGeom>
              <a:avLst/>
              <a:gdLst>
                <a:gd name="T0" fmla="*/ 14 w 14"/>
                <a:gd name="T1" fmla="*/ 365 h 365"/>
                <a:gd name="T2" fmla="*/ 0 w 14"/>
                <a:gd name="T3" fmla="*/ 0 h 365"/>
                <a:gd name="T4" fmla="*/ 14 w 14"/>
                <a:gd name="T5" fmla="*/ 0 h 365"/>
                <a:gd name="T6" fmla="*/ 14 w 14"/>
                <a:gd name="T7" fmla="*/ 365 h 365"/>
              </a:gdLst>
              <a:ahLst/>
              <a:cxnLst>
                <a:cxn ang="0">
                  <a:pos x="T0" y="T1"/>
                </a:cxn>
                <a:cxn ang="0">
                  <a:pos x="T2" y="T3"/>
                </a:cxn>
                <a:cxn ang="0">
                  <a:pos x="T4" y="T5"/>
                </a:cxn>
                <a:cxn ang="0">
                  <a:pos x="T6" y="T7"/>
                </a:cxn>
              </a:cxnLst>
              <a:rect l="0" t="0" r="r" b="b"/>
              <a:pathLst>
                <a:path w="14" h="365">
                  <a:moveTo>
                    <a:pt x="14" y="365"/>
                  </a:moveTo>
                  <a:lnTo>
                    <a:pt x="0" y="0"/>
                  </a:lnTo>
                  <a:lnTo>
                    <a:pt x="14" y="0"/>
                  </a:lnTo>
                  <a:lnTo>
                    <a:pt x="14"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6" name="Rectangle 2024">
              <a:extLst>
                <a:ext uri="{FF2B5EF4-FFF2-40B4-BE49-F238E27FC236}">
                  <a16:creationId xmlns:a16="http://schemas.microsoft.com/office/drawing/2014/main" id="{1207DAEE-BCE1-C491-7C9D-6B23C74EB9E3}"/>
                </a:ext>
              </a:extLst>
            </p:cNvPr>
            <p:cNvSpPr>
              <a:spLocks noChangeArrowheads="1"/>
            </p:cNvSpPr>
            <p:nvPr/>
          </p:nvSpPr>
          <p:spPr bwMode="auto">
            <a:xfrm>
              <a:off x="4951" y="2667"/>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7" name="Freeform 2025">
              <a:extLst>
                <a:ext uri="{FF2B5EF4-FFF2-40B4-BE49-F238E27FC236}">
                  <a16:creationId xmlns:a16="http://schemas.microsoft.com/office/drawing/2014/main" id="{8C26CF46-22EE-FD4B-C283-1A6D65EC091D}"/>
                </a:ext>
              </a:extLst>
            </p:cNvPr>
            <p:cNvSpPr>
              <a:spLocks/>
            </p:cNvSpPr>
            <p:nvPr/>
          </p:nvSpPr>
          <p:spPr bwMode="auto">
            <a:xfrm>
              <a:off x="4937" y="2632"/>
              <a:ext cx="14" cy="7"/>
            </a:xfrm>
            <a:custGeom>
              <a:avLst/>
              <a:gdLst>
                <a:gd name="T0" fmla="*/ 70 w 70"/>
                <a:gd name="T1" fmla="*/ 0 h 29"/>
                <a:gd name="T2" fmla="*/ 70 w 70"/>
                <a:gd name="T3" fmla="*/ 14 h 29"/>
                <a:gd name="T4" fmla="*/ 0 w 70"/>
                <a:gd name="T5" fmla="*/ 29 h 29"/>
                <a:gd name="T6" fmla="*/ 70 w 70"/>
                <a:gd name="T7" fmla="*/ 0 h 29"/>
              </a:gdLst>
              <a:ahLst/>
              <a:cxnLst>
                <a:cxn ang="0">
                  <a:pos x="T0" y="T1"/>
                </a:cxn>
                <a:cxn ang="0">
                  <a:pos x="T2" y="T3"/>
                </a:cxn>
                <a:cxn ang="0">
                  <a:pos x="T4" y="T5"/>
                </a:cxn>
                <a:cxn ang="0">
                  <a:pos x="T6" y="T7"/>
                </a:cxn>
              </a:cxnLst>
              <a:rect l="0" t="0" r="r" b="b"/>
              <a:pathLst>
                <a:path w="70" h="29">
                  <a:moveTo>
                    <a:pt x="70" y="0"/>
                  </a:moveTo>
                  <a:lnTo>
                    <a:pt x="70" y="14"/>
                  </a:lnTo>
                  <a:lnTo>
                    <a:pt x="0" y="29"/>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8" name="Freeform 2026">
              <a:extLst>
                <a:ext uri="{FF2B5EF4-FFF2-40B4-BE49-F238E27FC236}">
                  <a16:creationId xmlns:a16="http://schemas.microsoft.com/office/drawing/2014/main" id="{5F90597B-B688-DAE3-71F0-43E234CE27BB}"/>
                </a:ext>
              </a:extLst>
            </p:cNvPr>
            <p:cNvSpPr>
              <a:spLocks/>
            </p:cNvSpPr>
            <p:nvPr/>
          </p:nvSpPr>
          <p:spPr bwMode="auto">
            <a:xfrm>
              <a:off x="4937" y="2636"/>
              <a:ext cx="14" cy="3"/>
            </a:xfrm>
            <a:custGeom>
              <a:avLst/>
              <a:gdLst>
                <a:gd name="T0" fmla="*/ 70 w 70"/>
                <a:gd name="T1" fmla="*/ 0 h 26"/>
                <a:gd name="T2" fmla="*/ 0 w 70"/>
                <a:gd name="T3" fmla="*/ 15 h 26"/>
                <a:gd name="T4" fmla="*/ 10 w 70"/>
                <a:gd name="T5" fmla="*/ 26 h 26"/>
                <a:gd name="T6" fmla="*/ 70 w 70"/>
                <a:gd name="T7" fmla="*/ 0 h 26"/>
              </a:gdLst>
              <a:ahLst/>
              <a:cxnLst>
                <a:cxn ang="0">
                  <a:pos x="T0" y="T1"/>
                </a:cxn>
                <a:cxn ang="0">
                  <a:pos x="T2" y="T3"/>
                </a:cxn>
                <a:cxn ang="0">
                  <a:pos x="T4" y="T5"/>
                </a:cxn>
                <a:cxn ang="0">
                  <a:pos x="T6" y="T7"/>
                </a:cxn>
              </a:cxnLst>
              <a:rect l="0" t="0" r="r" b="b"/>
              <a:pathLst>
                <a:path w="70" h="26">
                  <a:moveTo>
                    <a:pt x="70" y="0"/>
                  </a:moveTo>
                  <a:lnTo>
                    <a:pt x="0" y="15"/>
                  </a:lnTo>
                  <a:lnTo>
                    <a:pt x="10" y="26"/>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29" name="Freeform 2027">
              <a:extLst>
                <a:ext uri="{FF2B5EF4-FFF2-40B4-BE49-F238E27FC236}">
                  <a16:creationId xmlns:a16="http://schemas.microsoft.com/office/drawing/2014/main" id="{8E136FA7-C0E9-DB3E-E12A-96C2F3D2A2A0}"/>
                </a:ext>
              </a:extLst>
            </p:cNvPr>
            <p:cNvSpPr>
              <a:spLocks/>
            </p:cNvSpPr>
            <p:nvPr/>
          </p:nvSpPr>
          <p:spPr bwMode="auto">
            <a:xfrm>
              <a:off x="4937" y="2632"/>
              <a:ext cx="14" cy="7"/>
            </a:xfrm>
            <a:custGeom>
              <a:avLst/>
              <a:gdLst>
                <a:gd name="T0" fmla="*/ 70 w 70"/>
                <a:gd name="T1" fmla="*/ 0 h 40"/>
                <a:gd name="T2" fmla="*/ 70 w 70"/>
                <a:gd name="T3" fmla="*/ 14 h 40"/>
                <a:gd name="T4" fmla="*/ 10 w 70"/>
                <a:gd name="T5" fmla="*/ 40 h 40"/>
                <a:gd name="T6" fmla="*/ 0 w 70"/>
                <a:gd name="T7" fmla="*/ 29 h 40"/>
                <a:gd name="T8" fmla="*/ 70 w 70"/>
                <a:gd name="T9" fmla="*/ 0 h 40"/>
              </a:gdLst>
              <a:ahLst/>
              <a:cxnLst>
                <a:cxn ang="0">
                  <a:pos x="T0" y="T1"/>
                </a:cxn>
                <a:cxn ang="0">
                  <a:pos x="T2" y="T3"/>
                </a:cxn>
                <a:cxn ang="0">
                  <a:pos x="T4" y="T5"/>
                </a:cxn>
                <a:cxn ang="0">
                  <a:pos x="T6" y="T7"/>
                </a:cxn>
                <a:cxn ang="0">
                  <a:pos x="T8" y="T9"/>
                </a:cxn>
              </a:cxnLst>
              <a:rect l="0" t="0" r="r" b="b"/>
              <a:pathLst>
                <a:path w="70" h="40">
                  <a:moveTo>
                    <a:pt x="70" y="0"/>
                  </a:moveTo>
                  <a:lnTo>
                    <a:pt x="70" y="14"/>
                  </a:lnTo>
                  <a:lnTo>
                    <a:pt x="10" y="40"/>
                  </a:lnTo>
                  <a:lnTo>
                    <a:pt x="0" y="29"/>
                  </a:lnTo>
                  <a:lnTo>
                    <a:pt x="7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0" name="Freeform 2028">
              <a:extLst>
                <a:ext uri="{FF2B5EF4-FFF2-40B4-BE49-F238E27FC236}">
                  <a16:creationId xmlns:a16="http://schemas.microsoft.com/office/drawing/2014/main" id="{BAF4D9FF-3F37-3777-CCE4-8AB08D09ECED}"/>
                </a:ext>
              </a:extLst>
            </p:cNvPr>
            <p:cNvSpPr>
              <a:spLocks/>
            </p:cNvSpPr>
            <p:nvPr/>
          </p:nvSpPr>
          <p:spPr bwMode="auto">
            <a:xfrm>
              <a:off x="4934" y="2639"/>
              <a:ext cx="7" cy="12"/>
            </a:xfrm>
            <a:custGeom>
              <a:avLst/>
              <a:gdLst>
                <a:gd name="T0" fmla="*/ 29 w 39"/>
                <a:gd name="T1" fmla="*/ 0 h 72"/>
                <a:gd name="T2" fmla="*/ 39 w 39"/>
                <a:gd name="T3" fmla="*/ 11 h 72"/>
                <a:gd name="T4" fmla="*/ 0 w 39"/>
                <a:gd name="T5" fmla="*/ 72 h 72"/>
                <a:gd name="T6" fmla="*/ 29 w 39"/>
                <a:gd name="T7" fmla="*/ 0 h 72"/>
              </a:gdLst>
              <a:ahLst/>
              <a:cxnLst>
                <a:cxn ang="0">
                  <a:pos x="T0" y="T1"/>
                </a:cxn>
                <a:cxn ang="0">
                  <a:pos x="T2" y="T3"/>
                </a:cxn>
                <a:cxn ang="0">
                  <a:pos x="T4" y="T5"/>
                </a:cxn>
                <a:cxn ang="0">
                  <a:pos x="T6" y="T7"/>
                </a:cxn>
              </a:cxnLst>
              <a:rect l="0" t="0" r="r" b="b"/>
              <a:pathLst>
                <a:path w="39" h="72">
                  <a:moveTo>
                    <a:pt x="29" y="0"/>
                  </a:moveTo>
                  <a:lnTo>
                    <a:pt x="39"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1" name="Freeform 2029">
              <a:extLst>
                <a:ext uri="{FF2B5EF4-FFF2-40B4-BE49-F238E27FC236}">
                  <a16:creationId xmlns:a16="http://schemas.microsoft.com/office/drawing/2014/main" id="{81111476-1187-8F53-86A2-E9132767F117}"/>
                </a:ext>
              </a:extLst>
            </p:cNvPr>
            <p:cNvSpPr>
              <a:spLocks/>
            </p:cNvSpPr>
            <p:nvPr/>
          </p:nvSpPr>
          <p:spPr bwMode="auto">
            <a:xfrm>
              <a:off x="4934" y="2639"/>
              <a:ext cx="7" cy="12"/>
            </a:xfrm>
            <a:custGeom>
              <a:avLst/>
              <a:gdLst>
                <a:gd name="T0" fmla="*/ 39 w 39"/>
                <a:gd name="T1" fmla="*/ 0 h 61"/>
                <a:gd name="T2" fmla="*/ 0 w 39"/>
                <a:gd name="T3" fmla="*/ 61 h 61"/>
                <a:gd name="T4" fmla="*/ 13 w 39"/>
                <a:gd name="T5" fmla="*/ 61 h 61"/>
                <a:gd name="T6" fmla="*/ 39 w 39"/>
                <a:gd name="T7" fmla="*/ 0 h 61"/>
              </a:gdLst>
              <a:ahLst/>
              <a:cxnLst>
                <a:cxn ang="0">
                  <a:pos x="T0" y="T1"/>
                </a:cxn>
                <a:cxn ang="0">
                  <a:pos x="T2" y="T3"/>
                </a:cxn>
                <a:cxn ang="0">
                  <a:pos x="T4" y="T5"/>
                </a:cxn>
                <a:cxn ang="0">
                  <a:pos x="T6" y="T7"/>
                </a:cxn>
              </a:cxnLst>
              <a:rect l="0" t="0" r="r" b="b"/>
              <a:pathLst>
                <a:path w="39" h="61">
                  <a:moveTo>
                    <a:pt x="39" y="0"/>
                  </a:moveTo>
                  <a:lnTo>
                    <a:pt x="0" y="61"/>
                  </a:lnTo>
                  <a:lnTo>
                    <a:pt x="13" y="61"/>
                  </a:lnTo>
                  <a:lnTo>
                    <a:pt x="3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2" name="Freeform 2030">
              <a:extLst>
                <a:ext uri="{FF2B5EF4-FFF2-40B4-BE49-F238E27FC236}">
                  <a16:creationId xmlns:a16="http://schemas.microsoft.com/office/drawing/2014/main" id="{BD69ED87-90F2-BE17-90D9-A3DDE0C5A48F}"/>
                </a:ext>
              </a:extLst>
            </p:cNvPr>
            <p:cNvSpPr>
              <a:spLocks/>
            </p:cNvSpPr>
            <p:nvPr/>
          </p:nvSpPr>
          <p:spPr bwMode="auto">
            <a:xfrm>
              <a:off x="4934" y="2639"/>
              <a:ext cx="7" cy="12"/>
            </a:xfrm>
            <a:custGeom>
              <a:avLst/>
              <a:gdLst>
                <a:gd name="T0" fmla="*/ 29 w 39"/>
                <a:gd name="T1" fmla="*/ 0 h 72"/>
                <a:gd name="T2" fmla="*/ 39 w 39"/>
                <a:gd name="T3" fmla="*/ 11 h 72"/>
                <a:gd name="T4" fmla="*/ 13 w 39"/>
                <a:gd name="T5" fmla="*/ 72 h 72"/>
                <a:gd name="T6" fmla="*/ 0 w 39"/>
                <a:gd name="T7" fmla="*/ 72 h 72"/>
                <a:gd name="T8" fmla="*/ 29 w 39"/>
                <a:gd name="T9" fmla="*/ 0 h 72"/>
              </a:gdLst>
              <a:ahLst/>
              <a:cxnLst>
                <a:cxn ang="0">
                  <a:pos x="T0" y="T1"/>
                </a:cxn>
                <a:cxn ang="0">
                  <a:pos x="T2" y="T3"/>
                </a:cxn>
                <a:cxn ang="0">
                  <a:pos x="T4" y="T5"/>
                </a:cxn>
                <a:cxn ang="0">
                  <a:pos x="T6" y="T7"/>
                </a:cxn>
                <a:cxn ang="0">
                  <a:pos x="T8" y="T9"/>
                </a:cxn>
              </a:cxnLst>
              <a:rect l="0" t="0" r="r" b="b"/>
              <a:pathLst>
                <a:path w="39" h="72">
                  <a:moveTo>
                    <a:pt x="29" y="0"/>
                  </a:moveTo>
                  <a:lnTo>
                    <a:pt x="39" y="11"/>
                  </a:lnTo>
                  <a:lnTo>
                    <a:pt x="13"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3" name="Freeform 2031">
              <a:extLst>
                <a:ext uri="{FF2B5EF4-FFF2-40B4-BE49-F238E27FC236}">
                  <a16:creationId xmlns:a16="http://schemas.microsoft.com/office/drawing/2014/main" id="{82DFBADC-3DAF-6168-6490-8553731EAE1E}"/>
                </a:ext>
              </a:extLst>
            </p:cNvPr>
            <p:cNvSpPr>
              <a:spLocks/>
            </p:cNvSpPr>
            <p:nvPr/>
          </p:nvSpPr>
          <p:spPr bwMode="auto">
            <a:xfrm>
              <a:off x="4934" y="2651"/>
              <a:ext cx="3" cy="12"/>
            </a:xfrm>
            <a:custGeom>
              <a:avLst/>
              <a:gdLst>
                <a:gd name="T0" fmla="*/ 0 w 29"/>
                <a:gd name="T1" fmla="*/ 0 h 70"/>
                <a:gd name="T2" fmla="*/ 13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3"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4" name="Freeform 2032">
              <a:extLst>
                <a:ext uri="{FF2B5EF4-FFF2-40B4-BE49-F238E27FC236}">
                  <a16:creationId xmlns:a16="http://schemas.microsoft.com/office/drawing/2014/main" id="{EF72BC44-DD5E-747B-CB61-D96416E98411}"/>
                </a:ext>
              </a:extLst>
            </p:cNvPr>
            <p:cNvSpPr>
              <a:spLocks/>
            </p:cNvSpPr>
            <p:nvPr/>
          </p:nvSpPr>
          <p:spPr bwMode="auto">
            <a:xfrm>
              <a:off x="4937" y="2651"/>
              <a:ext cx="4" cy="12"/>
            </a:xfrm>
            <a:custGeom>
              <a:avLst/>
              <a:gdLst>
                <a:gd name="T0" fmla="*/ 0 w 26"/>
                <a:gd name="T1" fmla="*/ 0 h 70"/>
                <a:gd name="T2" fmla="*/ 16 w 26"/>
                <a:gd name="T3" fmla="*/ 70 h 70"/>
                <a:gd name="T4" fmla="*/ 26 w 26"/>
                <a:gd name="T5" fmla="*/ 61 h 70"/>
                <a:gd name="T6" fmla="*/ 0 w 26"/>
                <a:gd name="T7" fmla="*/ 0 h 70"/>
              </a:gdLst>
              <a:ahLst/>
              <a:cxnLst>
                <a:cxn ang="0">
                  <a:pos x="T0" y="T1"/>
                </a:cxn>
                <a:cxn ang="0">
                  <a:pos x="T2" y="T3"/>
                </a:cxn>
                <a:cxn ang="0">
                  <a:pos x="T4" y="T5"/>
                </a:cxn>
                <a:cxn ang="0">
                  <a:pos x="T6" y="T7"/>
                </a:cxn>
              </a:cxnLst>
              <a:rect l="0" t="0" r="r" b="b"/>
              <a:pathLst>
                <a:path w="26" h="70">
                  <a:moveTo>
                    <a:pt x="0" y="0"/>
                  </a:moveTo>
                  <a:lnTo>
                    <a:pt x="16" y="70"/>
                  </a:lnTo>
                  <a:lnTo>
                    <a:pt x="26"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5" name="Freeform 2033">
              <a:extLst>
                <a:ext uri="{FF2B5EF4-FFF2-40B4-BE49-F238E27FC236}">
                  <a16:creationId xmlns:a16="http://schemas.microsoft.com/office/drawing/2014/main" id="{678F260D-5C14-F716-43DA-C784701FAFC8}"/>
                </a:ext>
              </a:extLst>
            </p:cNvPr>
            <p:cNvSpPr>
              <a:spLocks/>
            </p:cNvSpPr>
            <p:nvPr/>
          </p:nvSpPr>
          <p:spPr bwMode="auto">
            <a:xfrm>
              <a:off x="4934" y="2651"/>
              <a:ext cx="7" cy="12"/>
            </a:xfrm>
            <a:custGeom>
              <a:avLst/>
              <a:gdLst>
                <a:gd name="T0" fmla="*/ 0 w 39"/>
                <a:gd name="T1" fmla="*/ 0 h 70"/>
                <a:gd name="T2" fmla="*/ 13 w 39"/>
                <a:gd name="T3" fmla="*/ 0 h 70"/>
                <a:gd name="T4" fmla="*/ 39 w 39"/>
                <a:gd name="T5" fmla="*/ 61 h 70"/>
                <a:gd name="T6" fmla="*/ 29 w 39"/>
                <a:gd name="T7" fmla="*/ 70 h 70"/>
                <a:gd name="T8" fmla="*/ 0 w 39"/>
                <a:gd name="T9" fmla="*/ 0 h 70"/>
              </a:gdLst>
              <a:ahLst/>
              <a:cxnLst>
                <a:cxn ang="0">
                  <a:pos x="T0" y="T1"/>
                </a:cxn>
                <a:cxn ang="0">
                  <a:pos x="T2" y="T3"/>
                </a:cxn>
                <a:cxn ang="0">
                  <a:pos x="T4" y="T5"/>
                </a:cxn>
                <a:cxn ang="0">
                  <a:pos x="T6" y="T7"/>
                </a:cxn>
                <a:cxn ang="0">
                  <a:pos x="T8" y="T9"/>
                </a:cxn>
              </a:cxnLst>
              <a:rect l="0" t="0" r="r" b="b"/>
              <a:pathLst>
                <a:path w="39" h="70">
                  <a:moveTo>
                    <a:pt x="0" y="0"/>
                  </a:moveTo>
                  <a:lnTo>
                    <a:pt x="13" y="0"/>
                  </a:lnTo>
                  <a:lnTo>
                    <a:pt x="39"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6" name="Freeform 2034">
              <a:extLst>
                <a:ext uri="{FF2B5EF4-FFF2-40B4-BE49-F238E27FC236}">
                  <a16:creationId xmlns:a16="http://schemas.microsoft.com/office/drawing/2014/main" id="{8AEE2108-CA86-D939-5CE7-60165DA4F027}"/>
                </a:ext>
              </a:extLst>
            </p:cNvPr>
            <p:cNvSpPr>
              <a:spLocks/>
            </p:cNvSpPr>
            <p:nvPr/>
          </p:nvSpPr>
          <p:spPr bwMode="auto">
            <a:xfrm>
              <a:off x="4937" y="2660"/>
              <a:ext cx="14" cy="7"/>
            </a:xfrm>
            <a:custGeom>
              <a:avLst/>
              <a:gdLst>
                <a:gd name="T0" fmla="*/ 0 w 70"/>
                <a:gd name="T1" fmla="*/ 9 h 39"/>
                <a:gd name="T2" fmla="*/ 10 w 70"/>
                <a:gd name="T3" fmla="*/ 0 h 39"/>
                <a:gd name="T4" fmla="*/ 70 w 70"/>
                <a:gd name="T5" fmla="*/ 39 h 39"/>
                <a:gd name="T6" fmla="*/ 0 w 70"/>
                <a:gd name="T7" fmla="*/ 9 h 39"/>
              </a:gdLst>
              <a:ahLst/>
              <a:cxnLst>
                <a:cxn ang="0">
                  <a:pos x="T0" y="T1"/>
                </a:cxn>
                <a:cxn ang="0">
                  <a:pos x="T2" y="T3"/>
                </a:cxn>
                <a:cxn ang="0">
                  <a:pos x="T4" y="T5"/>
                </a:cxn>
                <a:cxn ang="0">
                  <a:pos x="T6" y="T7"/>
                </a:cxn>
              </a:cxnLst>
              <a:rect l="0" t="0" r="r" b="b"/>
              <a:pathLst>
                <a:path w="70" h="39">
                  <a:moveTo>
                    <a:pt x="0" y="9"/>
                  </a:moveTo>
                  <a:lnTo>
                    <a:pt x="10" y="0"/>
                  </a:lnTo>
                  <a:lnTo>
                    <a:pt x="70"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7" name="Freeform 2035">
              <a:extLst>
                <a:ext uri="{FF2B5EF4-FFF2-40B4-BE49-F238E27FC236}">
                  <a16:creationId xmlns:a16="http://schemas.microsoft.com/office/drawing/2014/main" id="{86C02BEC-B8F6-2335-9A46-31195395B158}"/>
                </a:ext>
              </a:extLst>
            </p:cNvPr>
            <p:cNvSpPr>
              <a:spLocks/>
            </p:cNvSpPr>
            <p:nvPr/>
          </p:nvSpPr>
          <p:spPr bwMode="auto">
            <a:xfrm>
              <a:off x="4941" y="2660"/>
              <a:ext cx="10" cy="7"/>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38" name="Freeform 2036">
              <a:extLst>
                <a:ext uri="{FF2B5EF4-FFF2-40B4-BE49-F238E27FC236}">
                  <a16:creationId xmlns:a16="http://schemas.microsoft.com/office/drawing/2014/main" id="{378BFFB5-434C-6615-E79B-FDDF2E2B6E6B}"/>
                </a:ext>
              </a:extLst>
            </p:cNvPr>
            <p:cNvSpPr>
              <a:spLocks/>
            </p:cNvSpPr>
            <p:nvPr/>
          </p:nvSpPr>
          <p:spPr bwMode="auto">
            <a:xfrm>
              <a:off x="4937" y="2660"/>
              <a:ext cx="14" cy="7"/>
            </a:xfrm>
            <a:custGeom>
              <a:avLst/>
              <a:gdLst>
                <a:gd name="T0" fmla="*/ 0 w 70"/>
                <a:gd name="T1" fmla="*/ 9 h 39"/>
                <a:gd name="T2" fmla="*/ 10 w 70"/>
                <a:gd name="T3" fmla="*/ 0 h 39"/>
                <a:gd name="T4" fmla="*/ 70 w 70"/>
                <a:gd name="T5" fmla="*/ 26 h 39"/>
                <a:gd name="T6" fmla="*/ 70 w 70"/>
                <a:gd name="T7" fmla="*/ 39 h 39"/>
                <a:gd name="T8" fmla="*/ 0 w 70"/>
                <a:gd name="T9" fmla="*/ 9 h 39"/>
              </a:gdLst>
              <a:ahLst/>
              <a:cxnLst>
                <a:cxn ang="0">
                  <a:pos x="T0" y="T1"/>
                </a:cxn>
                <a:cxn ang="0">
                  <a:pos x="T2" y="T3"/>
                </a:cxn>
                <a:cxn ang="0">
                  <a:pos x="T4" y="T5"/>
                </a:cxn>
                <a:cxn ang="0">
                  <a:pos x="T6" y="T7"/>
                </a:cxn>
                <a:cxn ang="0">
                  <a:pos x="T8" y="T9"/>
                </a:cxn>
              </a:cxnLst>
              <a:rect l="0" t="0" r="r" b="b"/>
              <a:pathLst>
                <a:path w="70" h="39">
                  <a:moveTo>
                    <a:pt x="0" y="9"/>
                  </a:moveTo>
                  <a:lnTo>
                    <a:pt x="10" y="0"/>
                  </a:lnTo>
                  <a:lnTo>
                    <a:pt x="70" y="26"/>
                  </a:lnTo>
                  <a:lnTo>
                    <a:pt x="70"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9" name="Freeform 2037">
              <a:extLst>
                <a:ext uri="{FF2B5EF4-FFF2-40B4-BE49-F238E27FC236}">
                  <a16:creationId xmlns:a16="http://schemas.microsoft.com/office/drawing/2014/main" id="{04B912D4-7BE1-67AA-DDC9-B4EA43654EFD}"/>
                </a:ext>
              </a:extLst>
            </p:cNvPr>
            <p:cNvSpPr>
              <a:spLocks/>
            </p:cNvSpPr>
            <p:nvPr/>
          </p:nvSpPr>
          <p:spPr bwMode="auto">
            <a:xfrm>
              <a:off x="4951" y="2629"/>
              <a:ext cx="14" cy="7"/>
            </a:xfrm>
            <a:custGeom>
              <a:avLst/>
              <a:gdLst>
                <a:gd name="T0" fmla="*/ 0 w 70"/>
                <a:gd name="T1" fmla="*/ 30 h 30"/>
                <a:gd name="T2" fmla="*/ 0 w 70"/>
                <a:gd name="T3" fmla="*/ 16 h 30"/>
                <a:gd name="T4" fmla="*/ 70 w 70"/>
                <a:gd name="T5" fmla="*/ 0 h 30"/>
                <a:gd name="T6" fmla="*/ 0 w 70"/>
                <a:gd name="T7" fmla="*/ 30 h 30"/>
              </a:gdLst>
              <a:ahLst/>
              <a:cxnLst>
                <a:cxn ang="0">
                  <a:pos x="T0" y="T1"/>
                </a:cxn>
                <a:cxn ang="0">
                  <a:pos x="T2" y="T3"/>
                </a:cxn>
                <a:cxn ang="0">
                  <a:pos x="T4" y="T5"/>
                </a:cxn>
                <a:cxn ang="0">
                  <a:pos x="T6" y="T7"/>
                </a:cxn>
              </a:cxnLst>
              <a:rect l="0" t="0" r="r" b="b"/>
              <a:pathLst>
                <a:path w="70" h="30">
                  <a:moveTo>
                    <a:pt x="0" y="30"/>
                  </a:moveTo>
                  <a:lnTo>
                    <a:pt x="0" y="16"/>
                  </a:lnTo>
                  <a:lnTo>
                    <a:pt x="70"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0" name="Freeform 2038">
              <a:extLst>
                <a:ext uri="{FF2B5EF4-FFF2-40B4-BE49-F238E27FC236}">
                  <a16:creationId xmlns:a16="http://schemas.microsoft.com/office/drawing/2014/main" id="{F0A0536B-4453-C2EE-D433-D3C51C067F6C}"/>
                </a:ext>
              </a:extLst>
            </p:cNvPr>
            <p:cNvSpPr>
              <a:spLocks/>
            </p:cNvSpPr>
            <p:nvPr/>
          </p:nvSpPr>
          <p:spPr bwMode="auto">
            <a:xfrm>
              <a:off x="4951" y="2629"/>
              <a:ext cx="14" cy="3"/>
            </a:xfrm>
            <a:custGeom>
              <a:avLst/>
              <a:gdLst>
                <a:gd name="T0" fmla="*/ 0 w 70"/>
                <a:gd name="T1" fmla="*/ 26 h 26"/>
                <a:gd name="T2" fmla="*/ 70 w 70"/>
                <a:gd name="T3" fmla="*/ 10 h 26"/>
                <a:gd name="T4" fmla="*/ 60 w 70"/>
                <a:gd name="T5" fmla="*/ 0 h 26"/>
                <a:gd name="T6" fmla="*/ 0 w 70"/>
                <a:gd name="T7" fmla="*/ 26 h 26"/>
              </a:gdLst>
              <a:ahLst/>
              <a:cxnLst>
                <a:cxn ang="0">
                  <a:pos x="T0" y="T1"/>
                </a:cxn>
                <a:cxn ang="0">
                  <a:pos x="T2" y="T3"/>
                </a:cxn>
                <a:cxn ang="0">
                  <a:pos x="T4" y="T5"/>
                </a:cxn>
                <a:cxn ang="0">
                  <a:pos x="T6" y="T7"/>
                </a:cxn>
              </a:cxnLst>
              <a:rect l="0" t="0" r="r" b="b"/>
              <a:pathLst>
                <a:path w="70" h="26">
                  <a:moveTo>
                    <a:pt x="0" y="26"/>
                  </a:moveTo>
                  <a:lnTo>
                    <a:pt x="70" y="10"/>
                  </a:lnTo>
                  <a:lnTo>
                    <a:pt x="60"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1" name="Freeform 2039">
              <a:extLst>
                <a:ext uri="{FF2B5EF4-FFF2-40B4-BE49-F238E27FC236}">
                  <a16:creationId xmlns:a16="http://schemas.microsoft.com/office/drawing/2014/main" id="{65BCAE27-8A9D-641E-6417-7D158733EDC8}"/>
                </a:ext>
              </a:extLst>
            </p:cNvPr>
            <p:cNvSpPr>
              <a:spLocks/>
            </p:cNvSpPr>
            <p:nvPr/>
          </p:nvSpPr>
          <p:spPr bwMode="auto">
            <a:xfrm>
              <a:off x="4951" y="2629"/>
              <a:ext cx="14" cy="7"/>
            </a:xfrm>
            <a:custGeom>
              <a:avLst/>
              <a:gdLst>
                <a:gd name="T0" fmla="*/ 0 w 70"/>
                <a:gd name="T1" fmla="*/ 40 h 40"/>
                <a:gd name="T2" fmla="*/ 0 w 70"/>
                <a:gd name="T3" fmla="*/ 26 h 40"/>
                <a:gd name="T4" fmla="*/ 60 w 70"/>
                <a:gd name="T5" fmla="*/ 0 h 40"/>
                <a:gd name="T6" fmla="*/ 70 w 70"/>
                <a:gd name="T7" fmla="*/ 10 h 40"/>
                <a:gd name="T8" fmla="*/ 0 w 70"/>
                <a:gd name="T9" fmla="*/ 40 h 40"/>
              </a:gdLst>
              <a:ahLst/>
              <a:cxnLst>
                <a:cxn ang="0">
                  <a:pos x="T0" y="T1"/>
                </a:cxn>
                <a:cxn ang="0">
                  <a:pos x="T2" y="T3"/>
                </a:cxn>
                <a:cxn ang="0">
                  <a:pos x="T4" y="T5"/>
                </a:cxn>
                <a:cxn ang="0">
                  <a:pos x="T6" y="T7"/>
                </a:cxn>
                <a:cxn ang="0">
                  <a:pos x="T8" y="T9"/>
                </a:cxn>
              </a:cxnLst>
              <a:rect l="0" t="0" r="r" b="b"/>
              <a:pathLst>
                <a:path w="70" h="40">
                  <a:moveTo>
                    <a:pt x="0" y="40"/>
                  </a:moveTo>
                  <a:lnTo>
                    <a:pt x="0" y="26"/>
                  </a:lnTo>
                  <a:lnTo>
                    <a:pt x="60" y="0"/>
                  </a:lnTo>
                  <a:lnTo>
                    <a:pt x="70"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2" name="Freeform 2040">
              <a:extLst>
                <a:ext uri="{FF2B5EF4-FFF2-40B4-BE49-F238E27FC236}">
                  <a16:creationId xmlns:a16="http://schemas.microsoft.com/office/drawing/2014/main" id="{67CC919A-4B5F-EE5A-EA23-B955394E69A6}"/>
                </a:ext>
              </a:extLst>
            </p:cNvPr>
            <p:cNvSpPr>
              <a:spLocks/>
            </p:cNvSpPr>
            <p:nvPr/>
          </p:nvSpPr>
          <p:spPr bwMode="auto">
            <a:xfrm>
              <a:off x="4965" y="2617"/>
              <a:ext cx="7" cy="12"/>
            </a:xfrm>
            <a:custGeom>
              <a:avLst/>
              <a:gdLst>
                <a:gd name="T0" fmla="*/ 10 w 38"/>
                <a:gd name="T1" fmla="*/ 71 h 71"/>
                <a:gd name="T2" fmla="*/ 0 w 38"/>
                <a:gd name="T3" fmla="*/ 61 h 71"/>
                <a:gd name="T4" fmla="*/ 38 w 38"/>
                <a:gd name="T5" fmla="*/ 0 h 71"/>
                <a:gd name="T6" fmla="*/ 10 w 38"/>
                <a:gd name="T7" fmla="*/ 71 h 71"/>
              </a:gdLst>
              <a:ahLst/>
              <a:cxnLst>
                <a:cxn ang="0">
                  <a:pos x="T0" y="T1"/>
                </a:cxn>
                <a:cxn ang="0">
                  <a:pos x="T2" y="T3"/>
                </a:cxn>
                <a:cxn ang="0">
                  <a:pos x="T4" y="T5"/>
                </a:cxn>
                <a:cxn ang="0">
                  <a:pos x="T6" y="T7"/>
                </a:cxn>
              </a:cxnLst>
              <a:rect l="0" t="0" r="r" b="b"/>
              <a:pathLst>
                <a:path w="38" h="71">
                  <a:moveTo>
                    <a:pt x="10" y="71"/>
                  </a:moveTo>
                  <a:lnTo>
                    <a:pt x="0" y="61"/>
                  </a:lnTo>
                  <a:lnTo>
                    <a:pt x="38" y="0"/>
                  </a:lnTo>
                  <a:lnTo>
                    <a:pt x="10"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3" name="Freeform 2041">
              <a:extLst>
                <a:ext uri="{FF2B5EF4-FFF2-40B4-BE49-F238E27FC236}">
                  <a16:creationId xmlns:a16="http://schemas.microsoft.com/office/drawing/2014/main" id="{AA74FFCB-032D-0925-77C7-F062F77DEF60}"/>
                </a:ext>
              </a:extLst>
            </p:cNvPr>
            <p:cNvSpPr>
              <a:spLocks/>
            </p:cNvSpPr>
            <p:nvPr/>
          </p:nvSpPr>
          <p:spPr bwMode="auto">
            <a:xfrm>
              <a:off x="4965" y="2617"/>
              <a:ext cx="7" cy="12"/>
            </a:xfrm>
            <a:custGeom>
              <a:avLst/>
              <a:gdLst>
                <a:gd name="T0" fmla="*/ 0 w 38"/>
                <a:gd name="T1" fmla="*/ 61 h 61"/>
                <a:gd name="T2" fmla="*/ 38 w 38"/>
                <a:gd name="T3" fmla="*/ 0 h 61"/>
                <a:gd name="T4" fmla="*/ 25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5"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4" name="Freeform 2042">
              <a:extLst>
                <a:ext uri="{FF2B5EF4-FFF2-40B4-BE49-F238E27FC236}">
                  <a16:creationId xmlns:a16="http://schemas.microsoft.com/office/drawing/2014/main" id="{18F8C344-368E-A5C3-BAB5-95AFF14C17EB}"/>
                </a:ext>
              </a:extLst>
            </p:cNvPr>
            <p:cNvSpPr>
              <a:spLocks/>
            </p:cNvSpPr>
            <p:nvPr/>
          </p:nvSpPr>
          <p:spPr bwMode="auto">
            <a:xfrm>
              <a:off x="4965" y="2617"/>
              <a:ext cx="7" cy="12"/>
            </a:xfrm>
            <a:custGeom>
              <a:avLst/>
              <a:gdLst>
                <a:gd name="T0" fmla="*/ 10 w 38"/>
                <a:gd name="T1" fmla="*/ 71 h 71"/>
                <a:gd name="T2" fmla="*/ 0 w 38"/>
                <a:gd name="T3" fmla="*/ 61 h 71"/>
                <a:gd name="T4" fmla="*/ 25 w 38"/>
                <a:gd name="T5" fmla="*/ 0 h 71"/>
                <a:gd name="T6" fmla="*/ 38 w 38"/>
                <a:gd name="T7" fmla="*/ 0 h 71"/>
                <a:gd name="T8" fmla="*/ 10 w 38"/>
                <a:gd name="T9" fmla="*/ 71 h 71"/>
              </a:gdLst>
              <a:ahLst/>
              <a:cxnLst>
                <a:cxn ang="0">
                  <a:pos x="T0" y="T1"/>
                </a:cxn>
                <a:cxn ang="0">
                  <a:pos x="T2" y="T3"/>
                </a:cxn>
                <a:cxn ang="0">
                  <a:pos x="T4" y="T5"/>
                </a:cxn>
                <a:cxn ang="0">
                  <a:pos x="T6" y="T7"/>
                </a:cxn>
                <a:cxn ang="0">
                  <a:pos x="T8" y="T9"/>
                </a:cxn>
              </a:cxnLst>
              <a:rect l="0" t="0" r="r" b="b"/>
              <a:pathLst>
                <a:path w="38" h="71">
                  <a:moveTo>
                    <a:pt x="10" y="71"/>
                  </a:moveTo>
                  <a:lnTo>
                    <a:pt x="0" y="61"/>
                  </a:lnTo>
                  <a:lnTo>
                    <a:pt x="25" y="0"/>
                  </a:lnTo>
                  <a:lnTo>
                    <a:pt x="38" y="0"/>
                  </a:lnTo>
                  <a:lnTo>
                    <a:pt x="10"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5" name="Freeform 2043">
              <a:extLst>
                <a:ext uri="{FF2B5EF4-FFF2-40B4-BE49-F238E27FC236}">
                  <a16:creationId xmlns:a16="http://schemas.microsoft.com/office/drawing/2014/main" id="{35B4C4C6-67D2-3902-C96F-688A4D78968E}"/>
                </a:ext>
              </a:extLst>
            </p:cNvPr>
            <p:cNvSpPr>
              <a:spLocks/>
            </p:cNvSpPr>
            <p:nvPr/>
          </p:nvSpPr>
          <p:spPr bwMode="auto">
            <a:xfrm>
              <a:off x="4965" y="2605"/>
              <a:ext cx="7" cy="12"/>
            </a:xfrm>
            <a:custGeom>
              <a:avLst/>
              <a:gdLst>
                <a:gd name="T0" fmla="*/ 28 w 28"/>
                <a:gd name="T1" fmla="*/ 70 h 70"/>
                <a:gd name="T2" fmla="*/ 15 w 28"/>
                <a:gd name="T3" fmla="*/ 70 h 70"/>
                <a:gd name="T4" fmla="*/ 0 w 28"/>
                <a:gd name="T5" fmla="*/ 0 h 70"/>
                <a:gd name="T6" fmla="*/ 28 w 28"/>
                <a:gd name="T7" fmla="*/ 70 h 70"/>
              </a:gdLst>
              <a:ahLst/>
              <a:cxnLst>
                <a:cxn ang="0">
                  <a:pos x="T0" y="T1"/>
                </a:cxn>
                <a:cxn ang="0">
                  <a:pos x="T2" y="T3"/>
                </a:cxn>
                <a:cxn ang="0">
                  <a:pos x="T4" y="T5"/>
                </a:cxn>
                <a:cxn ang="0">
                  <a:pos x="T6" y="T7"/>
                </a:cxn>
              </a:cxnLst>
              <a:rect l="0" t="0" r="r" b="b"/>
              <a:pathLst>
                <a:path w="28" h="70">
                  <a:moveTo>
                    <a:pt x="28" y="70"/>
                  </a:moveTo>
                  <a:lnTo>
                    <a:pt x="15" y="70"/>
                  </a:lnTo>
                  <a:lnTo>
                    <a:pt x="0" y="0"/>
                  </a:lnTo>
                  <a:lnTo>
                    <a:pt x="28"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6" name="Freeform 2044">
              <a:extLst>
                <a:ext uri="{FF2B5EF4-FFF2-40B4-BE49-F238E27FC236}">
                  <a16:creationId xmlns:a16="http://schemas.microsoft.com/office/drawing/2014/main" id="{71AB475D-9AF1-DF47-48D3-E83C9BE0B9C3}"/>
                </a:ext>
              </a:extLst>
            </p:cNvPr>
            <p:cNvSpPr>
              <a:spLocks/>
            </p:cNvSpPr>
            <p:nvPr/>
          </p:nvSpPr>
          <p:spPr bwMode="auto">
            <a:xfrm>
              <a:off x="4965" y="2605"/>
              <a:ext cx="4" cy="12"/>
            </a:xfrm>
            <a:custGeom>
              <a:avLst/>
              <a:gdLst>
                <a:gd name="T0" fmla="*/ 25 w 25"/>
                <a:gd name="T1" fmla="*/ 70 h 70"/>
                <a:gd name="T2" fmla="*/ 10 w 25"/>
                <a:gd name="T3" fmla="*/ 0 h 70"/>
                <a:gd name="T4" fmla="*/ 0 w 25"/>
                <a:gd name="T5" fmla="*/ 9 h 70"/>
                <a:gd name="T6" fmla="*/ 25 w 25"/>
                <a:gd name="T7" fmla="*/ 70 h 70"/>
              </a:gdLst>
              <a:ahLst/>
              <a:cxnLst>
                <a:cxn ang="0">
                  <a:pos x="T0" y="T1"/>
                </a:cxn>
                <a:cxn ang="0">
                  <a:pos x="T2" y="T3"/>
                </a:cxn>
                <a:cxn ang="0">
                  <a:pos x="T4" y="T5"/>
                </a:cxn>
                <a:cxn ang="0">
                  <a:pos x="T6" y="T7"/>
                </a:cxn>
              </a:cxnLst>
              <a:rect l="0" t="0" r="r" b="b"/>
              <a:pathLst>
                <a:path w="25" h="70">
                  <a:moveTo>
                    <a:pt x="25" y="70"/>
                  </a:moveTo>
                  <a:lnTo>
                    <a:pt x="10" y="0"/>
                  </a:lnTo>
                  <a:lnTo>
                    <a:pt x="0" y="9"/>
                  </a:lnTo>
                  <a:lnTo>
                    <a:pt x="25"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7" name="Freeform 2045">
              <a:extLst>
                <a:ext uri="{FF2B5EF4-FFF2-40B4-BE49-F238E27FC236}">
                  <a16:creationId xmlns:a16="http://schemas.microsoft.com/office/drawing/2014/main" id="{06CDA84B-3159-8D51-938C-0C731343AF17}"/>
                </a:ext>
              </a:extLst>
            </p:cNvPr>
            <p:cNvSpPr>
              <a:spLocks/>
            </p:cNvSpPr>
            <p:nvPr/>
          </p:nvSpPr>
          <p:spPr bwMode="auto">
            <a:xfrm>
              <a:off x="4965" y="2605"/>
              <a:ext cx="7" cy="12"/>
            </a:xfrm>
            <a:custGeom>
              <a:avLst/>
              <a:gdLst>
                <a:gd name="T0" fmla="*/ 38 w 38"/>
                <a:gd name="T1" fmla="*/ 70 h 70"/>
                <a:gd name="T2" fmla="*/ 25 w 38"/>
                <a:gd name="T3" fmla="*/ 70 h 70"/>
                <a:gd name="T4" fmla="*/ 0 w 38"/>
                <a:gd name="T5" fmla="*/ 9 h 70"/>
                <a:gd name="T6" fmla="*/ 10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5" y="70"/>
                  </a:lnTo>
                  <a:lnTo>
                    <a:pt x="0" y="9"/>
                  </a:lnTo>
                  <a:lnTo>
                    <a:pt x="10"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 name="Freeform 2046">
              <a:extLst>
                <a:ext uri="{FF2B5EF4-FFF2-40B4-BE49-F238E27FC236}">
                  <a16:creationId xmlns:a16="http://schemas.microsoft.com/office/drawing/2014/main" id="{2A99F744-3C55-8790-B308-DCAB8510E2B6}"/>
                </a:ext>
              </a:extLst>
            </p:cNvPr>
            <p:cNvSpPr>
              <a:spLocks/>
            </p:cNvSpPr>
            <p:nvPr/>
          </p:nvSpPr>
          <p:spPr bwMode="auto">
            <a:xfrm>
              <a:off x="4951" y="2601"/>
              <a:ext cx="14" cy="7"/>
            </a:xfrm>
            <a:custGeom>
              <a:avLst/>
              <a:gdLst>
                <a:gd name="T0" fmla="*/ 70 w 70"/>
                <a:gd name="T1" fmla="*/ 30 h 39"/>
                <a:gd name="T2" fmla="*/ 60 w 70"/>
                <a:gd name="T3" fmla="*/ 39 h 39"/>
                <a:gd name="T4" fmla="*/ 0 w 70"/>
                <a:gd name="T5" fmla="*/ 0 h 39"/>
                <a:gd name="T6" fmla="*/ 70 w 70"/>
                <a:gd name="T7" fmla="*/ 30 h 39"/>
              </a:gdLst>
              <a:ahLst/>
              <a:cxnLst>
                <a:cxn ang="0">
                  <a:pos x="T0" y="T1"/>
                </a:cxn>
                <a:cxn ang="0">
                  <a:pos x="T2" y="T3"/>
                </a:cxn>
                <a:cxn ang="0">
                  <a:pos x="T4" y="T5"/>
                </a:cxn>
                <a:cxn ang="0">
                  <a:pos x="T6" y="T7"/>
                </a:cxn>
              </a:cxnLst>
              <a:rect l="0" t="0" r="r" b="b"/>
              <a:pathLst>
                <a:path w="70" h="39">
                  <a:moveTo>
                    <a:pt x="70" y="30"/>
                  </a:moveTo>
                  <a:lnTo>
                    <a:pt x="60" y="39"/>
                  </a:lnTo>
                  <a:lnTo>
                    <a:pt x="0" y="0"/>
                  </a:lnTo>
                  <a:lnTo>
                    <a:pt x="7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49" name="Freeform 2047">
              <a:extLst>
                <a:ext uri="{FF2B5EF4-FFF2-40B4-BE49-F238E27FC236}">
                  <a16:creationId xmlns:a16="http://schemas.microsoft.com/office/drawing/2014/main" id="{860CFD71-A09A-9364-A81B-E9D41287AA8D}"/>
                </a:ext>
              </a:extLst>
            </p:cNvPr>
            <p:cNvSpPr>
              <a:spLocks/>
            </p:cNvSpPr>
            <p:nvPr/>
          </p:nvSpPr>
          <p:spPr bwMode="auto">
            <a:xfrm>
              <a:off x="4951" y="2601"/>
              <a:ext cx="14" cy="7"/>
            </a:xfrm>
            <a:custGeom>
              <a:avLst/>
              <a:gdLst>
                <a:gd name="T0" fmla="*/ 60 w 60"/>
                <a:gd name="T1" fmla="*/ 39 h 39"/>
                <a:gd name="T2" fmla="*/ 0 w 60"/>
                <a:gd name="T3" fmla="*/ 0 h 39"/>
                <a:gd name="T4" fmla="*/ 0 w 60"/>
                <a:gd name="T5" fmla="*/ 13 h 39"/>
                <a:gd name="T6" fmla="*/ 60 w 60"/>
                <a:gd name="T7" fmla="*/ 39 h 39"/>
              </a:gdLst>
              <a:ahLst/>
              <a:cxnLst>
                <a:cxn ang="0">
                  <a:pos x="T0" y="T1"/>
                </a:cxn>
                <a:cxn ang="0">
                  <a:pos x="T2" y="T3"/>
                </a:cxn>
                <a:cxn ang="0">
                  <a:pos x="T4" y="T5"/>
                </a:cxn>
                <a:cxn ang="0">
                  <a:pos x="T6" y="T7"/>
                </a:cxn>
              </a:cxnLst>
              <a:rect l="0" t="0" r="r" b="b"/>
              <a:pathLst>
                <a:path w="60" h="39">
                  <a:moveTo>
                    <a:pt x="60" y="39"/>
                  </a:moveTo>
                  <a:lnTo>
                    <a:pt x="0" y="0"/>
                  </a:lnTo>
                  <a:lnTo>
                    <a:pt x="0" y="13"/>
                  </a:lnTo>
                  <a:lnTo>
                    <a:pt x="60"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0" name="Freeform 2048">
              <a:extLst>
                <a:ext uri="{FF2B5EF4-FFF2-40B4-BE49-F238E27FC236}">
                  <a16:creationId xmlns:a16="http://schemas.microsoft.com/office/drawing/2014/main" id="{C39FCB74-32A1-1ECD-C779-B3582A2E81BD}"/>
                </a:ext>
              </a:extLst>
            </p:cNvPr>
            <p:cNvSpPr>
              <a:spLocks/>
            </p:cNvSpPr>
            <p:nvPr/>
          </p:nvSpPr>
          <p:spPr bwMode="auto">
            <a:xfrm>
              <a:off x="4951" y="2601"/>
              <a:ext cx="14" cy="7"/>
            </a:xfrm>
            <a:custGeom>
              <a:avLst/>
              <a:gdLst>
                <a:gd name="T0" fmla="*/ 70 w 70"/>
                <a:gd name="T1" fmla="*/ 30 h 39"/>
                <a:gd name="T2" fmla="*/ 60 w 70"/>
                <a:gd name="T3" fmla="*/ 39 h 39"/>
                <a:gd name="T4" fmla="*/ 0 w 70"/>
                <a:gd name="T5" fmla="*/ 13 h 39"/>
                <a:gd name="T6" fmla="*/ 0 w 70"/>
                <a:gd name="T7" fmla="*/ 0 h 39"/>
                <a:gd name="T8" fmla="*/ 70 w 70"/>
                <a:gd name="T9" fmla="*/ 30 h 39"/>
              </a:gdLst>
              <a:ahLst/>
              <a:cxnLst>
                <a:cxn ang="0">
                  <a:pos x="T0" y="T1"/>
                </a:cxn>
                <a:cxn ang="0">
                  <a:pos x="T2" y="T3"/>
                </a:cxn>
                <a:cxn ang="0">
                  <a:pos x="T4" y="T5"/>
                </a:cxn>
                <a:cxn ang="0">
                  <a:pos x="T6" y="T7"/>
                </a:cxn>
                <a:cxn ang="0">
                  <a:pos x="T8" y="T9"/>
                </a:cxn>
              </a:cxnLst>
              <a:rect l="0" t="0" r="r" b="b"/>
              <a:pathLst>
                <a:path w="70" h="39">
                  <a:moveTo>
                    <a:pt x="70" y="30"/>
                  </a:moveTo>
                  <a:lnTo>
                    <a:pt x="60" y="39"/>
                  </a:lnTo>
                  <a:lnTo>
                    <a:pt x="0" y="13"/>
                  </a:lnTo>
                  <a:lnTo>
                    <a:pt x="0" y="0"/>
                  </a:lnTo>
                  <a:lnTo>
                    <a:pt x="70"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 name="Freeform 2049">
              <a:extLst>
                <a:ext uri="{FF2B5EF4-FFF2-40B4-BE49-F238E27FC236}">
                  <a16:creationId xmlns:a16="http://schemas.microsoft.com/office/drawing/2014/main" id="{C4E762E0-DFCC-9750-2FEA-98A86F0D676C}"/>
                </a:ext>
              </a:extLst>
            </p:cNvPr>
            <p:cNvSpPr>
              <a:spLocks/>
            </p:cNvSpPr>
            <p:nvPr/>
          </p:nvSpPr>
          <p:spPr bwMode="auto">
            <a:xfrm>
              <a:off x="4951" y="2539"/>
              <a:ext cx="4" cy="62"/>
            </a:xfrm>
            <a:custGeom>
              <a:avLst/>
              <a:gdLst>
                <a:gd name="T0" fmla="*/ 0 w 14"/>
                <a:gd name="T1" fmla="*/ 366 h 366"/>
                <a:gd name="T2" fmla="*/ 14 w 14"/>
                <a:gd name="T3" fmla="*/ 366 h 366"/>
                <a:gd name="T4" fmla="*/ 0 w 14"/>
                <a:gd name="T5" fmla="*/ 0 h 366"/>
                <a:gd name="T6" fmla="*/ 0 w 14"/>
                <a:gd name="T7" fmla="*/ 366 h 366"/>
              </a:gdLst>
              <a:ahLst/>
              <a:cxnLst>
                <a:cxn ang="0">
                  <a:pos x="T0" y="T1"/>
                </a:cxn>
                <a:cxn ang="0">
                  <a:pos x="T2" y="T3"/>
                </a:cxn>
                <a:cxn ang="0">
                  <a:pos x="T4" y="T5"/>
                </a:cxn>
                <a:cxn ang="0">
                  <a:pos x="T6" y="T7"/>
                </a:cxn>
              </a:cxnLst>
              <a:rect l="0" t="0" r="r" b="b"/>
              <a:pathLst>
                <a:path w="14" h="366">
                  <a:moveTo>
                    <a:pt x="0" y="366"/>
                  </a:moveTo>
                  <a:lnTo>
                    <a:pt x="14"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2" name="Freeform 2050">
              <a:extLst>
                <a:ext uri="{FF2B5EF4-FFF2-40B4-BE49-F238E27FC236}">
                  <a16:creationId xmlns:a16="http://schemas.microsoft.com/office/drawing/2014/main" id="{37521114-4028-756E-5C72-33F5B2A42B77}"/>
                </a:ext>
              </a:extLst>
            </p:cNvPr>
            <p:cNvSpPr>
              <a:spLocks/>
            </p:cNvSpPr>
            <p:nvPr/>
          </p:nvSpPr>
          <p:spPr bwMode="auto">
            <a:xfrm>
              <a:off x="4951" y="2539"/>
              <a:ext cx="4" cy="62"/>
            </a:xfrm>
            <a:custGeom>
              <a:avLst/>
              <a:gdLst>
                <a:gd name="T0" fmla="*/ 14 w 14"/>
                <a:gd name="T1" fmla="*/ 366 h 366"/>
                <a:gd name="T2" fmla="*/ 0 w 14"/>
                <a:gd name="T3" fmla="*/ 0 h 366"/>
                <a:gd name="T4" fmla="*/ 14 w 14"/>
                <a:gd name="T5" fmla="*/ 0 h 366"/>
                <a:gd name="T6" fmla="*/ 14 w 14"/>
                <a:gd name="T7" fmla="*/ 366 h 366"/>
              </a:gdLst>
              <a:ahLst/>
              <a:cxnLst>
                <a:cxn ang="0">
                  <a:pos x="T0" y="T1"/>
                </a:cxn>
                <a:cxn ang="0">
                  <a:pos x="T2" y="T3"/>
                </a:cxn>
                <a:cxn ang="0">
                  <a:pos x="T4" y="T5"/>
                </a:cxn>
                <a:cxn ang="0">
                  <a:pos x="T6" y="T7"/>
                </a:cxn>
              </a:cxnLst>
              <a:rect l="0" t="0" r="r" b="b"/>
              <a:pathLst>
                <a:path w="14" h="366">
                  <a:moveTo>
                    <a:pt x="14" y="366"/>
                  </a:moveTo>
                  <a:lnTo>
                    <a:pt x="0" y="0"/>
                  </a:lnTo>
                  <a:lnTo>
                    <a:pt x="14" y="0"/>
                  </a:lnTo>
                  <a:lnTo>
                    <a:pt x="14"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3" name="Rectangle 2051">
              <a:extLst>
                <a:ext uri="{FF2B5EF4-FFF2-40B4-BE49-F238E27FC236}">
                  <a16:creationId xmlns:a16="http://schemas.microsoft.com/office/drawing/2014/main" id="{12EE397D-6E07-7171-1933-FBD291B78A46}"/>
                </a:ext>
              </a:extLst>
            </p:cNvPr>
            <p:cNvSpPr>
              <a:spLocks noChangeArrowheads="1"/>
            </p:cNvSpPr>
            <p:nvPr/>
          </p:nvSpPr>
          <p:spPr bwMode="auto">
            <a:xfrm>
              <a:off x="4951" y="2539"/>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4" name="Freeform 2052">
              <a:extLst>
                <a:ext uri="{FF2B5EF4-FFF2-40B4-BE49-F238E27FC236}">
                  <a16:creationId xmlns:a16="http://schemas.microsoft.com/office/drawing/2014/main" id="{1B791BB0-1FE6-ED4C-F0FB-D4800B2B5BD8}"/>
                </a:ext>
              </a:extLst>
            </p:cNvPr>
            <p:cNvSpPr>
              <a:spLocks/>
            </p:cNvSpPr>
            <p:nvPr/>
          </p:nvSpPr>
          <p:spPr bwMode="auto">
            <a:xfrm>
              <a:off x="4951" y="1278"/>
              <a:ext cx="4" cy="1261"/>
            </a:xfrm>
            <a:custGeom>
              <a:avLst/>
              <a:gdLst>
                <a:gd name="T0" fmla="*/ 0 w 14"/>
                <a:gd name="T1" fmla="*/ 7330 h 7330"/>
                <a:gd name="T2" fmla="*/ 14 w 14"/>
                <a:gd name="T3" fmla="*/ 7330 h 7330"/>
                <a:gd name="T4" fmla="*/ 0 w 14"/>
                <a:gd name="T5" fmla="*/ 0 h 7330"/>
                <a:gd name="T6" fmla="*/ 0 w 14"/>
                <a:gd name="T7" fmla="*/ 7330 h 7330"/>
              </a:gdLst>
              <a:ahLst/>
              <a:cxnLst>
                <a:cxn ang="0">
                  <a:pos x="T0" y="T1"/>
                </a:cxn>
                <a:cxn ang="0">
                  <a:pos x="T2" y="T3"/>
                </a:cxn>
                <a:cxn ang="0">
                  <a:pos x="T4" y="T5"/>
                </a:cxn>
                <a:cxn ang="0">
                  <a:pos x="T6" y="T7"/>
                </a:cxn>
              </a:cxnLst>
              <a:rect l="0" t="0" r="r" b="b"/>
              <a:pathLst>
                <a:path w="14" h="7330">
                  <a:moveTo>
                    <a:pt x="0" y="7330"/>
                  </a:moveTo>
                  <a:lnTo>
                    <a:pt x="14"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5" name="Freeform 2053">
              <a:extLst>
                <a:ext uri="{FF2B5EF4-FFF2-40B4-BE49-F238E27FC236}">
                  <a16:creationId xmlns:a16="http://schemas.microsoft.com/office/drawing/2014/main" id="{47B91566-B568-B8E5-5B6A-9B34C9DBF843}"/>
                </a:ext>
              </a:extLst>
            </p:cNvPr>
            <p:cNvSpPr>
              <a:spLocks/>
            </p:cNvSpPr>
            <p:nvPr/>
          </p:nvSpPr>
          <p:spPr bwMode="auto">
            <a:xfrm>
              <a:off x="4951" y="1278"/>
              <a:ext cx="4" cy="1261"/>
            </a:xfrm>
            <a:custGeom>
              <a:avLst/>
              <a:gdLst>
                <a:gd name="T0" fmla="*/ 14 w 14"/>
                <a:gd name="T1" fmla="*/ 7330 h 7330"/>
                <a:gd name="T2" fmla="*/ 0 w 14"/>
                <a:gd name="T3" fmla="*/ 0 h 7330"/>
                <a:gd name="T4" fmla="*/ 14 w 14"/>
                <a:gd name="T5" fmla="*/ 0 h 7330"/>
                <a:gd name="T6" fmla="*/ 14 w 14"/>
                <a:gd name="T7" fmla="*/ 7330 h 7330"/>
              </a:gdLst>
              <a:ahLst/>
              <a:cxnLst>
                <a:cxn ang="0">
                  <a:pos x="T0" y="T1"/>
                </a:cxn>
                <a:cxn ang="0">
                  <a:pos x="T2" y="T3"/>
                </a:cxn>
                <a:cxn ang="0">
                  <a:pos x="T4" y="T5"/>
                </a:cxn>
                <a:cxn ang="0">
                  <a:pos x="T6" y="T7"/>
                </a:cxn>
              </a:cxnLst>
              <a:rect l="0" t="0" r="r" b="b"/>
              <a:pathLst>
                <a:path w="14" h="7330">
                  <a:moveTo>
                    <a:pt x="14" y="7330"/>
                  </a:moveTo>
                  <a:lnTo>
                    <a:pt x="0" y="0"/>
                  </a:lnTo>
                  <a:lnTo>
                    <a:pt x="14" y="0"/>
                  </a:lnTo>
                  <a:lnTo>
                    <a:pt x="14"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6" name="Rectangle 2054">
              <a:extLst>
                <a:ext uri="{FF2B5EF4-FFF2-40B4-BE49-F238E27FC236}">
                  <a16:creationId xmlns:a16="http://schemas.microsoft.com/office/drawing/2014/main" id="{A983305B-092A-B57C-F5B9-CAB089679B83}"/>
                </a:ext>
              </a:extLst>
            </p:cNvPr>
            <p:cNvSpPr>
              <a:spLocks noChangeArrowheads="1"/>
            </p:cNvSpPr>
            <p:nvPr/>
          </p:nvSpPr>
          <p:spPr bwMode="auto">
            <a:xfrm>
              <a:off x="4951" y="1278"/>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7" name="Freeform 2055">
              <a:extLst>
                <a:ext uri="{FF2B5EF4-FFF2-40B4-BE49-F238E27FC236}">
                  <a16:creationId xmlns:a16="http://schemas.microsoft.com/office/drawing/2014/main" id="{41C8DAF9-9AF5-8AAD-0601-3C772467BB2C}"/>
                </a:ext>
              </a:extLst>
            </p:cNvPr>
            <p:cNvSpPr>
              <a:spLocks/>
            </p:cNvSpPr>
            <p:nvPr/>
          </p:nvSpPr>
          <p:spPr bwMode="auto">
            <a:xfrm>
              <a:off x="3135" y="1340"/>
              <a:ext cx="4"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8" name="Freeform 2056">
              <a:extLst>
                <a:ext uri="{FF2B5EF4-FFF2-40B4-BE49-F238E27FC236}">
                  <a16:creationId xmlns:a16="http://schemas.microsoft.com/office/drawing/2014/main" id="{02F93766-8D57-B8B1-CFFA-54B617808525}"/>
                </a:ext>
              </a:extLst>
            </p:cNvPr>
            <p:cNvSpPr>
              <a:spLocks/>
            </p:cNvSpPr>
            <p:nvPr/>
          </p:nvSpPr>
          <p:spPr bwMode="auto">
            <a:xfrm>
              <a:off x="3135" y="1340"/>
              <a:ext cx="4"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59" name="Rectangle 2057">
              <a:extLst>
                <a:ext uri="{FF2B5EF4-FFF2-40B4-BE49-F238E27FC236}">
                  <a16:creationId xmlns:a16="http://schemas.microsoft.com/office/drawing/2014/main" id="{E660B6A8-ABCC-118F-2A18-678E3117C72F}"/>
                </a:ext>
              </a:extLst>
            </p:cNvPr>
            <p:cNvSpPr>
              <a:spLocks noChangeArrowheads="1"/>
            </p:cNvSpPr>
            <p:nvPr/>
          </p:nvSpPr>
          <p:spPr bwMode="auto">
            <a:xfrm>
              <a:off x="3135"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2060" name="Freeform 2058">
              <a:extLst>
                <a:ext uri="{FF2B5EF4-FFF2-40B4-BE49-F238E27FC236}">
                  <a16:creationId xmlns:a16="http://schemas.microsoft.com/office/drawing/2014/main" id="{6AD5F99B-B3D3-DAE3-8891-9E863EAC314B}"/>
                </a:ext>
              </a:extLst>
            </p:cNvPr>
            <p:cNvSpPr>
              <a:spLocks/>
            </p:cNvSpPr>
            <p:nvPr/>
          </p:nvSpPr>
          <p:spPr bwMode="auto">
            <a:xfrm>
              <a:off x="1347" y="3925"/>
              <a:ext cx="3604" cy="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1" name="Freeform 2059">
              <a:extLst>
                <a:ext uri="{FF2B5EF4-FFF2-40B4-BE49-F238E27FC236}">
                  <a16:creationId xmlns:a16="http://schemas.microsoft.com/office/drawing/2014/main" id="{53F779A2-4570-A7ED-6B82-086F14FC1CB9}"/>
                </a:ext>
              </a:extLst>
            </p:cNvPr>
            <p:cNvSpPr>
              <a:spLocks/>
            </p:cNvSpPr>
            <p:nvPr/>
          </p:nvSpPr>
          <p:spPr bwMode="auto">
            <a:xfrm>
              <a:off x="1347" y="3925"/>
              <a:ext cx="3604" cy="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2" name="Freeform 2060">
              <a:extLst>
                <a:ext uri="{FF2B5EF4-FFF2-40B4-BE49-F238E27FC236}">
                  <a16:creationId xmlns:a16="http://schemas.microsoft.com/office/drawing/2014/main" id="{9674BD2C-8F09-D576-43CB-1240947C5858}"/>
                </a:ext>
              </a:extLst>
            </p:cNvPr>
            <p:cNvSpPr>
              <a:spLocks/>
            </p:cNvSpPr>
            <p:nvPr/>
          </p:nvSpPr>
          <p:spPr bwMode="auto">
            <a:xfrm>
              <a:off x="1347" y="3971"/>
              <a:ext cx="3604" cy="4"/>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3" name="Freeform 2061">
              <a:extLst>
                <a:ext uri="{FF2B5EF4-FFF2-40B4-BE49-F238E27FC236}">
                  <a16:creationId xmlns:a16="http://schemas.microsoft.com/office/drawing/2014/main" id="{696B3E81-4A28-58E9-D7B2-5C133D21CCEB}"/>
                </a:ext>
              </a:extLst>
            </p:cNvPr>
            <p:cNvSpPr>
              <a:spLocks/>
            </p:cNvSpPr>
            <p:nvPr/>
          </p:nvSpPr>
          <p:spPr bwMode="auto">
            <a:xfrm>
              <a:off x="1347" y="3971"/>
              <a:ext cx="3604" cy="4"/>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4" name="Rectangle 2062">
              <a:extLst>
                <a:ext uri="{FF2B5EF4-FFF2-40B4-BE49-F238E27FC236}">
                  <a16:creationId xmlns:a16="http://schemas.microsoft.com/office/drawing/2014/main" id="{8A4E66A2-3DD5-8402-EDF5-479F6F3DCC65}"/>
                </a:ext>
              </a:extLst>
            </p:cNvPr>
            <p:cNvSpPr>
              <a:spLocks noChangeArrowheads="1"/>
            </p:cNvSpPr>
            <p:nvPr/>
          </p:nvSpPr>
          <p:spPr bwMode="auto">
            <a:xfrm>
              <a:off x="1347" y="3971"/>
              <a:ext cx="3604" cy="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5" name="Freeform 2063">
              <a:extLst>
                <a:ext uri="{FF2B5EF4-FFF2-40B4-BE49-F238E27FC236}">
                  <a16:creationId xmlns:a16="http://schemas.microsoft.com/office/drawing/2014/main" id="{9C862501-E557-AE6F-EE88-29BC1E6AA412}"/>
                </a:ext>
              </a:extLst>
            </p:cNvPr>
            <p:cNvSpPr>
              <a:spLocks/>
            </p:cNvSpPr>
            <p:nvPr/>
          </p:nvSpPr>
          <p:spPr bwMode="auto">
            <a:xfrm>
              <a:off x="1347" y="1297"/>
              <a:ext cx="3604" cy="3"/>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6" name="Freeform 2064">
              <a:extLst>
                <a:ext uri="{FF2B5EF4-FFF2-40B4-BE49-F238E27FC236}">
                  <a16:creationId xmlns:a16="http://schemas.microsoft.com/office/drawing/2014/main" id="{0FCB56B8-E504-0694-9C68-00117EE90892}"/>
                </a:ext>
              </a:extLst>
            </p:cNvPr>
            <p:cNvSpPr>
              <a:spLocks/>
            </p:cNvSpPr>
            <p:nvPr/>
          </p:nvSpPr>
          <p:spPr bwMode="auto">
            <a:xfrm>
              <a:off x="1347" y="1297"/>
              <a:ext cx="3604" cy="3"/>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7" name="Rectangle 2065">
              <a:extLst>
                <a:ext uri="{FF2B5EF4-FFF2-40B4-BE49-F238E27FC236}">
                  <a16:creationId xmlns:a16="http://schemas.microsoft.com/office/drawing/2014/main" id="{3E2C640A-F268-9925-1697-BCCE8ED75894}"/>
                </a:ext>
              </a:extLst>
            </p:cNvPr>
            <p:cNvSpPr>
              <a:spLocks noChangeArrowheads="1"/>
            </p:cNvSpPr>
            <p:nvPr/>
          </p:nvSpPr>
          <p:spPr bwMode="auto">
            <a:xfrm>
              <a:off x="1347" y="1297"/>
              <a:ext cx="3604" cy="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8" name="Freeform 2066">
              <a:extLst>
                <a:ext uri="{FF2B5EF4-FFF2-40B4-BE49-F238E27FC236}">
                  <a16:creationId xmlns:a16="http://schemas.microsoft.com/office/drawing/2014/main" id="{3A7F4A6D-8ED2-19EB-2541-1F4E8A8813C5}"/>
                </a:ext>
              </a:extLst>
            </p:cNvPr>
            <p:cNvSpPr>
              <a:spLocks/>
            </p:cNvSpPr>
            <p:nvPr/>
          </p:nvSpPr>
          <p:spPr bwMode="auto">
            <a:xfrm>
              <a:off x="1347" y="1340"/>
              <a:ext cx="3604" cy="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69" name="Freeform 2067">
              <a:extLst>
                <a:ext uri="{FF2B5EF4-FFF2-40B4-BE49-F238E27FC236}">
                  <a16:creationId xmlns:a16="http://schemas.microsoft.com/office/drawing/2014/main" id="{F70E8ED2-A61D-56E0-180C-47F947AE66A0}"/>
                </a:ext>
              </a:extLst>
            </p:cNvPr>
            <p:cNvSpPr>
              <a:spLocks/>
            </p:cNvSpPr>
            <p:nvPr/>
          </p:nvSpPr>
          <p:spPr bwMode="auto">
            <a:xfrm>
              <a:off x="1347" y="1340"/>
              <a:ext cx="3604" cy="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0" name="Rectangle 2068">
              <a:extLst>
                <a:ext uri="{FF2B5EF4-FFF2-40B4-BE49-F238E27FC236}">
                  <a16:creationId xmlns:a16="http://schemas.microsoft.com/office/drawing/2014/main" id="{75068C6D-D671-1916-FDD6-C7DA812E009A}"/>
                </a:ext>
              </a:extLst>
            </p:cNvPr>
            <p:cNvSpPr>
              <a:spLocks noChangeArrowheads="1"/>
            </p:cNvSpPr>
            <p:nvPr/>
          </p:nvSpPr>
          <p:spPr bwMode="auto">
            <a:xfrm>
              <a:off x="1347" y="1340"/>
              <a:ext cx="3604" cy="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1" name="Freeform 2069">
              <a:extLst>
                <a:ext uri="{FF2B5EF4-FFF2-40B4-BE49-F238E27FC236}">
                  <a16:creationId xmlns:a16="http://schemas.microsoft.com/office/drawing/2014/main" id="{496BAB9B-BEC7-6184-CA4B-0016ED8232D0}"/>
                </a:ext>
              </a:extLst>
            </p:cNvPr>
            <p:cNvSpPr>
              <a:spLocks/>
            </p:cNvSpPr>
            <p:nvPr/>
          </p:nvSpPr>
          <p:spPr bwMode="auto">
            <a:xfrm>
              <a:off x="3159" y="1340"/>
              <a:ext cx="4"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2" name="Freeform 2070">
              <a:extLst>
                <a:ext uri="{FF2B5EF4-FFF2-40B4-BE49-F238E27FC236}">
                  <a16:creationId xmlns:a16="http://schemas.microsoft.com/office/drawing/2014/main" id="{6F046D72-212B-BE7E-1254-B621F0C894E9}"/>
                </a:ext>
              </a:extLst>
            </p:cNvPr>
            <p:cNvSpPr>
              <a:spLocks/>
            </p:cNvSpPr>
            <p:nvPr/>
          </p:nvSpPr>
          <p:spPr bwMode="auto">
            <a:xfrm>
              <a:off x="3159" y="1340"/>
              <a:ext cx="4"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3" name="Rectangle 2071">
              <a:extLst>
                <a:ext uri="{FF2B5EF4-FFF2-40B4-BE49-F238E27FC236}">
                  <a16:creationId xmlns:a16="http://schemas.microsoft.com/office/drawing/2014/main" id="{4D7D70B9-5FAD-5E4F-8AB0-27B3F51B4A07}"/>
                </a:ext>
              </a:extLst>
            </p:cNvPr>
            <p:cNvSpPr>
              <a:spLocks noChangeArrowheads="1"/>
            </p:cNvSpPr>
            <p:nvPr/>
          </p:nvSpPr>
          <p:spPr bwMode="auto">
            <a:xfrm>
              <a:off x="3159" y="1340"/>
              <a:ext cx="4" cy="2588"/>
            </a:xfrm>
            <a:prstGeom prst="rect">
              <a:avLst/>
            </a:prstGeom>
            <a:solidFill>
              <a:srgbClr val="808080"/>
            </a:solidFill>
            <a:ln w="9525">
              <a:solidFill>
                <a:srgbClr val="000000"/>
              </a:solidFill>
              <a:miter lim="800000"/>
              <a:headEnd/>
              <a:tailEnd/>
            </a:ln>
          </p:spPr>
          <p:txBody>
            <a:bodyPr/>
            <a:lstStyle/>
            <a:p>
              <a:endParaRPr lang="en-US"/>
            </a:p>
          </p:txBody>
        </p:sp>
        <p:sp>
          <p:nvSpPr>
            <p:cNvPr id="2074" name="Freeform 2072">
              <a:extLst>
                <a:ext uri="{FF2B5EF4-FFF2-40B4-BE49-F238E27FC236}">
                  <a16:creationId xmlns:a16="http://schemas.microsoft.com/office/drawing/2014/main" id="{9F12EE54-E0C6-6F13-CE5A-793D893B8A2E}"/>
                </a:ext>
              </a:extLst>
            </p:cNvPr>
            <p:cNvSpPr>
              <a:spLocks/>
            </p:cNvSpPr>
            <p:nvPr/>
          </p:nvSpPr>
          <p:spPr bwMode="auto">
            <a:xfrm>
              <a:off x="1617"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5" name="Freeform 2073">
              <a:extLst>
                <a:ext uri="{FF2B5EF4-FFF2-40B4-BE49-F238E27FC236}">
                  <a16:creationId xmlns:a16="http://schemas.microsoft.com/office/drawing/2014/main" id="{02B8B226-F358-6507-4DE3-2352BC6CA3E5}"/>
                </a:ext>
              </a:extLst>
            </p:cNvPr>
            <p:cNvSpPr>
              <a:spLocks/>
            </p:cNvSpPr>
            <p:nvPr/>
          </p:nvSpPr>
          <p:spPr bwMode="auto">
            <a:xfrm>
              <a:off x="1617"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6" name="Rectangle 2074">
              <a:extLst>
                <a:ext uri="{FF2B5EF4-FFF2-40B4-BE49-F238E27FC236}">
                  <a16:creationId xmlns:a16="http://schemas.microsoft.com/office/drawing/2014/main" id="{A73AB394-98CF-B17B-589E-6ED68C75C0DB}"/>
                </a:ext>
              </a:extLst>
            </p:cNvPr>
            <p:cNvSpPr>
              <a:spLocks noChangeArrowheads="1"/>
            </p:cNvSpPr>
            <p:nvPr/>
          </p:nvSpPr>
          <p:spPr bwMode="auto">
            <a:xfrm>
              <a:off x="1617"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2077" name="Freeform 2075">
              <a:extLst>
                <a:ext uri="{FF2B5EF4-FFF2-40B4-BE49-F238E27FC236}">
                  <a16:creationId xmlns:a16="http://schemas.microsoft.com/office/drawing/2014/main" id="{458BF979-DBDD-902B-D1A4-E7B335087B9A}"/>
                </a:ext>
              </a:extLst>
            </p:cNvPr>
            <p:cNvSpPr>
              <a:spLocks/>
            </p:cNvSpPr>
            <p:nvPr/>
          </p:nvSpPr>
          <p:spPr bwMode="auto">
            <a:xfrm>
              <a:off x="1641"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8" name="Freeform 2076">
              <a:extLst>
                <a:ext uri="{FF2B5EF4-FFF2-40B4-BE49-F238E27FC236}">
                  <a16:creationId xmlns:a16="http://schemas.microsoft.com/office/drawing/2014/main" id="{31B5CF35-C44C-416C-556C-7A816CB053ED}"/>
                </a:ext>
              </a:extLst>
            </p:cNvPr>
            <p:cNvSpPr>
              <a:spLocks/>
            </p:cNvSpPr>
            <p:nvPr/>
          </p:nvSpPr>
          <p:spPr bwMode="auto">
            <a:xfrm>
              <a:off x="1641"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79" name="Rectangle 2077">
              <a:extLst>
                <a:ext uri="{FF2B5EF4-FFF2-40B4-BE49-F238E27FC236}">
                  <a16:creationId xmlns:a16="http://schemas.microsoft.com/office/drawing/2014/main" id="{D65B5056-767F-0C0A-3644-6105B33AAD73}"/>
                </a:ext>
              </a:extLst>
            </p:cNvPr>
            <p:cNvSpPr>
              <a:spLocks noChangeArrowheads="1"/>
            </p:cNvSpPr>
            <p:nvPr/>
          </p:nvSpPr>
          <p:spPr bwMode="auto">
            <a:xfrm>
              <a:off x="1641" y="1340"/>
              <a:ext cx="3" cy="2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0" name="Freeform 2078">
              <a:extLst>
                <a:ext uri="{FF2B5EF4-FFF2-40B4-BE49-F238E27FC236}">
                  <a16:creationId xmlns:a16="http://schemas.microsoft.com/office/drawing/2014/main" id="{6C54816A-30C8-87F6-385E-1400C5750293}"/>
                </a:ext>
              </a:extLst>
            </p:cNvPr>
            <p:cNvSpPr>
              <a:spLocks/>
            </p:cNvSpPr>
            <p:nvPr/>
          </p:nvSpPr>
          <p:spPr bwMode="auto">
            <a:xfrm>
              <a:off x="1343" y="2729"/>
              <a:ext cx="4" cy="1261"/>
            </a:xfrm>
            <a:custGeom>
              <a:avLst/>
              <a:gdLst>
                <a:gd name="T0" fmla="*/ 0 w 13"/>
                <a:gd name="T1" fmla="*/ 7329 h 7329"/>
                <a:gd name="T2" fmla="*/ 13 w 13"/>
                <a:gd name="T3" fmla="*/ 7329 h 7329"/>
                <a:gd name="T4" fmla="*/ 0 w 13"/>
                <a:gd name="T5" fmla="*/ 0 h 7329"/>
                <a:gd name="T6" fmla="*/ 0 w 13"/>
                <a:gd name="T7" fmla="*/ 7329 h 7329"/>
              </a:gdLst>
              <a:ahLst/>
              <a:cxnLst>
                <a:cxn ang="0">
                  <a:pos x="T0" y="T1"/>
                </a:cxn>
                <a:cxn ang="0">
                  <a:pos x="T2" y="T3"/>
                </a:cxn>
                <a:cxn ang="0">
                  <a:pos x="T4" y="T5"/>
                </a:cxn>
                <a:cxn ang="0">
                  <a:pos x="T6" y="T7"/>
                </a:cxn>
              </a:cxnLst>
              <a:rect l="0" t="0" r="r" b="b"/>
              <a:pathLst>
                <a:path w="13" h="7329">
                  <a:moveTo>
                    <a:pt x="0" y="7329"/>
                  </a:moveTo>
                  <a:lnTo>
                    <a:pt x="13"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1" name="Freeform 2079">
              <a:extLst>
                <a:ext uri="{FF2B5EF4-FFF2-40B4-BE49-F238E27FC236}">
                  <a16:creationId xmlns:a16="http://schemas.microsoft.com/office/drawing/2014/main" id="{6FC28ECC-1E20-DF51-FD0B-73AF4514F5C6}"/>
                </a:ext>
              </a:extLst>
            </p:cNvPr>
            <p:cNvSpPr>
              <a:spLocks/>
            </p:cNvSpPr>
            <p:nvPr/>
          </p:nvSpPr>
          <p:spPr bwMode="auto">
            <a:xfrm>
              <a:off x="1343" y="2729"/>
              <a:ext cx="4" cy="1261"/>
            </a:xfrm>
            <a:custGeom>
              <a:avLst/>
              <a:gdLst>
                <a:gd name="T0" fmla="*/ 13 w 13"/>
                <a:gd name="T1" fmla="*/ 7329 h 7329"/>
                <a:gd name="T2" fmla="*/ 0 w 13"/>
                <a:gd name="T3" fmla="*/ 0 h 7329"/>
                <a:gd name="T4" fmla="*/ 13 w 13"/>
                <a:gd name="T5" fmla="*/ 0 h 7329"/>
                <a:gd name="T6" fmla="*/ 13 w 13"/>
                <a:gd name="T7" fmla="*/ 7329 h 7329"/>
              </a:gdLst>
              <a:ahLst/>
              <a:cxnLst>
                <a:cxn ang="0">
                  <a:pos x="T0" y="T1"/>
                </a:cxn>
                <a:cxn ang="0">
                  <a:pos x="T2" y="T3"/>
                </a:cxn>
                <a:cxn ang="0">
                  <a:pos x="T4" y="T5"/>
                </a:cxn>
                <a:cxn ang="0">
                  <a:pos x="T6" y="T7"/>
                </a:cxn>
              </a:cxnLst>
              <a:rect l="0" t="0" r="r" b="b"/>
              <a:pathLst>
                <a:path w="13" h="7329">
                  <a:moveTo>
                    <a:pt x="13" y="7329"/>
                  </a:moveTo>
                  <a:lnTo>
                    <a:pt x="0" y="0"/>
                  </a:lnTo>
                  <a:lnTo>
                    <a:pt x="13" y="0"/>
                  </a:lnTo>
                  <a:lnTo>
                    <a:pt x="13"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2" name="Rectangle 2080">
              <a:extLst>
                <a:ext uri="{FF2B5EF4-FFF2-40B4-BE49-F238E27FC236}">
                  <a16:creationId xmlns:a16="http://schemas.microsoft.com/office/drawing/2014/main" id="{C396B962-D89F-E41C-7B0F-49157441D634}"/>
                </a:ext>
              </a:extLst>
            </p:cNvPr>
            <p:cNvSpPr>
              <a:spLocks noChangeArrowheads="1"/>
            </p:cNvSpPr>
            <p:nvPr/>
          </p:nvSpPr>
          <p:spPr bwMode="auto">
            <a:xfrm>
              <a:off x="1343" y="2729"/>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3" name="Freeform 2081">
              <a:extLst>
                <a:ext uri="{FF2B5EF4-FFF2-40B4-BE49-F238E27FC236}">
                  <a16:creationId xmlns:a16="http://schemas.microsoft.com/office/drawing/2014/main" id="{881CE4F2-5063-5161-44BC-1A956963F36F}"/>
                </a:ext>
              </a:extLst>
            </p:cNvPr>
            <p:cNvSpPr>
              <a:spLocks/>
            </p:cNvSpPr>
            <p:nvPr/>
          </p:nvSpPr>
          <p:spPr bwMode="auto">
            <a:xfrm>
              <a:off x="1343" y="2667"/>
              <a:ext cx="4" cy="62"/>
            </a:xfrm>
            <a:custGeom>
              <a:avLst/>
              <a:gdLst>
                <a:gd name="T0" fmla="*/ 0 w 13"/>
                <a:gd name="T1" fmla="*/ 365 h 365"/>
                <a:gd name="T2" fmla="*/ 13 w 13"/>
                <a:gd name="T3" fmla="*/ 365 h 365"/>
                <a:gd name="T4" fmla="*/ 0 w 13"/>
                <a:gd name="T5" fmla="*/ 0 h 365"/>
                <a:gd name="T6" fmla="*/ 0 w 13"/>
                <a:gd name="T7" fmla="*/ 365 h 365"/>
              </a:gdLst>
              <a:ahLst/>
              <a:cxnLst>
                <a:cxn ang="0">
                  <a:pos x="T0" y="T1"/>
                </a:cxn>
                <a:cxn ang="0">
                  <a:pos x="T2" y="T3"/>
                </a:cxn>
                <a:cxn ang="0">
                  <a:pos x="T4" y="T5"/>
                </a:cxn>
                <a:cxn ang="0">
                  <a:pos x="T6" y="T7"/>
                </a:cxn>
              </a:cxnLst>
              <a:rect l="0" t="0" r="r" b="b"/>
              <a:pathLst>
                <a:path w="13" h="365">
                  <a:moveTo>
                    <a:pt x="0" y="365"/>
                  </a:moveTo>
                  <a:lnTo>
                    <a:pt x="13"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4" name="Freeform 2082">
              <a:extLst>
                <a:ext uri="{FF2B5EF4-FFF2-40B4-BE49-F238E27FC236}">
                  <a16:creationId xmlns:a16="http://schemas.microsoft.com/office/drawing/2014/main" id="{7F64A382-0B5F-E514-2D31-7E44F58AA28F}"/>
                </a:ext>
              </a:extLst>
            </p:cNvPr>
            <p:cNvSpPr>
              <a:spLocks/>
            </p:cNvSpPr>
            <p:nvPr/>
          </p:nvSpPr>
          <p:spPr bwMode="auto">
            <a:xfrm>
              <a:off x="1343" y="2667"/>
              <a:ext cx="4" cy="62"/>
            </a:xfrm>
            <a:custGeom>
              <a:avLst/>
              <a:gdLst>
                <a:gd name="T0" fmla="*/ 13 w 13"/>
                <a:gd name="T1" fmla="*/ 365 h 365"/>
                <a:gd name="T2" fmla="*/ 0 w 13"/>
                <a:gd name="T3" fmla="*/ 0 h 365"/>
                <a:gd name="T4" fmla="*/ 13 w 13"/>
                <a:gd name="T5" fmla="*/ 0 h 365"/>
                <a:gd name="T6" fmla="*/ 13 w 13"/>
                <a:gd name="T7" fmla="*/ 365 h 365"/>
              </a:gdLst>
              <a:ahLst/>
              <a:cxnLst>
                <a:cxn ang="0">
                  <a:pos x="T0" y="T1"/>
                </a:cxn>
                <a:cxn ang="0">
                  <a:pos x="T2" y="T3"/>
                </a:cxn>
                <a:cxn ang="0">
                  <a:pos x="T4" y="T5"/>
                </a:cxn>
                <a:cxn ang="0">
                  <a:pos x="T6" y="T7"/>
                </a:cxn>
              </a:cxnLst>
              <a:rect l="0" t="0" r="r" b="b"/>
              <a:pathLst>
                <a:path w="13" h="365">
                  <a:moveTo>
                    <a:pt x="13" y="365"/>
                  </a:moveTo>
                  <a:lnTo>
                    <a:pt x="0" y="0"/>
                  </a:lnTo>
                  <a:lnTo>
                    <a:pt x="13" y="0"/>
                  </a:lnTo>
                  <a:lnTo>
                    <a:pt x="13"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5" name="Rectangle 2083">
              <a:extLst>
                <a:ext uri="{FF2B5EF4-FFF2-40B4-BE49-F238E27FC236}">
                  <a16:creationId xmlns:a16="http://schemas.microsoft.com/office/drawing/2014/main" id="{32DF56FF-59B3-41CF-463E-70B079F780E5}"/>
                </a:ext>
              </a:extLst>
            </p:cNvPr>
            <p:cNvSpPr>
              <a:spLocks noChangeArrowheads="1"/>
            </p:cNvSpPr>
            <p:nvPr/>
          </p:nvSpPr>
          <p:spPr bwMode="auto">
            <a:xfrm>
              <a:off x="1343" y="2667"/>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2084">
              <a:extLst>
                <a:ext uri="{FF2B5EF4-FFF2-40B4-BE49-F238E27FC236}">
                  <a16:creationId xmlns:a16="http://schemas.microsoft.com/office/drawing/2014/main" id="{33098391-5A0C-1A6E-93D1-6BDCB448CB62}"/>
                </a:ext>
              </a:extLst>
            </p:cNvPr>
            <p:cNvSpPr>
              <a:spLocks/>
            </p:cNvSpPr>
            <p:nvPr/>
          </p:nvSpPr>
          <p:spPr bwMode="auto">
            <a:xfrm>
              <a:off x="1333" y="2632"/>
              <a:ext cx="14" cy="7"/>
            </a:xfrm>
            <a:custGeom>
              <a:avLst/>
              <a:gdLst>
                <a:gd name="T0" fmla="*/ 69 w 69"/>
                <a:gd name="T1" fmla="*/ 0 h 29"/>
                <a:gd name="T2" fmla="*/ 69 w 69"/>
                <a:gd name="T3" fmla="*/ 14 h 29"/>
                <a:gd name="T4" fmla="*/ 0 w 69"/>
                <a:gd name="T5" fmla="*/ 29 h 29"/>
                <a:gd name="T6" fmla="*/ 69 w 69"/>
                <a:gd name="T7" fmla="*/ 0 h 29"/>
              </a:gdLst>
              <a:ahLst/>
              <a:cxnLst>
                <a:cxn ang="0">
                  <a:pos x="T0" y="T1"/>
                </a:cxn>
                <a:cxn ang="0">
                  <a:pos x="T2" y="T3"/>
                </a:cxn>
                <a:cxn ang="0">
                  <a:pos x="T4" y="T5"/>
                </a:cxn>
                <a:cxn ang="0">
                  <a:pos x="T6" y="T7"/>
                </a:cxn>
              </a:cxnLst>
              <a:rect l="0" t="0" r="r" b="b"/>
              <a:pathLst>
                <a:path w="69" h="29">
                  <a:moveTo>
                    <a:pt x="69" y="0"/>
                  </a:moveTo>
                  <a:lnTo>
                    <a:pt x="69" y="14"/>
                  </a:lnTo>
                  <a:lnTo>
                    <a:pt x="0" y="29"/>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7" name="Freeform 2085">
              <a:extLst>
                <a:ext uri="{FF2B5EF4-FFF2-40B4-BE49-F238E27FC236}">
                  <a16:creationId xmlns:a16="http://schemas.microsoft.com/office/drawing/2014/main" id="{4A5097C3-2988-628B-3FDF-BA62C8616013}"/>
                </a:ext>
              </a:extLst>
            </p:cNvPr>
            <p:cNvSpPr>
              <a:spLocks/>
            </p:cNvSpPr>
            <p:nvPr/>
          </p:nvSpPr>
          <p:spPr bwMode="auto">
            <a:xfrm>
              <a:off x="1333" y="2636"/>
              <a:ext cx="14" cy="3"/>
            </a:xfrm>
            <a:custGeom>
              <a:avLst/>
              <a:gdLst>
                <a:gd name="T0" fmla="*/ 69 w 69"/>
                <a:gd name="T1" fmla="*/ 0 h 26"/>
                <a:gd name="T2" fmla="*/ 0 w 69"/>
                <a:gd name="T3" fmla="*/ 15 h 26"/>
                <a:gd name="T4" fmla="*/ 9 w 69"/>
                <a:gd name="T5" fmla="*/ 26 h 26"/>
                <a:gd name="T6" fmla="*/ 69 w 69"/>
                <a:gd name="T7" fmla="*/ 0 h 26"/>
              </a:gdLst>
              <a:ahLst/>
              <a:cxnLst>
                <a:cxn ang="0">
                  <a:pos x="T0" y="T1"/>
                </a:cxn>
                <a:cxn ang="0">
                  <a:pos x="T2" y="T3"/>
                </a:cxn>
                <a:cxn ang="0">
                  <a:pos x="T4" y="T5"/>
                </a:cxn>
                <a:cxn ang="0">
                  <a:pos x="T6" y="T7"/>
                </a:cxn>
              </a:cxnLst>
              <a:rect l="0" t="0" r="r" b="b"/>
              <a:pathLst>
                <a:path w="69" h="26">
                  <a:moveTo>
                    <a:pt x="69" y="0"/>
                  </a:moveTo>
                  <a:lnTo>
                    <a:pt x="0" y="15"/>
                  </a:lnTo>
                  <a:lnTo>
                    <a:pt x="9" y="26"/>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88" name="Freeform 2086">
              <a:extLst>
                <a:ext uri="{FF2B5EF4-FFF2-40B4-BE49-F238E27FC236}">
                  <a16:creationId xmlns:a16="http://schemas.microsoft.com/office/drawing/2014/main" id="{BD62C208-7B35-0292-F71D-B9F8A87BC238}"/>
                </a:ext>
              </a:extLst>
            </p:cNvPr>
            <p:cNvSpPr>
              <a:spLocks/>
            </p:cNvSpPr>
            <p:nvPr/>
          </p:nvSpPr>
          <p:spPr bwMode="auto">
            <a:xfrm>
              <a:off x="1333" y="2632"/>
              <a:ext cx="14" cy="7"/>
            </a:xfrm>
            <a:custGeom>
              <a:avLst/>
              <a:gdLst>
                <a:gd name="T0" fmla="*/ 69 w 69"/>
                <a:gd name="T1" fmla="*/ 0 h 40"/>
                <a:gd name="T2" fmla="*/ 69 w 69"/>
                <a:gd name="T3" fmla="*/ 14 h 40"/>
                <a:gd name="T4" fmla="*/ 9 w 69"/>
                <a:gd name="T5" fmla="*/ 40 h 40"/>
                <a:gd name="T6" fmla="*/ 0 w 69"/>
                <a:gd name="T7" fmla="*/ 29 h 40"/>
                <a:gd name="T8" fmla="*/ 69 w 69"/>
                <a:gd name="T9" fmla="*/ 0 h 40"/>
              </a:gdLst>
              <a:ahLst/>
              <a:cxnLst>
                <a:cxn ang="0">
                  <a:pos x="T0" y="T1"/>
                </a:cxn>
                <a:cxn ang="0">
                  <a:pos x="T2" y="T3"/>
                </a:cxn>
                <a:cxn ang="0">
                  <a:pos x="T4" y="T5"/>
                </a:cxn>
                <a:cxn ang="0">
                  <a:pos x="T6" y="T7"/>
                </a:cxn>
                <a:cxn ang="0">
                  <a:pos x="T8" y="T9"/>
                </a:cxn>
              </a:cxnLst>
              <a:rect l="0" t="0" r="r" b="b"/>
              <a:pathLst>
                <a:path w="69" h="40">
                  <a:moveTo>
                    <a:pt x="69" y="0"/>
                  </a:moveTo>
                  <a:lnTo>
                    <a:pt x="69" y="14"/>
                  </a:lnTo>
                  <a:lnTo>
                    <a:pt x="9" y="40"/>
                  </a:lnTo>
                  <a:lnTo>
                    <a:pt x="0" y="29"/>
                  </a:lnTo>
                  <a:lnTo>
                    <a:pt x="6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9" name="Freeform 2087">
              <a:extLst>
                <a:ext uri="{FF2B5EF4-FFF2-40B4-BE49-F238E27FC236}">
                  <a16:creationId xmlns:a16="http://schemas.microsoft.com/office/drawing/2014/main" id="{AD9BDE4D-DABE-16FD-CBF1-DF81470AC913}"/>
                </a:ext>
              </a:extLst>
            </p:cNvPr>
            <p:cNvSpPr>
              <a:spLocks/>
            </p:cNvSpPr>
            <p:nvPr/>
          </p:nvSpPr>
          <p:spPr bwMode="auto">
            <a:xfrm>
              <a:off x="1326" y="2639"/>
              <a:ext cx="7" cy="12"/>
            </a:xfrm>
            <a:custGeom>
              <a:avLst/>
              <a:gdLst>
                <a:gd name="T0" fmla="*/ 29 w 38"/>
                <a:gd name="T1" fmla="*/ 0 h 72"/>
                <a:gd name="T2" fmla="*/ 38 w 38"/>
                <a:gd name="T3" fmla="*/ 11 h 72"/>
                <a:gd name="T4" fmla="*/ 0 w 38"/>
                <a:gd name="T5" fmla="*/ 72 h 72"/>
                <a:gd name="T6" fmla="*/ 29 w 38"/>
                <a:gd name="T7" fmla="*/ 0 h 72"/>
              </a:gdLst>
              <a:ahLst/>
              <a:cxnLst>
                <a:cxn ang="0">
                  <a:pos x="T0" y="T1"/>
                </a:cxn>
                <a:cxn ang="0">
                  <a:pos x="T2" y="T3"/>
                </a:cxn>
                <a:cxn ang="0">
                  <a:pos x="T4" y="T5"/>
                </a:cxn>
                <a:cxn ang="0">
                  <a:pos x="T6" y="T7"/>
                </a:cxn>
              </a:cxnLst>
              <a:rect l="0" t="0" r="r" b="b"/>
              <a:pathLst>
                <a:path w="38" h="72">
                  <a:moveTo>
                    <a:pt x="29" y="0"/>
                  </a:moveTo>
                  <a:lnTo>
                    <a:pt x="38"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0" name="Freeform 2088">
              <a:extLst>
                <a:ext uri="{FF2B5EF4-FFF2-40B4-BE49-F238E27FC236}">
                  <a16:creationId xmlns:a16="http://schemas.microsoft.com/office/drawing/2014/main" id="{957ED528-3973-3E35-9297-DEC0D119732F}"/>
                </a:ext>
              </a:extLst>
            </p:cNvPr>
            <p:cNvSpPr>
              <a:spLocks/>
            </p:cNvSpPr>
            <p:nvPr/>
          </p:nvSpPr>
          <p:spPr bwMode="auto">
            <a:xfrm>
              <a:off x="1326" y="2639"/>
              <a:ext cx="7" cy="12"/>
            </a:xfrm>
            <a:custGeom>
              <a:avLst/>
              <a:gdLst>
                <a:gd name="T0" fmla="*/ 38 w 38"/>
                <a:gd name="T1" fmla="*/ 0 h 61"/>
                <a:gd name="T2" fmla="*/ 0 w 38"/>
                <a:gd name="T3" fmla="*/ 61 h 61"/>
                <a:gd name="T4" fmla="*/ 14 w 38"/>
                <a:gd name="T5" fmla="*/ 61 h 61"/>
                <a:gd name="T6" fmla="*/ 38 w 38"/>
                <a:gd name="T7" fmla="*/ 0 h 61"/>
              </a:gdLst>
              <a:ahLst/>
              <a:cxnLst>
                <a:cxn ang="0">
                  <a:pos x="T0" y="T1"/>
                </a:cxn>
                <a:cxn ang="0">
                  <a:pos x="T2" y="T3"/>
                </a:cxn>
                <a:cxn ang="0">
                  <a:pos x="T4" y="T5"/>
                </a:cxn>
                <a:cxn ang="0">
                  <a:pos x="T6" y="T7"/>
                </a:cxn>
              </a:cxnLst>
              <a:rect l="0" t="0" r="r" b="b"/>
              <a:pathLst>
                <a:path w="38" h="61">
                  <a:moveTo>
                    <a:pt x="38" y="0"/>
                  </a:moveTo>
                  <a:lnTo>
                    <a:pt x="0" y="61"/>
                  </a:lnTo>
                  <a:lnTo>
                    <a:pt x="14" y="61"/>
                  </a:lnTo>
                  <a:lnTo>
                    <a:pt x="38"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1" name="Freeform 2089">
              <a:extLst>
                <a:ext uri="{FF2B5EF4-FFF2-40B4-BE49-F238E27FC236}">
                  <a16:creationId xmlns:a16="http://schemas.microsoft.com/office/drawing/2014/main" id="{11BD5986-00CA-67FB-661D-9500749DCC13}"/>
                </a:ext>
              </a:extLst>
            </p:cNvPr>
            <p:cNvSpPr>
              <a:spLocks/>
            </p:cNvSpPr>
            <p:nvPr/>
          </p:nvSpPr>
          <p:spPr bwMode="auto">
            <a:xfrm>
              <a:off x="1326" y="2639"/>
              <a:ext cx="7" cy="12"/>
            </a:xfrm>
            <a:custGeom>
              <a:avLst/>
              <a:gdLst>
                <a:gd name="T0" fmla="*/ 29 w 38"/>
                <a:gd name="T1" fmla="*/ 0 h 72"/>
                <a:gd name="T2" fmla="*/ 38 w 38"/>
                <a:gd name="T3" fmla="*/ 11 h 72"/>
                <a:gd name="T4" fmla="*/ 14 w 38"/>
                <a:gd name="T5" fmla="*/ 72 h 72"/>
                <a:gd name="T6" fmla="*/ 0 w 38"/>
                <a:gd name="T7" fmla="*/ 72 h 72"/>
                <a:gd name="T8" fmla="*/ 29 w 38"/>
                <a:gd name="T9" fmla="*/ 0 h 72"/>
              </a:gdLst>
              <a:ahLst/>
              <a:cxnLst>
                <a:cxn ang="0">
                  <a:pos x="T0" y="T1"/>
                </a:cxn>
                <a:cxn ang="0">
                  <a:pos x="T2" y="T3"/>
                </a:cxn>
                <a:cxn ang="0">
                  <a:pos x="T4" y="T5"/>
                </a:cxn>
                <a:cxn ang="0">
                  <a:pos x="T6" y="T7"/>
                </a:cxn>
                <a:cxn ang="0">
                  <a:pos x="T8" y="T9"/>
                </a:cxn>
              </a:cxnLst>
              <a:rect l="0" t="0" r="r" b="b"/>
              <a:pathLst>
                <a:path w="38" h="72">
                  <a:moveTo>
                    <a:pt x="29" y="0"/>
                  </a:moveTo>
                  <a:lnTo>
                    <a:pt x="38" y="11"/>
                  </a:lnTo>
                  <a:lnTo>
                    <a:pt x="14"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2" name="Freeform 2090">
              <a:extLst>
                <a:ext uri="{FF2B5EF4-FFF2-40B4-BE49-F238E27FC236}">
                  <a16:creationId xmlns:a16="http://schemas.microsoft.com/office/drawing/2014/main" id="{E833F578-19B1-F3D6-AF0B-E38E008F845D}"/>
                </a:ext>
              </a:extLst>
            </p:cNvPr>
            <p:cNvSpPr>
              <a:spLocks/>
            </p:cNvSpPr>
            <p:nvPr/>
          </p:nvSpPr>
          <p:spPr bwMode="auto">
            <a:xfrm>
              <a:off x="1326" y="2651"/>
              <a:ext cx="7" cy="12"/>
            </a:xfrm>
            <a:custGeom>
              <a:avLst/>
              <a:gdLst>
                <a:gd name="T0" fmla="*/ 0 w 29"/>
                <a:gd name="T1" fmla="*/ 0 h 70"/>
                <a:gd name="T2" fmla="*/ 14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4"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3" name="Freeform 2091">
              <a:extLst>
                <a:ext uri="{FF2B5EF4-FFF2-40B4-BE49-F238E27FC236}">
                  <a16:creationId xmlns:a16="http://schemas.microsoft.com/office/drawing/2014/main" id="{121AB220-0B97-4547-565E-DC59B9B18FEF}"/>
                </a:ext>
              </a:extLst>
            </p:cNvPr>
            <p:cNvSpPr>
              <a:spLocks/>
            </p:cNvSpPr>
            <p:nvPr/>
          </p:nvSpPr>
          <p:spPr bwMode="auto">
            <a:xfrm>
              <a:off x="1329" y="2651"/>
              <a:ext cx="4" cy="12"/>
            </a:xfrm>
            <a:custGeom>
              <a:avLst/>
              <a:gdLst>
                <a:gd name="T0" fmla="*/ 0 w 24"/>
                <a:gd name="T1" fmla="*/ 0 h 70"/>
                <a:gd name="T2" fmla="*/ 15 w 24"/>
                <a:gd name="T3" fmla="*/ 70 h 70"/>
                <a:gd name="T4" fmla="*/ 24 w 24"/>
                <a:gd name="T5" fmla="*/ 61 h 70"/>
                <a:gd name="T6" fmla="*/ 0 w 24"/>
                <a:gd name="T7" fmla="*/ 0 h 70"/>
              </a:gdLst>
              <a:ahLst/>
              <a:cxnLst>
                <a:cxn ang="0">
                  <a:pos x="T0" y="T1"/>
                </a:cxn>
                <a:cxn ang="0">
                  <a:pos x="T2" y="T3"/>
                </a:cxn>
                <a:cxn ang="0">
                  <a:pos x="T4" y="T5"/>
                </a:cxn>
                <a:cxn ang="0">
                  <a:pos x="T6" y="T7"/>
                </a:cxn>
              </a:cxnLst>
              <a:rect l="0" t="0" r="r" b="b"/>
              <a:pathLst>
                <a:path w="24" h="70">
                  <a:moveTo>
                    <a:pt x="0" y="0"/>
                  </a:moveTo>
                  <a:lnTo>
                    <a:pt x="15" y="70"/>
                  </a:lnTo>
                  <a:lnTo>
                    <a:pt x="24"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4" name="Freeform 2092">
              <a:extLst>
                <a:ext uri="{FF2B5EF4-FFF2-40B4-BE49-F238E27FC236}">
                  <a16:creationId xmlns:a16="http://schemas.microsoft.com/office/drawing/2014/main" id="{849BFAA6-1A4B-1F49-2EE8-D67AC83A8DDF}"/>
                </a:ext>
              </a:extLst>
            </p:cNvPr>
            <p:cNvSpPr>
              <a:spLocks/>
            </p:cNvSpPr>
            <p:nvPr/>
          </p:nvSpPr>
          <p:spPr bwMode="auto">
            <a:xfrm>
              <a:off x="1326" y="2651"/>
              <a:ext cx="7" cy="12"/>
            </a:xfrm>
            <a:custGeom>
              <a:avLst/>
              <a:gdLst>
                <a:gd name="T0" fmla="*/ 0 w 38"/>
                <a:gd name="T1" fmla="*/ 0 h 70"/>
                <a:gd name="T2" fmla="*/ 14 w 38"/>
                <a:gd name="T3" fmla="*/ 0 h 70"/>
                <a:gd name="T4" fmla="*/ 38 w 38"/>
                <a:gd name="T5" fmla="*/ 61 h 70"/>
                <a:gd name="T6" fmla="*/ 29 w 38"/>
                <a:gd name="T7" fmla="*/ 70 h 70"/>
                <a:gd name="T8" fmla="*/ 0 w 38"/>
                <a:gd name="T9" fmla="*/ 0 h 70"/>
              </a:gdLst>
              <a:ahLst/>
              <a:cxnLst>
                <a:cxn ang="0">
                  <a:pos x="T0" y="T1"/>
                </a:cxn>
                <a:cxn ang="0">
                  <a:pos x="T2" y="T3"/>
                </a:cxn>
                <a:cxn ang="0">
                  <a:pos x="T4" y="T5"/>
                </a:cxn>
                <a:cxn ang="0">
                  <a:pos x="T6" y="T7"/>
                </a:cxn>
                <a:cxn ang="0">
                  <a:pos x="T8" y="T9"/>
                </a:cxn>
              </a:cxnLst>
              <a:rect l="0" t="0" r="r" b="b"/>
              <a:pathLst>
                <a:path w="38" h="70">
                  <a:moveTo>
                    <a:pt x="0" y="0"/>
                  </a:moveTo>
                  <a:lnTo>
                    <a:pt x="14" y="0"/>
                  </a:lnTo>
                  <a:lnTo>
                    <a:pt x="38"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5" name="Freeform 2093">
              <a:extLst>
                <a:ext uri="{FF2B5EF4-FFF2-40B4-BE49-F238E27FC236}">
                  <a16:creationId xmlns:a16="http://schemas.microsoft.com/office/drawing/2014/main" id="{732D9987-8BB2-FB8D-9FF8-8AE34CA822E4}"/>
                </a:ext>
              </a:extLst>
            </p:cNvPr>
            <p:cNvSpPr>
              <a:spLocks/>
            </p:cNvSpPr>
            <p:nvPr/>
          </p:nvSpPr>
          <p:spPr bwMode="auto">
            <a:xfrm>
              <a:off x="1333" y="2660"/>
              <a:ext cx="14" cy="7"/>
            </a:xfrm>
            <a:custGeom>
              <a:avLst/>
              <a:gdLst>
                <a:gd name="T0" fmla="*/ 0 w 69"/>
                <a:gd name="T1" fmla="*/ 9 h 39"/>
                <a:gd name="T2" fmla="*/ 9 w 69"/>
                <a:gd name="T3" fmla="*/ 0 h 39"/>
                <a:gd name="T4" fmla="*/ 69 w 69"/>
                <a:gd name="T5" fmla="*/ 39 h 39"/>
                <a:gd name="T6" fmla="*/ 0 w 69"/>
                <a:gd name="T7" fmla="*/ 9 h 39"/>
              </a:gdLst>
              <a:ahLst/>
              <a:cxnLst>
                <a:cxn ang="0">
                  <a:pos x="T0" y="T1"/>
                </a:cxn>
                <a:cxn ang="0">
                  <a:pos x="T2" y="T3"/>
                </a:cxn>
                <a:cxn ang="0">
                  <a:pos x="T4" y="T5"/>
                </a:cxn>
                <a:cxn ang="0">
                  <a:pos x="T6" y="T7"/>
                </a:cxn>
              </a:cxnLst>
              <a:rect l="0" t="0" r="r" b="b"/>
              <a:pathLst>
                <a:path w="69" h="39">
                  <a:moveTo>
                    <a:pt x="0" y="9"/>
                  </a:moveTo>
                  <a:lnTo>
                    <a:pt x="9" y="0"/>
                  </a:lnTo>
                  <a:lnTo>
                    <a:pt x="69"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6" name="Freeform 2094">
              <a:extLst>
                <a:ext uri="{FF2B5EF4-FFF2-40B4-BE49-F238E27FC236}">
                  <a16:creationId xmlns:a16="http://schemas.microsoft.com/office/drawing/2014/main" id="{7FAD9A81-5BF5-3009-F380-05E7662CD2F4}"/>
                </a:ext>
              </a:extLst>
            </p:cNvPr>
            <p:cNvSpPr>
              <a:spLocks/>
            </p:cNvSpPr>
            <p:nvPr/>
          </p:nvSpPr>
          <p:spPr bwMode="auto">
            <a:xfrm>
              <a:off x="1333" y="2660"/>
              <a:ext cx="14" cy="7"/>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7" name="Freeform 2095">
              <a:extLst>
                <a:ext uri="{FF2B5EF4-FFF2-40B4-BE49-F238E27FC236}">
                  <a16:creationId xmlns:a16="http://schemas.microsoft.com/office/drawing/2014/main" id="{DF5481E2-DF95-BF32-3EC2-A96B96BF693C}"/>
                </a:ext>
              </a:extLst>
            </p:cNvPr>
            <p:cNvSpPr>
              <a:spLocks/>
            </p:cNvSpPr>
            <p:nvPr/>
          </p:nvSpPr>
          <p:spPr bwMode="auto">
            <a:xfrm>
              <a:off x="1333" y="2660"/>
              <a:ext cx="14" cy="7"/>
            </a:xfrm>
            <a:custGeom>
              <a:avLst/>
              <a:gdLst>
                <a:gd name="T0" fmla="*/ 0 w 69"/>
                <a:gd name="T1" fmla="*/ 9 h 39"/>
                <a:gd name="T2" fmla="*/ 9 w 69"/>
                <a:gd name="T3" fmla="*/ 0 h 39"/>
                <a:gd name="T4" fmla="*/ 69 w 69"/>
                <a:gd name="T5" fmla="*/ 26 h 39"/>
                <a:gd name="T6" fmla="*/ 69 w 69"/>
                <a:gd name="T7" fmla="*/ 39 h 39"/>
                <a:gd name="T8" fmla="*/ 0 w 69"/>
                <a:gd name="T9" fmla="*/ 9 h 39"/>
              </a:gdLst>
              <a:ahLst/>
              <a:cxnLst>
                <a:cxn ang="0">
                  <a:pos x="T0" y="T1"/>
                </a:cxn>
                <a:cxn ang="0">
                  <a:pos x="T2" y="T3"/>
                </a:cxn>
                <a:cxn ang="0">
                  <a:pos x="T4" y="T5"/>
                </a:cxn>
                <a:cxn ang="0">
                  <a:pos x="T6" y="T7"/>
                </a:cxn>
                <a:cxn ang="0">
                  <a:pos x="T8" y="T9"/>
                </a:cxn>
              </a:cxnLst>
              <a:rect l="0" t="0" r="r" b="b"/>
              <a:pathLst>
                <a:path w="69" h="39">
                  <a:moveTo>
                    <a:pt x="0" y="9"/>
                  </a:moveTo>
                  <a:lnTo>
                    <a:pt x="9" y="0"/>
                  </a:lnTo>
                  <a:lnTo>
                    <a:pt x="69" y="26"/>
                  </a:lnTo>
                  <a:lnTo>
                    <a:pt x="69"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8" name="Freeform 2096">
              <a:extLst>
                <a:ext uri="{FF2B5EF4-FFF2-40B4-BE49-F238E27FC236}">
                  <a16:creationId xmlns:a16="http://schemas.microsoft.com/office/drawing/2014/main" id="{2BC13879-02E9-BDC3-63EF-F41B8B1F09BE}"/>
                </a:ext>
              </a:extLst>
            </p:cNvPr>
            <p:cNvSpPr>
              <a:spLocks/>
            </p:cNvSpPr>
            <p:nvPr/>
          </p:nvSpPr>
          <p:spPr bwMode="auto">
            <a:xfrm>
              <a:off x="1347" y="2629"/>
              <a:ext cx="10" cy="7"/>
            </a:xfrm>
            <a:custGeom>
              <a:avLst/>
              <a:gdLst>
                <a:gd name="T0" fmla="*/ 0 w 71"/>
                <a:gd name="T1" fmla="*/ 30 h 30"/>
                <a:gd name="T2" fmla="*/ 0 w 71"/>
                <a:gd name="T3" fmla="*/ 16 h 30"/>
                <a:gd name="T4" fmla="*/ 71 w 71"/>
                <a:gd name="T5" fmla="*/ 0 h 30"/>
                <a:gd name="T6" fmla="*/ 0 w 71"/>
                <a:gd name="T7" fmla="*/ 30 h 30"/>
              </a:gdLst>
              <a:ahLst/>
              <a:cxnLst>
                <a:cxn ang="0">
                  <a:pos x="T0" y="T1"/>
                </a:cxn>
                <a:cxn ang="0">
                  <a:pos x="T2" y="T3"/>
                </a:cxn>
                <a:cxn ang="0">
                  <a:pos x="T4" y="T5"/>
                </a:cxn>
                <a:cxn ang="0">
                  <a:pos x="T6" y="T7"/>
                </a:cxn>
              </a:cxnLst>
              <a:rect l="0" t="0" r="r" b="b"/>
              <a:pathLst>
                <a:path w="71" h="30">
                  <a:moveTo>
                    <a:pt x="0" y="30"/>
                  </a:moveTo>
                  <a:lnTo>
                    <a:pt x="0" y="16"/>
                  </a:lnTo>
                  <a:lnTo>
                    <a:pt x="71"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099" name="Freeform 2097">
              <a:extLst>
                <a:ext uri="{FF2B5EF4-FFF2-40B4-BE49-F238E27FC236}">
                  <a16:creationId xmlns:a16="http://schemas.microsoft.com/office/drawing/2014/main" id="{EE31C55E-227A-BB74-5498-4236C2CB783F}"/>
                </a:ext>
              </a:extLst>
            </p:cNvPr>
            <p:cNvSpPr>
              <a:spLocks/>
            </p:cNvSpPr>
            <p:nvPr/>
          </p:nvSpPr>
          <p:spPr bwMode="auto">
            <a:xfrm>
              <a:off x="1347" y="2629"/>
              <a:ext cx="10" cy="3"/>
            </a:xfrm>
            <a:custGeom>
              <a:avLst/>
              <a:gdLst>
                <a:gd name="T0" fmla="*/ 0 w 71"/>
                <a:gd name="T1" fmla="*/ 26 h 26"/>
                <a:gd name="T2" fmla="*/ 71 w 71"/>
                <a:gd name="T3" fmla="*/ 10 h 26"/>
                <a:gd name="T4" fmla="*/ 62 w 71"/>
                <a:gd name="T5" fmla="*/ 0 h 26"/>
                <a:gd name="T6" fmla="*/ 0 w 71"/>
                <a:gd name="T7" fmla="*/ 26 h 26"/>
              </a:gdLst>
              <a:ahLst/>
              <a:cxnLst>
                <a:cxn ang="0">
                  <a:pos x="T0" y="T1"/>
                </a:cxn>
                <a:cxn ang="0">
                  <a:pos x="T2" y="T3"/>
                </a:cxn>
                <a:cxn ang="0">
                  <a:pos x="T4" y="T5"/>
                </a:cxn>
                <a:cxn ang="0">
                  <a:pos x="T6" y="T7"/>
                </a:cxn>
              </a:cxnLst>
              <a:rect l="0" t="0" r="r" b="b"/>
              <a:pathLst>
                <a:path w="71" h="26">
                  <a:moveTo>
                    <a:pt x="0" y="26"/>
                  </a:moveTo>
                  <a:lnTo>
                    <a:pt x="71" y="10"/>
                  </a:lnTo>
                  <a:lnTo>
                    <a:pt x="62"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0" name="Freeform 2098">
              <a:extLst>
                <a:ext uri="{FF2B5EF4-FFF2-40B4-BE49-F238E27FC236}">
                  <a16:creationId xmlns:a16="http://schemas.microsoft.com/office/drawing/2014/main" id="{6B5545C6-CB64-7F1D-005B-45BFEEF4BC1B}"/>
                </a:ext>
              </a:extLst>
            </p:cNvPr>
            <p:cNvSpPr>
              <a:spLocks/>
            </p:cNvSpPr>
            <p:nvPr/>
          </p:nvSpPr>
          <p:spPr bwMode="auto">
            <a:xfrm>
              <a:off x="1347" y="2629"/>
              <a:ext cx="10" cy="7"/>
            </a:xfrm>
            <a:custGeom>
              <a:avLst/>
              <a:gdLst>
                <a:gd name="T0" fmla="*/ 0 w 71"/>
                <a:gd name="T1" fmla="*/ 40 h 40"/>
                <a:gd name="T2" fmla="*/ 0 w 71"/>
                <a:gd name="T3" fmla="*/ 26 h 40"/>
                <a:gd name="T4" fmla="*/ 62 w 71"/>
                <a:gd name="T5" fmla="*/ 0 h 40"/>
                <a:gd name="T6" fmla="*/ 71 w 71"/>
                <a:gd name="T7" fmla="*/ 10 h 40"/>
                <a:gd name="T8" fmla="*/ 0 w 71"/>
                <a:gd name="T9" fmla="*/ 40 h 40"/>
              </a:gdLst>
              <a:ahLst/>
              <a:cxnLst>
                <a:cxn ang="0">
                  <a:pos x="T0" y="T1"/>
                </a:cxn>
                <a:cxn ang="0">
                  <a:pos x="T2" y="T3"/>
                </a:cxn>
                <a:cxn ang="0">
                  <a:pos x="T4" y="T5"/>
                </a:cxn>
                <a:cxn ang="0">
                  <a:pos x="T6" y="T7"/>
                </a:cxn>
                <a:cxn ang="0">
                  <a:pos x="T8" y="T9"/>
                </a:cxn>
              </a:cxnLst>
              <a:rect l="0" t="0" r="r" b="b"/>
              <a:pathLst>
                <a:path w="71" h="40">
                  <a:moveTo>
                    <a:pt x="0" y="40"/>
                  </a:moveTo>
                  <a:lnTo>
                    <a:pt x="0" y="26"/>
                  </a:lnTo>
                  <a:lnTo>
                    <a:pt x="62" y="0"/>
                  </a:lnTo>
                  <a:lnTo>
                    <a:pt x="71"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1" name="Freeform 2099">
              <a:extLst>
                <a:ext uri="{FF2B5EF4-FFF2-40B4-BE49-F238E27FC236}">
                  <a16:creationId xmlns:a16="http://schemas.microsoft.com/office/drawing/2014/main" id="{A6E41B51-EBAB-C438-FC26-BBD12D5D1D2D}"/>
                </a:ext>
              </a:extLst>
            </p:cNvPr>
            <p:cNvSpPr>
              <a:spLocks/>
            </p:cNvSpPr>
            <p:nvPr/>
          </p:nvSpPr>
          <p:spPr bwMode="auto">
            <a:xfrm>
              <a:off x="1357" y="2617"/>
              <a:ext cx="7" cy="12"/>
            </a:xfrm>
            <a:custGeom>
              <a:avLst/>
              <a:gdLst>
                <a:gd name="T0" fmla="*/ 9 w 38"/>
                <a:gd name="T1" fmla="*/ 71 h 71"/>
                <a:gd name="T2" fmla="*/ 0 w 38"/>
                <a:gd name="T3" fmla="*/ 61 h 71"/>
                <a:gd name="T4" fmla="*/ 38 w 38"/>
                <a:gd name="T5" fmla="*/ 0 h 71"/>
                <a:gd name="T6" fmla="*/ 9 w 38"/>
                <a:gd name="T7" fmla="*/ 71 h 71"/>
              </a:gdLst>
              <a:ahLst/>
              <a:cxnLst>
                <a:cxn ang="0">
                  <a:pos x="T0" y="T1"/>
                </a:cxn>
                <a:cxn ang="0">
                  <a:pos x="T2" y="T3"/>
                </a:cxn>
                <a:cxn ang="0">
                  <a:pos x="T4" y="T5"/>
                </a:cxn>
                <a:cxn ang="0">
                  <a:pos x="T6" y="T7"/>
                </a:cxn>
              </a:cxnLst>
              <a:rect l="0" t="0" r="r" b="b"/>
              <a:pathLst>
                <a:path w="38" h="71">
                  <a:moveTo>
                    <a:pt x="9" y="71"/>
                  </a:moveTo>
                  <a:lnTo>
                    <a:pt x="0" y="61"/>
                  </a:lnTo>
                  <a:lnTo>
                    <a:pt x="38" y="0"/>
                  </a:lnTo>
                  <a:lnTo>
                    <a:pt x="9"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2" name="Freeform 2100">
              <a:extLst>
                <a:ext uri="{FF2B5EF4-FFF2-40B4-BE49-F238E27FC236}">
                  <a16:creationId xmlns:a16="http://schemas.microsoft.com/office/drawing/2014/main" id="{186B0EC0-A18A-B415-435D-F58D78492ACA}"/>
                </a:ext>
              </a:extLst>
            </p:cNvPr>
            <p:cNvSpPr>
              <a:spLocks/>
            </p:cNvSpPr>
            <p:nvPr/>
          </p:nvSpPr>
          <p:spPr bwMode="auto">
            <a:xfrm>
              <a:off x="1357" y="2617"/>
              <a:ext cx="7" cy="12"/>
            </a:xfrm>
            <a:custGeom>
              <a:avLst/>
              <a:gdLst>
                <a:gd name="T0" fmla="*/ 0 w 38"/>
                <a:gd name="T1" fmla="*/ 61 h 61"/>
                <a:gd name="T2" fmla="*/ 38 w 38"/>
                <a:gd name="T3" fmla="*/ 0 h 61"/>
                <a:gd name="T4" fmla="*/ 24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4"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3" name="Freeform 2101">
              <a:extLst>
                <a:ext uri="{FF2B5EF4-FFF2-40B4-BE49-F238E27FC236}">
                  <a16:creationId xmlns:a16="http://schemas.microsoft.com/office/drawing/2014/main" id="{71461F5E-B2DC-6620-9864-116DE2B9C30A}"/>
                </a:ext>
              </a:extLst>
            </p:cNvPr>
            <p:cNvSpPr>
              <a:spLocks/>
            </p:cNvSpPr>
            <p:nvPr/>
          </p:nvSpPr>
          <p:spPr bwMode="auto">
            <a:xfrm>
              <a:off x="1357" y="2617"/>
              <a:ext cx="7" cy="12"/>
            </a:xfrm>
            <a:custGeom>
              <a:avLst/>
              <a:gdLst>
                <a:gd name="T0" fmla="*/ 9 w 38"/>
                <a:gd name="T1" fmla="*/ 71 h 71"/>
                <a:gd name="T2" fmla="*/ 0 w 38"/>
                <a:gd name="T3" fmla="*/ 61 h 71"/>
                <a:gd name="T4" fmla="*/ 24 w 38"/>
                <a:gd name="T5" fmla="*/ 0 h 71"/>
                <a:gd name="T6" fmla="*/ 38 w 38"/>
                <a:gd name="T7" fmla="*/ 0 h 71"/>
                <a:gd name="T8" fmla="*/ 9 w 38"/>
                <a:gd name="T9" fmla="*/ 71 h 71"/>
              </a:gdLst>
              <a:ahLst/>
              <a:cxnLst>
                <a:cxn ang="0">
                  <a:pos x="T0" y="T1"/>
                </a:cxn>
                <a:cxn ang="0">
                  <a:pos x="T2" y="T3"/>
                </a:cxn>
                <a:cxn ang="0">
                  <a:pos x="T4" y="T5"/>
                </a:cxn>
                <a:cxn ang="0">
                  <a:pos x="T6" y="T7"/>
                </a:cxn>
                <a:cxn ang="0">
                  <a:pos x="T8" y="T9"/>
                </a:cxn>
              </a:cxnLst>
              <a:rect l="0" t="0" r="r" b="b"/>
              <a:pathLst>
                <a:path w="38" h="71">
                  <a:moveTo>
                    <a:pt x="9" y="71"/>
                  </a:moveTo>
                  <a:lnTo>
                    <a:pt x="0" y="61"/>
                  </a:lnTo>
                  <a:lnTo>
                    <a:pt x="24" y="0"/>
                  </a:lnTo>
                  <a:lnTo>
                    <a:pt x="38" y="0"/>
                  </a:lnTo>
                  <a:lnTo>
                    <a:pt x="9"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4" name="Freeform 2102">
              <a:extLst>
                <a:ext uri="{FF2B5EF4-FFF2-40B4-BE49-F238E27FC236}">
                  <a16:creationId xmlns:a16="http://schemas.microsoft.com/office/drawing/2014/main" id="{C52AA621-43E5-29E1-2F87-9F324ABF4BB6}"/>
                </a:ext>
              </a:extLst>
            </p:cNvPr>
            <p:cNvSpPr>
              <a:spLocks/>
            </p:cNvSpPr>
            <p:nvPr/>
          </p:nvSpPr>
          <p:spPr bwMode="auto">
            <a:xfrm>
              <a:off x="1357" y="2605"/>
              <a:ext cx="7" cy="12"/>
            </a:xfrm>
            <a:custGeom>
              <a:avLst/>
              <a:gdLst>
                <a:gd name="T0" fmla="*/ 29 w 29"/>
                <a:gd name="T1" fmla="*/ 70 h 70"/>
                <a:gd name="T2" fmla="*/ 15 w 29"/>
                <a:gd name="T3" fmla="*/ 70 h 70"/>
                <a:gd name="T4" fmla="*/ 0 w 29"/>
                <a:gd name="T5" fmla="*/ 0 h 70"/>
                <a:gd name="T6" fmla="*/ 29 w 29"/>
                <a:gd name="T7" fmla="*/ 70 h 70"/>
              </a:gdLst>
              <a:ahLst/>
              <a:cxnLst>
                <a:cxn ang="0">
                  <a:pos x="T0" y="T1"/>
                </a:cxn>
                <a:cxn ang="0">
                  <a:pos x="T2" y="T3"/>
                </a:cxn>
                <a:cxn ang="0">
                  <a:pos x="T4" y="T5"/>
                </a:cxn>
                <a:cxn ang="0">
                  <a:pos x="T6" y="T7"/>
                </a:cxn>
              </a:cxnLst>
              <a:rect l="0" t="0" r="r" b="b"/>
              <a:pathLst>
                <a:path w="29" h="70">
                  <a:moveTo>
                    <a:pt x="29" y="70"/>
                  </a:moveTo>
                  <a:lnTo>
                    <a:pt x="15" y="70"/>
                  </a:lnTo>
                  <a:lnTo>
                    <a:pt x="0" y="0"/>
                  </a:lnTo>
                  <a:lnTo>
                    <a:pt x="29"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5" name="Freeform 2103">
              <a:extLst>
                <a:ext uri="{FF2B5EF4-FFF2-40B4-BE49-F238E27FC236}">
                  <a16:creationId xmlns:a16="http://schemas.microsoft.com/office/drawing/2014/main" id="{21F195C4-11AC-FF48-9357-A7537ADD4444}"/>
                </a:ext>
              </a:extLst>
            </p:cNvPr>
            <p:cNvSpPr>
              <a:spLocks/>
            </p:cNvSpPr>
            <p:nvPr/>
          </p:nvSpPr>
          <p:spPr bwMode="auto">
            <a:xfrm>
              <a:off x="1357" y="2605"/>
              <a:ext cx="4" cy="12"/>
            </a:xfrm>
            <a:custGeom>
              <a:avLst/>
              <a:gdLst>
                <a:gd name="T0" fmla="*/ 24 w 24"/>
                <a:gd name="T1" fmla="*/ 70 h 70"/>
                <a:gd name="T2" fmla="*/ 9 w 24"/>
                <a:gd name="T3" fmla="*/ 0 h 70"/>
                <a:gd name="T4" fmla="*/ 0 w 24"/>
                <a:gd name="T5" fmla="*/ 9 h 70"/>
                <a:gd name="T6" fmla="*/ 24 w 24"/>
                <a:gd name="T7" fmla="*/ 70 h 70"/>
              </a:gdLst>
              <a:ahLst/>
              <a:cxnLst>
                <a:cxn ang="0">
                  <a:pos x="T0" y="T1"/>
                </a:cxn>
                <a:cxn ang="0">
                  <a:pos x="T2" y="T3"/>
                </a:cxn>
                <a:cxn ang="0">
                  <a:pos x="T4" y="T5"/>
                </a:cxn>
                <a:cxn ang="0">
                  <a:pos x="T6" y="T7"/>
                </a:cxn>
              </a:cxnLst>
              <a:rect l="0" t="0" r="r" b="b"/>
              <a:pathLst>
                <a:path w="24" h="70">
                  <a:moveTo>
                    <a:pt x="24" y="70"/>
                  </a:moveTo>
                  <a:lnTo>
                    <a:pt x="9" y="0"/>
                  </a:lnTo>
                  <a:lnTo>
                    <a:pt x="0" y="9"/>
                  </a:lnTo>
                  <a:lnTo>
                    <a:pt x="24"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6" name="Freeform 2104">
              <a:extLst>
                <a:ext uri="{FF2B5EF4-FFF2-40B4-BE49-F238E27FC236}">
                  <a16:creationId xmlns:a16="http://schemas.microsoft.com/office/drawing/2014/main" id="{E23EB287-193F-27E3-7944-BCE858718CC4}"/>
                </a:ext>
              </a:extLst>
            </p:cNvPr>
            <p:cNvSpPr>
              <a:spLocks/>
            </p:cNvSpPr>
            <p:nvPr/>
          </p:nvSpPr>
          <p:spPr bwMode="auto">
            <a:xfrm>
              <a:off x="1357" y="2605"/>
              <a:ext cx="7" cy="12"/>
            </a:xfrm>
            <a:custGeom>
              <a:avLst/>
              <a:gdLst>
                <a:gd name="T0" fmla="*/ 38 w 38"/>
                <a:gd name="T1" fmla="*/ 70 h 70"/>
                <a:gd name="T2" fmla="*/ 24 w 38"/>
                <a:gd name="T3" fmla="*/ 70 h 70"/>
                <a:gd name="T4" fmla="*/ 0 w 38"/>
                <a:gd name="T5" fmla="*/ 9 h 70"/>
                <a:gd name="T6" fmla="*/ 9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4" y="70"/>
                  </a:lnTo>
                  <a:lnTo>
                    <a:pt x="0" y="9"/>
                  </a:lnTo>
                  <a:lnTo>
                    <a:pt x="9"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7" name="Freeform 2105">
              <a:extLst>
                <a:ext uri="{FF2B5EF4-FFF2-40B4-BE49-F238E27FC236}">
                  <a16:creationId xmlns:a16="http://schemas.microsoft.com/office/drawing/2014/main" id="{F7A1838B-F4CB-8514-37E8-FD13229D794E}"/>
                </a:ext>
              </a:extLst>
            </p:cNvPr>
            <p:cNvSpPr>
              <a:spLocks/>
            </p:cNvSpPr>
            <p:nvPr/>
          </p:nvSpPr>
          <p:spPr bwMode="auto">
            <a:xfrm>
              <a:off x="1347" y="2601"/>
              <a:ext cx="10" cy="7"/>
            </a:xfrm>
            <a:custGeom>
              <a:avLst/>
              <a:gdLst>
                <a:gd name="T0" fmla="*/ 71 w 71"/>
                <a:gd name="T1" fmla="*/ 30 h 39"/>
                <a:gd name="T2" fmla="*/ 62 w 71"/>
                <a:gd name="T3" fmla="*/ 39 h 39"/>
                <a:gd name="T4" fmla="*/ 0 w 71"/>
                <a:gd name="T5" fmla="*/ 0 h 39"/>
                <a:gd name="T6" fmla="*/ 71 w 71"/>
                <a:gd name="T7" fmla="*/ 30 h 39"/>
              </a:gdLst>
              <a:ahLst/>
              <a:cxnLst>
                <a:cxn ang="0">
                  <a:pos x="T0" y="T1"/>
                </a:cxn>
                <a:cxn ang="0">
                  <a:pos x="T2" y="T3"/>
                </a:cxn>
                <a:cxn ang="0">
                  <a:pos x="T4" y="T5"/>
                </a:cxn>
                <a:cxn ang="0">
                  <a:pos x="T6" y="T7"/>
                </a:cxn>
              </a:cxnLst>
              <a:rect l="0" t="0" r="r" b="b"/>
              <a:pathLst>
                <a:path w="71" h="39">
                  <a:moveTo>
                    <a:pt x="71" y="30"/>
                  </a:moveTo>
                  <a:lnTo>
                    <a:pt x="62" y="39"/>
                  </a:lnTo>
                  <a:lnTo>
                    <a:pt x="0" y="0"/>
                  </a:lnTo>
                  <a:lnTo>
                    <a:pt x="71"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8" name="Freeform 2106">
              <a:extLst>
                <a:ext uri="{FF2B5EF4-FFF2-40B4-BE49-F238E27FC236}">
                  <a16:creationId xmlns:a16="http://schemas.microsoft.com/office/drawing/2014/main" id="{2645B187-0365-F3DA-8EF4-FECB2BEEB93C}"/>
                </a:ext>
              </a:extLst>
            </p:cNvPr>
            <p:cNvSpPr>
              <a:spLocks/>
            </p:cNvSpPr>
            <p:nvPr/>
          </p:nvSpPr>
          <p:spPr bwMode="auto">
            <a:xfrm>
              <a:off x="1347" y="2601"/>
              <a:ext cx="10" cy="7"/>
            </a:xfrm>
            <a:custGeom>
              <a:avLst/>
              <a:gdLst>
                <a:gd name="T0" fmla="*/ 62 w 62"/>
                <a:gd name="T1" fmla="*/ 39 h 39"/>
                <a:gd name="T2" fmla="*/ 0 w 62"/>
                <a:gd name="T3" fmla="*/ 0 h 39"/>
                <a:gd name="T4" fmla="*/ 0 w 62"/>
                <a:gd name="T5" fmla="*/ 13 h 39"/>
                <a:gd name="T6" fmla="*/ 62 w 62"/>
                <a:gd name="T7" fmla="*/ 39 h 39"/>
              </a:gdLst>
              <a:ahLst/>
              <a:cxnLst>
                <a:cxn ang="0">
                  <a:pos x="T0" y="T1"/>
                </a:cxn>
                <a:cxn ang="0">
                  <a:pos x="T2" y="T3"/>
                </a:cxn>
                <a:cxn ang="0">
                  <a:pos x="T4" y="T5"/>
                </a:cxn>
                <a:cxn ang="0">
                  <a:pos x="T6" y="T7"/>
                </a:cxn>
              </a:cxnLst>
              <a:rect l="0" t="0" r="r" b="b"/>
              <a:pathLst>
                <a:path w="62" h="39">
                  <a:moveTo>
                    <a:pt x="62" y="39"/>
                  </a:moveTo>
                  <a:lnTo>
                    <a:pt x="0" y="0"/>
                  </a:lnTo>
                  <a:lnTo>
                    <a:pt x="0" y="13"/>
                  </a:lnTo>
                  <a:lnTo>
                    <a:pt x="62"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09" name="Freeform 2107">
              <a:extLst>
                <a:ext uri="{FF2B5EF4-FFF2-40B4-BE49-F238E27FC236}">
                  <a16:creationId xmlns:a16="http://schemas.microsoft.com/office/drawing/2014/main" id="{19361DD6-35EF-3BA3-3030-22E196B7FB37}"/>
                </a:ext>
              </a:extLst>
            </p:cNvPr>
            <p:cNvSpPr>
              <a:spLocks/>
            </p:cNvSpPr>
            <p:nvPr/>
          </p:nvSpPr>
          <p:spPr bwMode="auto">
            <a:xfrm>
              <a:off x="1347" y="2601"/>
              <a:ext cx="10" cy="7"/>
            </a:xfrm>
            <a:custGeom>
              <a:avLst/>
              <a:gdLst>
                <a:gd name="T0" fmla="*/ 71 w 71"/>
                <a:gd name="T1" fmla="*/ 30 h 39"/>
                <a:gd name="T2" fmla="*/ 62 w 71"/>
                <a:gd name="T3" fmla="*/ 39 h 39"/>
                <a:gd name="T4" fmla="*/ 0 w 71"/>
                <a:gd name="T5" fmla="*/ 13 h 39"/>
                <a:gd name="T6" fmla="*/ 0 w 71"/>
                <a:gd name="T7" fmla="*/ 0 h 39"/>
                <a:gd name="T8" fmla="*/ 71 w 71"/>
                <a:gd name="T9" fmla="*/ 30 h 39"/>
              </a:gdLst>
              <a:ahLst/>
              <a:cxnLst>
                <a:cxn ang="0">
                  <a:pos x="T0" y="T1"/>
                </a:cxn>
                <a:cxn ang="0">
                  <a:pos x="T2" y="T3"/>
                </a:cxn>
                <a:cxn ang="0">
                  <a:pos x="T4" y="T5"/>
                </a:cxn>
                <a:cxn ang="0">
                  <a:pos x="T6" y="T7"/>
                </a:cxn>
                <a:cxn ang="0">
                  <a:pos x="T8" y="T9"/>
                </a:cxn>
              </a:cxnLst>
              <a:rect l="0" t="0" r="r" b="b"/>
              <a:pathLst>
                <a:path w="71" h="39">
                  <a:moveTo>
                    <a:pt x="71" y="30"/>
                  </a:moveTo>
                  <a:lnTo>
                    <a:pt x="62" y="39"/>
                  </a:lnTo>
                  <a:lnTo>
                    <a:pt x="0" y="13"/>
                  </a:lnTo>
                  <a:lnTo>
                    <a:pt x="0" y="0"/>
                  </a:lnTo>
                  <a:lnTo>
                    <a:pt x="71"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0" name="Freeform 2108">
              <a:extLst>
                <a:ext uri="{FF2B5EF4-FFF2-40B4-BE49-F238E27FC236}">
                  <a16:creationId xmlns:a16="http://schemas.microsoft.com/office/drawing/2014/main" id="{ABC7E263-80B3-14FE-D6CF-C38D21F28B98}"/>
                </a:ext>
              </a:extLst>
            </p:cNvPr>
            <p:cNvSpPr>
              <a:spLocks/>
            </p:cNvSpPr>
            <p:nvPr/>
          </p:nvSpPr>
          <p:spPr bwMode="auto">
            <a:xfrm>
              <a:off x="1343" y="2539"/>
              <a:ext cx="4" cy="62"/>
            </a:xfrm>
            <a:custGeom>
              <a:avLst/>
              <a:gdLst>
                <a:gd name="T0" fmla="*/ 0 w 13"/>
                <a:gd name="T1" fmla="*/ 366 h 366"/>
                <a:gd name="T2" fmla="*/ 13 w 13"/>
                <a:gd name="T3" fmla="*/ 366 h 366"/>
                <a:gd name="T4" fmla="*/ 0 w 13"/>
                <a:gd name="T5" fmla="*/ 0 h 366"/>
                <a:gd name="T6" fmla="*/ 0 w 13"/>
                <a:gd name="T7" fmla="*/ 366 h 366"/>
              </a:gdLst>
              <a:ahLst/>
              <a:cxnLst>
                <a:cxn ang="0">
                  <a:pos x="T0" y="T1"/>
                </a:cxn>
                <a:cxn ang="0">
                  <a:pos x="T2" y="T3"/>
                </a:cxn>
                <a:cxn ang="0">
                  <a:pos x="T4" y="T5"/>
                </a:cxn>
                <a:cxn ang="0">
                  <a:pos x="T6" y="T7"/>
                </a:cxn>
              </a:cxnLst>
              <a:rect l="0" t="0" r="r" b="b"/>
              <a:pathLst>
                <a:path w="13" h="366">
                  <a:moveTo>
                    <a:pt x="0" y="366"/>
                  </a:moveTo>
                  <a:lnTo>
                    <a:pt x="13"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1" name="Freeform 2109">
              <a:extLst>
                <a:ext uri="{FF2B5EF4-FFF2-40B4-BE49-F238E27FC236}">
                  <a16:creationId xmlns:a16="http://schemas.microsoft.com/office/drawing/2014/main" id="{6EAD2D7D-7483-94BC-89A5-9AEBA19B9ADF}"/>
                </a:ext>
              </a:extLst>
            </p:cNvPr>
            <p:cNvSpPr>
              <a:spLocks/>
            </p:cNvSpPr>
            <p:nvPr/>
          </p:nvSpPr>
          <p:spPr bwMode="auto">
            <a:xfrm>
              <a:off x="1343" y="2539"/>
              <a:ext cx="4" cy="62"/>
            </a:xfrm>
            <a:custGeom>
              <a:avLst/>
              <a:gdLst>
                <a:gd name="T0" fmla="*/ 13 w 13"/>
                <a:gd name="T1" fmla="*/ 366 h 366"/>
                <a:gd name="T2" fmla="*/ 0 w 13"/>
                <a:gd name="T3" fmla="*/ 0 h 366"/>
                <a:gd name="T4" fmla="*/ 13 w 13"/>
                <a:gd name="T5" fmla="*/ 0 h 366"/>
                <a:gd name="T6" fmla="*/ 13 w 13"/>
                <a:gd name="T7" fmla="*/ 366 h 366"/>
              </a:gdLst>
              <a:ahLst/>
              <a:cxnLst>
                <a:cxn ang="0">
                  <a:pos x="T0" y="T1"/>
                </a:cxn>
                <a:cxn ang="0">
                  <a:pos x="T2" y="T3"/>
                </a:cxn>
                <a:cxn ang="0">
                  <a:pos x="T4" y="T5"/>
                </a:cxn>
                <a:cxn ang="0">
                  <a:pos x="T6" y="T7"/>
                </a:cxn>
              </a:cxnLst>
              <a:rect l="0" t="0" r="r" b="b"/>
              <a:pathLst>
                <a:path w="13" h="366">
                  <a:moveTo>
                    <a:pt x="13" y="366"/>
                  </a:moveTo>
                  <a:lnTo>
                    <a:pt x="0" y="0"/>
                  </a:lnTo>
                  <a:lnTo>
                    <a:pt x="13" y="0"/>
                  </a:lnTo>
                  <a:lnTo>
                    <a:pt x="13"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2" name="Rectangle 2110">
              <a:extLst>
                <a:ext uri="{FF2B5EF4-FFF2-40B4-BE49-F238E27FC236}">
                  <a16:creationId xmlns:a16="http://schemas.microsoft.com/office/drawing/2014/main" id="{11A2C9E2-EE42-5585-DE23-FB7FF14E31BE}"/>
                </a:ext>
              </a:extLst>
            </p:cNvPr>
            <p:cNvSpPr>
              <a:spLocks noChangeArrowheads="1"/>
            </p:cNvSpPr>
            <p:nvPr/>
          </p:nvSpPr>
          <p:spPr bwMode="auto">
            <a:xfrm>
              <a:off x="1343" y="2539"/>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3" name="Freeform 2111">
              <a:extLst>
                <a:ext uri="{FF2B5EF4-FFF2-40B4-BE49-F238E27FC236}">
                  <a16:creationId xmlns:a16="http://schemas.microsoft.com/office/drawing/2014/main" id="{C9D27121-1917-95BF-EDB9-2F954F65CF81}"/>
                </a:ext>
              </a:extLst>
            </p:cNvPr>
            <p:cNvSpPr>
              <a:spLocks/>
            </p:cNvSpPr>
            <p:nvPr/>
          </p:nvSpPr>
          <p:spPr bwMode="auto">
            <a:xfrm>
              <a:off x="1343" y="1278"/>
              <a:ext cx="4" cy="1261"/>
            </a:xfrm>
            <a:custGeom>
              <a:avLst/>
              <a:gdLst>
                <a:gd name="T0" fmla="*/ 0 w 13"/>
                <a:gd name="T1" fmla="*/ 7330 h 7330"/>
                <a:gd name="T2" fmla="*/ 13 w 13"/>
                <a:gd name="T3" fmla="*/ 7330 h 7330"/>
                <a:gd name="T4" fmla="*/ 0 w 13"/>
                <a:gd name="T5" fmla="*/ 0 h 7330"/>
                <a:gd name="T6" fmla="*/ 0 w 13"/>
                <a:gd name="T7" fmla="*/ 7330 h 7330"/>
              </a:gdLst>
              <a:ahLst/>
              <a:cxnLst>
                <a:cxn ang="0">
                  <a:pos x="T0" y="T1"/>
                </a:cxn>
                <a:cxn ang="0">
                  <a:pos x="T2" y="T3"/>
                </a:cxn>
                <a:cxn ang="0">
                  <a:pos x="T4" y="T5"/>
                </a:cxn>
                <a:cxn ang="0">
                  <a:pos x="T6" y="T7"/>
                </a:cxn>
              </a:cxnLst>
              <a:rect l="0" t="0" r="r" b="b"/>
              <a:pathLst>
                <a:path w="13" h="7330">
                  <a:moveTo>
                    <a:pt x="0" y="7330"/>
                  </a:moveTo>
                  <a:lnTo>
                    <a:pt x="13"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4" name="Freeform 2112">
              <a:extLst>
                <a:ext uri="{FF2B5EF4-FFF2-40B4-BE49-F238E27FC236}">
                  <a16:creationId xmlns:a16="http://schemas.microsoft.com/office/drawing/2014/main" id="{04A7808D-956C-65C1-A578-E4704554D0DD}"/>
                </a:ext>
              </a:extLst>
            </p:cNvPr>
            <p:cNvSpPr>
              <a:spLocks/>
            </p:cNvSpPr>
            <p:nvPr/>
          </p:nvSpPr>
          <p:spPr bwMode="auto">
            <a:xfrm>
              <a:off x="1343" y="1278"/>
              <a:ext cx="4" cy="1261"/>
            </a:xfrm>
            <a:custGeom>
              <a:avLst/>
              <a:gdLst>
                <a:gd name="T0" fmla="*/ 13 w 13"/>
                <a:gd name="T1" fmla="*/ 7330 h 7330"/>
                <a:gd name="T2" fmla="*/ 0 w 13"/>
                <a:gd name="T3" fmla="*/ 0 h 7330"/>
                <a:gd name="T4" fmla="*/ 13 w 13"/>
                <a:gd name="T5" fmla="*/ 0 h 7330"/>
                <a:gd name="T6" fmla="*/ 13 w 13"/>
                <a:gd name="T7" fmla="*/ 7330 h 7330"/>
              </a:gdLst>
              <a:ahLst/>
              <a:cxnLst>
                <a:cxn ang="0">
                  <a:pos x="T0" y="T1"/>
                </a:cxn>
                <a:cxn ang="0">
                  <a:pos x="T2" y="T3"/>
                </a:cxn>
                <a:cxn ang="0">
                  <a:pos x="T4" y="T5"/>
                </a:cxn>
                <a:cxn ang="0">
                  <a:pos x="T6" y="T7"/>
                </a:cxn>
              </a:cxnLst>
              <a:rect l="0" t="0" r="r" b="b"/>
              <a:pathLst>
                <a:path w="13" h="7330">
                  <a:moveTo>
                    <a:pt x="13" y="7330"/>
                  </a:moveTo>
                  <a:lnTo>
                    <a:pt x="0" y="0"/>
                  </a:lnTo>
                  <a:lnTo>
                    <a:pt x="13" y="0"/>
                  </a:lnTo>
                  <a:lnTo>
                    <a:pt x="13"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5" name="Rectangle 2113">
              <a:extLst>
                <a:ext uri="{FF2B5EF4-FFF2-40B4-BE49-F238E27FC236}">
                  <a16:creationId xmlns:a16="http://schemas.microsoft.com/office/drawing/2014/main" id="{83DC05E1-5B65-3916-EF5F-AB2EBD88B458}"/>
                </a:ext>
              </a:extLst>
            </p:cNvPr>
            <p:cNvSpPr>
              <a:spLocks noChangeArrowheads="1"/>
            </p:cNvSpPr>
            <p:nvPr/>
          </p:nvSpPr>
          <p:spPr bwMode="auto">
            <a:xfrm>
              <a:off x="1343" y="1278"/>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6" name="Freeform 2114">
              <a:extLst>
                <a:ext uri="{FF2B5EF4-FFF2-40B4-BE49-F238E27FC236}">
                  <a16:creationId xmlns:a16="http://schemas.microsoft.com/office/drawing/2014/main" id="{0B4CCE78-1AC1-078B-71CE-9CDE0597B45F}"/>
                </a:ext>
              </a:extLst>
            </p:cNvPr>
            <p:cNvSpPr>
              <a:spLocks/>
            </p:cNvSpPr>
            <p:nvPr/>
          </p:nvSpPr>
          <p:spPr bwMode="auto">
            <a:xfrm>
              <a:off x="4678"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7" name="Freeform 2115">
              <a:extLst>
                <a:ext uri="{FF2B5EF4-FFF2-40B4-BE49-F238E27FC236}">
                  <a16:creationId xmlns:a16="http://schemas.microsoft.com/office/drawing/2014/main" id="{96C58C01-7245-7074-A22B-112D1861ED09}"/>
                </a:ext>
              </a:extLst>
            </p:cNvPr>
            <p:cNvSpPr>
              <a:spLocks/>
            </p:cNvSpPr>
            <p:nvPr/>
          </p:nvSpPr>
          <p:spPr bwMode="auto">
            <a:xfrm>
              <a:off x="4678"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18" name="Rectangle 2116">
              <a:extLst>
                <a:ext uri="{FF2B5EF4-FFF2-40B4-BE49-F238E27FC236}">
                  <a16:creationId xmlns:a16="http://schemas.microsoft.com/office/drawing/2014/main" id="{A38FED14-3E41-740C-3AC1-93CF3584FED5}"/>
                </a:ext>
              </a:extLst>
            </p:cNvPr>
            <p:cNvSpPr>
              <a:spLocks noChangeArrowheads="1"/>
            </p:cNvSpPr>
            <p:nvPr/>
          </p:nvSpPr>
          <p:spPr bwMode="auto">
            <a:xfrm>
              <a:off x="4654"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2119" name="Freeform 2117">
              <a:extLst>
                <a:ext uri="{FF2B5EF4-FFF2-40B4-BE49-F238E27FC236}">
                  <a16:creationId xmlns:a16="http://schemas.microsoft.com/office/drawing/2014/main" id="{8E407370-5D5E-23B2-03BC-A5F336D10F02}"/>
                </a:ext>
              </a:extLst>
            </p:cNvPr>
            <p:cNvSpPr>
              <a:spLocks/>
            </p:cNvSpPr>
            <p:nvPr/>
          </p:nvSpPr>
          <p:spPr bwMode="auto">
            <a:xfrm>
              <a:off x="4654"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0" name="Freeform 2118">
              <a:extLst>
                <a:ext uri="{FF2B5EF4-FFF2-40B4-BE49-F238E27FC236}">
                  <a16:creationId xmlns:a16="http://schemas.microsoft.com/office/drawing/2014/main" id="{6202B42B-0302-773F-7158-1A8EFB696680}"/>
                </a:ext>
              </a:extLst>
            </p:cNvPr>
            <p:cNvSpPr>
              <a:spLocks/>
            </p:cNvSpPr>
            <p:nvPr/>
          </p:nvSpPr>
          <p:spPr bwMode="auto">
            <a:xfrm>
              <a:off x="4654"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1" name="Rectangle 2119">
              <a:extLst>
                <a:ext uri="{FF2B5EF4-FFF2-40B4-BE49-F238E27FC236}">
                  <a16:creationId xmlns:a16="http://schemas.microsoft.com/office/drawing/2014/main" id="{BA6A0308-4060-C208-CB5B-E38B29A1ECC4}"/>
                </a:ext>
              </a:extLst>
            </p:cNvPr>
            <p:cNvSpPr>
              <a:spLocks noChangeArrowheads="1"/>
            </p:cNvSpPr>
            <p:nvPr/>
          </p:nvSpPr>
          <p:spPr bwMode="auto">
            <a:xfrm>
              <a:off x="4654" y="1340"/>
              <a:ext cx="3" cy="2588"/>
            </a:xfrm>
            <a:prstGeom prst="rect">
              <a:avLst/>
            </a:prstGeom>
            <a:solidFill>
              <a:srgbClr val="CECECE"/>
            </a:solidFill>
            <a:ln w="9525">
              <a:solidFill>
                <a:srgbClr val="000000"/>
              </a:solidFill>
              <a:miter lim="800000"/>
              <a:headEnd/>
              <a:tailEnd/>
            </a:ln>
          </p:spPr>
          <p:txBody>
            <a:bodyPr/>
            <a:lstStyle/>
            <a:p>
              <a:endParaRPr lang="en-US"/>
            </a:p>
          </p:txBody>
        </p:sp>
        <p:sp>
          <p:nvSpPr>
            <p:cNvPr id="2122" name="Freeform 2120">
              <a:extLst>
                <a:ext uri="{FF2B5EF4-FFF2-40B4-BE49-F238E27FC236}">
                  <a16:creationId xmlns:a16="http://schemas.microsoft.com/office/drawing/2014/main" id="{C57E16F7-ED80-BC79-CE61-6AB68FB74255}"/>
                </a:ext>
              </a:extLst>
            </p:cNvPr>
            <p:cNvSpPr>
              <a:spLocks/>
            </p:cNvSpPr>
            <p:nvPr/>
          </p:nvSpPr>
          <p:spPr bwMode="auto">
            <a:xfrm>
              <a:off x="4477" y="2769"/>
              <a:ext cx="101" cy="111"/>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3" name="Freeform 2121">
              <a:extLst>
                <a:ext uri="{FF2B5EF4-FFF2-40B4-BE49-F238E27FC236}">
                  <a16:creationId xmlns:a16="http://schemas.microsoft.com/office/drawing/2014/main" id="{4708B36E-6B91-4FEC-1255-1C4A5B2C4221}"/>
                </a:ext>
              </a:extLst>
            </p:cNvPr>
            <p:cNvSpPr>
              <a:spLocks/>
            </p:cNvSpPr>
            <p:nvPr/>
          </p:nvSpPr>
          <p:spPr bwMode="auto">
            <a:xfrm>
              <a:off x="4481" y="2769"/>
              <a:ext cx="100"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4" name="Freeform 2122">
              <a:extLst>
                <a:ext uri="{FF2B5EF4-FFF2-40B4-BE49-F238E27FC236}">
                  <a16:creationId xmlns:a16="http://schemas.microsoft.com/office/drawing/2014/main" id="{A7A4A07C-25D3-DD5D-1D9F-56EF5FF8DEBD}"/>
                </a:ext>
              </a:extLst>
            </p:cNvPr>
            <p:cNvSpPr>
              <a:spLocks/>
            </p:cNvSpPr>
            <p:nvPr/>
          </p:nvSpPr>
          <p:spPr bwMode="auto">
            <a:xfrm>
              <a:off x="4477" y="2769"/>
              <a:ext cx="104" cy="111"/>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5" name="Freeform 2123">
              <a:extLst>
                <a:ext uri="{FF2B5EF4-FFF2-40B4-BE49-F238E27FC236}">
                  <a16:creationId xmlns:a16="http://schemas.microsoft.com/office/drawing/2014/main" id="{7976B840-8489-F8F5-5526-1A1648A2C89E}"/>
                </a:ext>
              </a:extLst>
            </p:cNvPr>
            <p:cNvSpPr>
              <a:spLocks/>
            </p:cNvSpPr>
            <p:nvPr/>
          </p:nvSpPr>
          <p:spPr bwMode="auto">
            <a:xfrm>
              <a:off x="4453" y="2880"/>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6" name="Freeform 2124">
              <a:extLst>
                <a:ext uri="{FF2B5EF4-FFF2-40B4-BE49-F238E27FC236}">
                  <a16:creationId xmlns:a16="http://schemas.microsoft.com/office/drawing/2014/main" id="{1D2868D7-7BA9-BC2A-67AD-38C998FB8FB3}"/>
                </a:ext>
              </a:extLst>
            </p:cNvPr>
            <p:cNvSpPr>
              <a:spLocks/>
            </p:cNvSpPr>
            <p:nvPr/>
          </p:nvSpPr>
          <p:spPr bwMode="auto">
            <a:xfrm>
              <a:off x="4453" y="2880"/>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7" name="Freeform 2125">
              <a:extLst>
                <a:ext uri="{FF2B5EF4-FFF2-40B4-BE49-F238E27FC236}">
                  <a16:creationId xmlns:a16="http://schemas.microsoft.com/office/drawing/2014/main" id="{12328D1E-DF9B-6570-AC72-AF2D09E5D416}"/>
                </a:ext>
              </a:extLst>
            </p:cNvPr>
            <p:cNvSpPr>
              <a:spLocks/>
            </p:cNvSpPr>
            <p:nvPr/>
          </p:nvSpPr>
          <p:spPr bwMode="auto">
            <a:xfrm>
              <a:off x="4453" y="2859"/>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28" name="Freeform 2126">
              <a:extLst>
                <a:ext uri="{FF2B5EF4-FFF2-40B4-BE49-F238E27FC236}">
                  <a16:creationId xmlns:a16="http://schemas.microsoft.com/office/drawing/2014/main" id="{B3444005-0718-1FEF-3627-A878410D6AF6}"/>
                </a:ext>
              </a:extLst>
            </p:cNvPr>
            <p:cNvSpPr>
              <a:spLocks/>
            </p:cNvSpPr>
            <p:nvPr/>
          </p:nvSpPr>
          <p:spPr bwMode="auto">
            <a:xfrm>
              <a:off x="4453" y="2859"/>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9" name="Freeform 2127">
              <a:extLst>
                <a:ext uri="{FF2B5EF4-FFF2-40B4-BE49-F238E27FC236}">
                  <a16:creationId xmlns:a16="http://schemas.microsoft.com/office/drawing/2014/main" id="{EF8D2DBB-E298-6B1F-FE76-D07A055DE708}"/>
                </a:ext>
              </a:extLst>
            </p:cNvPr>
            <p:cNvSpPr>
              <a:spLocks/>
            </p:cNvSpPr>
            <p:nvPr/>
          </p:nvSpPr>
          <p:spPr bwMode="auto">
            <a:xfrm>
              <a:off x="4477" y="2701"/>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0" name="Freeform 2128">
              <a:extLst>
                <a:ext uri="{FF2B5EF4-FFF2-40B4-BE49-F238E27FC236}">
                  <a16:creationId xmlns:a16="http://schemas.microsoft.com/office/drawing/2014/main" id="{83B9D127-AF01-DDC0-B8D6-B96F70F80607}"/>
                </a:ext>
              </a:extLst>
            </p:cNvPr>
            <p:cNvSpPr>
              <a:spLocks/>
            </p:cNvSpPr>
            <p:nvPr/>
          </p:nvSpPr>
          <p:spPr bwMode="auto">
            <a:xfrm>
              <a:off x="4481" y="2701"/>
              <a:ext cx="100"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1" name="Freeform 2129">
              <a:extLst>
                <a:ext uri="{FF2B5EF4-FFF2-40B4-BE49-F238E27FC236}">
                  <a16:creationId xmlns:a16="http://schemas.microsoft.com/office/drawing/2014/main" id="{8D27281D-BBED-3283-7647-03F5E882D7EC}"/>
                </a:ext>
              </a:extLst>
            </p:cNvPr>
            <p:cNvSpPr>
              <a:spLocks/>
            </p:cNvSpPr>
            <p:nvPr/>
          </p:nvSpPr>
          <p:spPr bwMode="auto">
            <a:xfrm>
              <a:off x="4477" y="2701"/>
              <a:ext cx="104"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2" name="Freeform 2130">
              <a:extLst>
                <a:ext uri="{FF2B5EF4-FFF2-40B4-BE49-F238E27FC236}">
                  <a16:creationId xmlns:a16="http://schemas.microsoft.com/office/drawing/2014/main" id="{15C70D16-B82E-9740-CABC-92AB14C36508}"/>
                </a:ext>
              </a:extLst>
            </p:cNvPr>
            <p:cNvSpPr>
              <a:spLocks/>
            </p:cNvSpPr>
            <p:nvPr/>
          </p:nvSpPr>
          <p:spPr bwMode="auto">
            <a:xfrm>
              <a:off x="4453" y="2812"/>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3" name="Freeform 2131">
              <a:extLst>
                <a:ext uri="{FF2B5EF4-FFF2-40B4-BE49-F238E27FC236}">
                  <a16:creationId xmlns:a16="http://schemas.microsoft.com/office/drawing/2014/main" id="{C070E690-C209-E950-5FA1-067844C329B9}"/>
                </a:ext>
              </a:extLst>
            </p:cNvPr>
            <p:cNvSpPr>
              <a:spLocks/>
            </p:cNvSpPr>
            <p:nvPr/>
          </p:nvSpPr>
          <p:spPr bwMode="auto">
            <a:xfrm>
              <a:off x="4453" y="2812"/>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4" name="Freeform 2132">
              <a:extLst>
                <a:ext uri="{FF2B5EF4-FFF2-40B4-BE49-F238E27FC236}">
                  <a16:creationId xmlns:a16="http://schemas.microsoft.com/office/drawing/2014/main" id="{44070B80-6969-B8A7-5029-BDDBEF4E4C76}"/>
                </a:ext>
              </a:extLst>
            </p:cNvPr>
            <p:cNvSpPr>
              <a:spLocks/>
            </p:cNvSpPr>
            <p:nvPr/>
          </p:nvSpPr>
          <p:spPr bwMode="auto">
            <a:xfrm>
              <a:off x="4453" y="2791"/>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5" name="Freeform 2133">
              <a:extLst>
                <a:ext uri="{FF2B5EF4-FFF2-40B4-BE49-F238E27FC236}">
                  <a16:creationId xmlns:a16="http://schemas.microsoft.com/office/drawing/2014/main" id="{0D3EB96D-0FBA-51A1-977C-4633A8147F5E}"/>
                </a:ext>
              </a:extLst>
            </p:cNvPr>
            <p:cNvSpPr>
              <a:spLocks/>
            </p:cNvSpPr>
            <p:nvPr/>
          </p:nvSpPr>
          <p:spPr bwMode="auto">
            <a:xfrm>
              <a:off x="4453" y="2791"/>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6" name="Freeform 2134">
              <a:extLst>
                <a:ext uri="{FF2B5EF4-FFF2-40B4-BE49-F238E27FC236}">
                  <a16:creationId xmlns:a16="http://schemas.microsoft.com/office/drawing/2014/main" id="{08CB6284-A424-F771-524C-98AD277C777D}"/>
                </a:ext>
              </a:extLst>
            </p:cNvPr>
            <p:cNvSpPr>
              <a:spLocks/>
            </p:cNvSpPr>
            <p:nvPr/>
          </p:nvSpPr>
          <p:spPr bwMode="auto">
            <a:xfrm>
              <a:off x="4477" y="2632"/>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7" name="Freeform 2135">
              <a:extLst>
                <a:ext uri="{FF2B5EF4-FFF2-40B4-BE49-F238E27FC236}">
                  <a16:creationId xmlns:a16="http://schemas.microsoft.com/office/drawing/2014/main" id="{1633251F-BF65-CF88-3863-BDAB8B53E951}"/>
                </a:ext>
              </a:extLst>
            </p:cNvPr>
            <p:cNvSpPr>
              <a:spLocks/>
            </p:cNvSpPr>
            <p:nvPr/>
          </p:nvSpPr>
          <p:spPr bwMode="auto">
            <a:xfrm>
              <a:off x="4481" y="2632"/>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38" name="Freeform 2136">
              <a:extLst>
                <a:ext uri="{FF2B5EF4-FFF2-40B4-BE49-F238E27FC236}">
                  <a16:creationId xmlns:a16="http://schemas.microsoft.com/office/drawing/2014/main" id="{7A6854C2-E456-E4B9-19F7-7F79C41B78EB}"/>
                </a:ext>
              </a:extLst>
            </p:cNvPr>
            <p:cNvSpPr>
              <a:spLocks/>
            </p:cNvSpPr>
            <p:nvPr/>
          </p:nvSpPr>
          <p:spPr bwMode="auto">
            <a:xfrm>
              <a:off x="4477" y="2632"/>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9" name="Freeform 2137">
              <a:extLst>
                <a:ext uri="{FF2B5EF4-FFF2-40B4-BE49-F238E27FC236}">
                  <a16:creationId xmlns:a16="http://schemas.microsoft.com/office/drawing/2014/main" id="{16974EE0-A62D-D583-1D66-1C47897FCCEC}"/>
                </a:ext>
              </a:extLst>
            </p:cNvPr>
            <p:cNvSpPr>
              <a:spLocks/>
            </p:cNvSpPr>
            <p:nvPr/>
          </p:nvSpPr>
          <p:spPr bwMode="auto">
            <a:xfrm>
              <a:off x="4453" y="2744"/>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0" name="Freeform 2138">
              <a:extLst>
                <a:ext uri="{FF2B5EF4-FFF2-40B4-BE49-F238E27FC236}">
                  <a16:creationId xmlns:a16="http://schemas.microsoft.com/office/drawing/2014/main" id="{59C4D7EA-A480-3ADA-CE7A-9A24C824DE4C}"/>
                </a:ext>
              </a:extLst>
            </p:cNvPr>
            <p:cNvSpPr>
              <a:spLocks/>
            </p:cNvSpPr>
            <p:nvPr/>
          </p:nvSpPr>
          <p:spPr bwMode="auto">
            <a:xfrm>
              <a:off x="4453" y="2744"/>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1" name="Freeform 2139">
              <a:extLst>
                <a:ext uri="{FF2B5EF4-FFF2-40B4-BE49-F238E27FC236}">
                  <a16:creationId xmlns:a16="http://schemas.microsoft.com/office/drawing/2014/main" id="{13CD35FA-34E1-977C-72F4-68285DE49247}"/>
                </a:ext>
              </a:extLst>
            </p:cNvPr>
            <p:cNvSpPr>
              <a:spLocks/>
            </p:cNvSpPr>
            <p:nvPr/>
          </p:nvSpPr>
          <p:spPr bwMode="auto">
            <a:xfrm>
              <a:off x="4453" y="2722"/>
              <a:ext cx="24" cy="50"/>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2" name="Freeform 2140">
              <a:extLst>
                <a:ext uri="{FF2B5EF4-FFF2-40B4-BE49-F238E27FC236}">
                  <a16:creationId xmlns:a16="http://schemas.microsoft.com/office/drawing/2014/main" id="{09C14827-8E72-6882-4AC8-D72A9B117ACC}"/>
                </a:ext>
              </a:extLst>
            </p:cNvPr>
            <p:cNvSpPr>
              <a:spLocks/>
            </p:cNvSpPr>
            <p:nvPr/>
          </p:nvSpPr>
          <p:spPr bwMode="auto">
            <a:xfrm>
              <a:off x="4453" y="2722"/>
              <a:ext cx="24" cy="50"/>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3" name="Freeform 2141">
              <a:extLst>
                <a:ext uri="{FF2B5EF4-FFF2-40B4-BE49-F238E27FC236}">
                  <a16:creationId xmlns:a16="http://schemas.microsoft.com/office/drawing/2014/main" id="{1D73824B-9474-796A-1B4D-E9B503ACB782}"/>
                </a:ext>
              </a:extLst>
            </p:cNvPr>
            <p:cNvSpPr>
              <a:spLocks/>
            </p:cNvSpPr>
            <p:nvPr/>
          </p:nvSpPr>
          <p:spPr bwMode="auto">
            <a:xfrm>
              <a:off x="4477" y="256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4" name="Freeform 2142">
              <a:extLst>
                <a:ext uri="{FF2B5EF4-FFF2-40B4-BE49-F238E27FC236}">
                  <a16:creationId xmlns:a16="http://schemas.microsoft.com/office/drawing/2014/main" id="{CB73C6E6-A693-AC6E-D56D-04D3F0378F60}"/>
                </a:ext>
              </a:extLst>
            </p:cNvPr>
            <p:cNvSpPr>
              <a:spLocks/>
            </p:cNvSpPr>
            <p:nvPr/>
          </p:nvSpPr>
          <p:spPr bwMode="auto">
            <a:xfrm>
              <a:off x="4481" y="2564"/>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5" name="Freeform 2143">
              <a:extLst>
                <a:ext uri="{FF2B5EF4-FFF2-40B4-BE49-F238E27FC236}">
                  <a16:creationId xmlns:a16="http://schemas.microsoft.com/office/drawing/2014/main" id="{B7BC5297-2AA3-DD53-73C9-19169897A038}"/>
                </a:ext>
              </a:extLst>
            </p:cNvPr>
            <p:cNvSpPr>
              <a:spLocks/>
            </p:cNvSpPr>
            <p:nvPr/>
          </p:nvSpPr>
          <p:spPr bwMode="auto">
            <a:xfrm>
              <a:off x="4477" y="2564"/>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6" name="Freeform 2144">
              <a:extLst>
                <a:ext uri="{FF2B5EF4-FFF2-40B4-BE49-F238E27FC236}">
                  <a16:creationId xmlns:a16="http://schemas.microsoft.com/office/drawing/2014/main" id="{AA37101A-DF07-CE44-5065-8623B4C5FCFF}"/>
                </a:ext>
              </a:extLst>
            </p:cNvPr>
            <p:cNvSpPr>
              <a:spLocks/>
            </p:cNvSpPr>
            <p:nvPr/>
          </p:nvSpPr>
          <p:spPr bwMode="auto">
            <a:xfrm>
              <a:off x="4453" y="2676"/>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7" name="Freeform 2145">
              <a:extLst>
                <a:ext uri="{FF2B5EF4-FFF2-40B4-BE49-F238E27FC236}">
                  <a16:creationId xmlns:a16="http://schemas.microsoft.com/office/drawing/2014/main" id="{283D269A-0D0D-C607-64A0-399D830999C3}"/>
                </a:ext>
              </a:extLst>
            </p:cNvPr>
            <p:cNvSpPr>
              <a:spLocks/>
            </p:cNvSpPr>
            <p:nvPr/>
          </p:nvSpPr>
          <p:spPr bwMode="auto">
            <a:xfrm>
              <a:off x="4453" y="2676"/>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8" name="Freeform 2146">
              <a:extLst>
                <a:ext uri="{FF2B5EF4-FFF2-40B4-BE49-F238E27FC236}">
                  <a16:creationId xmlns:a16="http://schemas.microsoft.com/office/drawing/2014/main" id="{BB02C3A9-AAD1-D946-A813-8D58FD90A04D}"/>
                </a:ext>
              </a:extLst>
            </p:cNvPr>
            <p:cNvSpPr>
              <a:spLocks/>
            </p:cNvSpPr>
            <p:nvPr/>
          </p:nvSpPr>
          <p:spPr bwMode="auto">
            <a:xfrm>
              <a:off x="4453" y="2654"/>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49" name="Freeform 2147">
              <a:extLst>
                <a:ext uri="{FF2B5EF4-FFF2-40B4-BE49-F238E27FC236}">
                  <a16:creationId xmlns:a16="http://schemas.microsoft.com/office/drawing/2014/main" id="{F53BC458-FC96-D449-80AC-5B35E39C3E6E}"/>
                </a:ext>
              </a:extLst>
            </p:cNvPr>
            <p:cNvSpPr>
              <a:spLocks/>
            </p:cNvSpPr>
            <p:nvPr/>
          </p:nvSpPr>
          <p:spPr bwMode="auto">
            <a:xfrm>
              <a:off x="4453" y="2654"/>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0" name="Freeform 2148">
              <a:extLst>
                <a:ext uri="{FF2B5EF4-FFF2-40B4-BE49-F238E27FC236}">
                  <a16:creationId xmlns:a16="http://schemas.microsoft.com/office/drawing/2014/main" id="{F7BD9446-8B5A-7F1B-2DF0-E34996A2789A}"/>
                </a:ext>
              </a:extLst>
            </p:cNvPr>
            <p:cNvSpPr>
              <a:spLocks/>
            </p:cNvSpPr>
            <p:nvPr/>
          </p:nvSpPr>
          <p:spPr bwMode="auto">
            <a:xfrm>
              <a:off x="4477" y="24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1" name="Freeform 2149">
              <a:extLst>
                <a:ext uri="{FF2B5EF4-FFF2-40B4-BE49-F238E27FC236}">
                  <a16:creationId xmlns:a16="http://schemas.microsoft.com/office/drawing/2014/main" id="{74B7245E-4E56-22F0-5E6D-2833F7B0145F}"/>
                </a:ext>
              </a:extLst>
            </p:cNvPr>
            <p:cNvSpPr>
              <a:spLocks/>
            </p:cNvSpPr>
            <p:nvPr/>
          </p:nvSpPr>
          <p:spPr bwMode="auto">
            <a:xfrm>
              <a:off x="4481" y="2496"/>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2" name="Freeform 2150">
              <a:extLst>
                <a:ext uri="{FF2B5EF4-FFF2-40B4-BE49-F238E27FC236}">
                  <a16:creationId xmlns:a16="http://schemas.microsoft.com/office/drawing/2014/main" id="{2F5579D9-EB69-63C6-9325-977A98223446}"/>
                </a:ext>
              </a:extLst>
            </p:cNvPr>
            <p:cNvSpPr>
              <a:spLocks/>
            </p:cNvSpPr>
            <p:nvPr/>
          </p:nvSpPr>
          <p:spPr bwMode="auto">
            <a:xfrm>
              <a:off x="4477" y="2496"/>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 name="Freeform 2151">
              <a:extLst>
                <a:ext uri="{FF2B5EF4-FFF2-40B4-BE49-F238E27FC236}">
                  <a16:creationId xmlns:a16="http://schemas.microsoft.com/office/drawing/2014/main" id="{B6F93ECB-E69A-5413-2A39-90F8D612E706}"/>
                </a:ext>
              </a:extLst>
            </p:cNvPr>
            <p:cNvSpPr>
              <a:spLocks/>
            </p:cNvSpPr>
            <p:nvPr/>
          </p:nvSpPr>
          <p:spPr bwMode="auto">
            <a:xfrm>
              <a:off x="4453" y="2608"/>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4" name="Freeform 2152">
              <a:extLst>
                <a:ext uri="{FF2B5EF4-FFF2-40B4-BE49-F238E27FC236}">
                  <a16:creationId xmlns:a16="http://schemas.microsoft.com/office/drawing/2014/main" id="{A479192F-6D19-8F30-601B-A23A57A5366E}"/>
                </a:ext>
              </a:extLst>
            </p:cNvPr>
            <p:cNvSpPr>
              <a:spLocks/>
            </p:cNvSpPr>
            <p:nvPr/>
          </p:nvSpPr>
          <p:spPr bwMode="auto">
            <a:xfrm>
              <a:off x="4453" y="2608"/>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5" name="Freeform 2153">
              <a:extLst>
                <a:ext uri="{FF2B5EF4-FFF2-40B4-BE49-F238E27FC236}">
                  <a16:creationId xmlns:a16="http://schemas.microsoft.com/office/drawing/2014/main" id="{FEFDB594-F737-2C76-44BC-BF7EACECC6D8}"/>
                </a:ext>
              </a:extLst>
            </p:cNvPr>
            <p:cNvSpPr>
              <a:spLocks/>
            </p:cNvSpPr>
            <p:nvPr/>
          </p:nvSpPr>
          <p:spPr bwMode="auto">
            <a:xfrm>
              <a:off x="4453" y="2586"/>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6" name="Freeform 2154">
              <a:extLst>
                <a:ext uri="{FF2B5EF4-FFF2-40B4-BE49-F238E27FC236}">
                  <a16:creationId xmlns:a16="http://schemas.microsoft.com/office/drawing/2014/main" id="{7F083F4C-12AD-15D1-7B3C-2E5B24F69DAB}"/>
                </a:ext>
              </a:extLst>
            </p:cNvPr>
            <p:cNvSpPr>
              <a:spLocks/>
            </p:cNvSpPr>
            <p:nvPr/>
          </p:nvSpPr>
          <p:spPr bwMode="auto">
            <a:xfrm>
              <a:off x="4453" y="2586"/>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7" name="Freeform 2155">
              <a:extLst>
                <a:ext uri="{FF2B5EF4-FFF2-40B4-BE49-F238E27FC236}">
                  <a16:creationId xmlns:a16="http://schemas.microsoft.com/office/drawing/2014/main" id="{861E7246-BCBA-5B6C-CF91-A22B3731312C}"/>
                </a:ext>
              </a:extLst>
            </p:cNvPr>
            <p:cNvSpPr>
              <a:spLocks/>
            </p:cNvSpPr>
            <p:nvPr/>
          </p:nvSpPr>
          <p:spPr bwMode="auto">
            <a:xfrm>
              <a:off x="4477" y="2428"/>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8" name="Freeform 2156">
              <a:extLst>
                <a:ext uri="{FF2B5EF4-FFF2-40B4-BE49-F238E27FC236}">
                  <a16:creationId xmlns:a16="http://schemas.microsoft.com/office/drawing/2014/main" id="{ED577B09-E9CA-0EC0-885E-24441A4011A7}"/>
                </a:ext>
              </a:extLst>
            </p:cNvPr>
            <p:cNvSpPr>
              <a:spLocks/>
            </p:cNvSpPr>
            <p:nvPr/>
          </p:nvSpPr>
          <p:spPr bwMode="auto">
            <a:xfrm>
              <a:off x="4481" y="2428"/>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59" name="Freeform 2157">
              <a:extLst>
                <a:ext uri="{FF2B5EF4-FFF2-40B4-BE49-F238E27FC236}">
                  <a16:creationId xmlns:a16="http://schemas.microsoft.com/office/drawing/2014/main" id="{23655B59-9765-9AF3-B619-0C4273A2C76E}"/>
                </a:ext>
              </a:extLst>
            </p:cNvPr>
            <p:cNvSpPr>
              <a:spLocks/>
            </p:cNvSpPr>
            <p:nvPr/>
          </p:nvSpPr>
          <p:spPr bwMode="auto">
            <a:xfrm>
              <a:off x="4477" y="2428"/>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0" name="Freeform 2158">
              <a:extLst>
                <a:ext uri="{FF2B5EF4-FFF2-40B4-BE49-F238E27FC236}">
                  <a16:creationId xmlns:a16="http://schemas.microsoft.com/office/drawing/2014/main" id="{02465C25-08E7-F090-3519-581714D4B16B}"/>
                </a:ext>
              </a:extLst>
            </p:cNvPr>
            <p:cNvSpPr>
              <a:spLocks/>
            </p:cNvSpPr>
            <p:nvPr/>
          </p:nvSpPr>
          <p:spPr bwMode="auto">
            <a:xfrm>
              <a:off x="4453" y="2539"/>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61" name="Freeform 2159">
              <a:extLst>
                <a:ext uri="{FF2B5EF4-FFF2-40B4-BE49-F238E27FC236}">
                  <a16:creationId xmlns:a16="http://schemas.microsoft.com/office/drawing/2014/main" id="{7558027D-3F6E-F6EA-34BC-F330AD2E84D0}"/>
                </a:ext>
              </a:extLst>
            </p:cNvPr>
            <p:cNvSpPr>
              <a:spLocks/>
            </p:cNvSpPr>
            <p:nvPr/>
          </p:nvSpPr>
          <p:spPr bwMode="auto">
            <a:xfrm>
              <a:off x="4453" y="2539"/>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2" name="Freeform 2160">
              <a:extLst>
                <a:ext uri="{FF2B5EF4-FFF2-40B4-BE49-F238E27FC236}">
                  <a16:creationId xmlns:a16="http://schemas.microsoft.com/office/drawing/2014/main" id="{AD5797C7-E03A-8A12-48B7-A11CFB610949}"/>
                </a:ext>
              </a:extLst>
            </p:cNvPr>
            <p:cNvSpPr>
              <a:spLocks/>
            </p:cNvSpPr>
            <p:nvPr/>
          </p:nvSpPr>
          <p:spPr bwMode="auto">
            <a:xfrm>
              <a:off x="4453" y="2518"/>
              <a:ext cx="24" cy="49"/>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63" name="Freeform 2161">
              <a:extLst>
                <a:ext uri="{FF2B5EF4-FFF2-40B4-BE49-F238E27FC236}">
                  <a16:creationId xmlns:a16="http://schemas.microsoft.com/office/drawing/2014/main" id="{05D53214-C141-0BF0-244B-33C8CBEC0A3A}"/>
                </a:ext>
              </a:extLst>
            </p:cNvPr>
            <p:cNvSpPr>
              <a:spLocks/>
            </p:cNvSpPr>
            <p:nvPr/>
          </p:nvSpPr>
          <p:spPr bwMode="auto">
            <a:xfrm>
              <a:off x="4453" y="2518"/>
              <a:ext cx="24" cy="49"/>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4" name="Freeform 2162">
              <a:extLst>
                <a:ext uri="{FF2B5EF4-FFF2-40B4-BE49-F238E27FC236}">
                  <a16:creationId xmlns:a16="http://schemas.microsoft.com/office/drawing/2014/main" id="{A311BB38-788D-D1DD-BC27-61E9BD103CE9}"/>
                </a:ext>
              </a:extLst>
            </p:cNvPr>
            <p:cNvSpPr>
              <a:spLocks/>
            </p:cNvSpPr>
            <p:nvPr/>
          </p:nvSpPr>
          <p:spPr bwMode="auto">
            <a:xfrm>
              <a:off x="4477" y="2360"/>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65" name="Freeform 2163">
              <a:extLst>
                <a:ext uri="{FF2B5EF4-FFF2-40B4-BE49-F238E27FC236}">
                  <a16:creationId xmlns:a16="http://schemas.microsoft.com/office/drawing/2014/main" id="{FA505538-7429-7E61-B938-685093EBEC9F}"/>
                </a:ext>
              </a:extLst>
            </p:cNvPr>
            <p:cNvSpPr>
              <a:spLocks/>
            </p:cNvSpPr>
            <p:nvPr/>
          </p:nvSpPr>
          <p:spPr bwMode="auto">
            <a:xfrm>
              <a:off x="4481" y="2360"/>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66" name="Freeform 2164">
              <a:extLst>
                <a:ext uri="{FF2B5EF4-FFF2-40B4-BE49-F238E27FC236}">
                  <a16:creationId xmlns:a16="http://schemas.microsoft.com/office/drawing/2014/main" id="{F1938167-CE0C-5A52-A33E-E5FB83D2FE9B}"/>
                </a:ext>
              </a:extLst>
            </p:cNvPr>
            <p:cNvSpPr>
              <a:spLocks/>
            </p:cNvSpPr>
            <p:nvPr/>
          </p:nvSpPr>
          <p:spPr bwMode="auto">
            <a:xfrm>
              <a:off x="4477" y="2360"/>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7" name="Freeform 2165">
              <a:extLst>
                <a:ext uri="{FF2B5EF4-FFF2-40B4-BE49-F238E27FC236}">
                  <a16:creationId xmlns:a16="http://schemas.microsoft.com/office/drawing/2014/main" id="{82320338-C4F1-5020-CA28-34B568888EC7}"/>
                </a:ext>
              </a:extLst>
            </p:cNvPr>
            <p:cNvSpPr>
              <a:spLocks/>
            </p:cNvSpPr>
            <p:nvPr/>
          </p:nvSpPr>
          <p:spPr bwMode="auto">
            <a:xfrm>
              <a:off x="4453" y="2471"/>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68" name="Freeform 2166">
              <a:extLst>
                <a:ext uri="{FF2B5EF4-FFF2-40B4-BE49-F238E27FC236}">
                  <a16:creationId xmlns:a16="http://schemas.microsoft.com/office/drawing/2014/main" id="{A3F66C37-4638-1A43-3BEC-0B4B4BAF5C51}"/>
                </a:ext>
              </a:extLst>
            </p:cNvPr>
            <p:cNvSpPr>
              <a:spLocks/>
            </p:cNvSpPr>
            <p:nvPr/>
          </p:nvSpPr>
          <p:spPr bwMode="auto">
            <a:xfrm>
              <a:off x="4453" y="2471"/>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9" name="Freeform 2167">
              <a:extLst>
                <a:ext uri="{FF2B5EF4-FFF2-40B4-BE49-F238E27FC236}">
                  <a16:creationId xmlns:a16="http://schemas.microsoft.com/office/drawing/2014/main" id="{9F8B3FEE-FDF8-8476-D899-25A9DAA48577}"/>
                </a:ext>
              </a:extLst>
            </p:cNvPr>
            <p:cNvSpPr>
              <a:spLocks/>
            </p:cNvSpPr>
            <p:nvPr/>
          </p:nvSpPr>
          <p:spPr bwMode="auto">
            <a:xfrm>
              <a:off x="4453" y="2453"/>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0" name="Freeform 2168">
              <a:extLst>
                <a:ext uri="{FF2B5EF4-FFF2-40B4-BE49-F238E27FC236}">
                  <a16:creationId xmlns:a16="http://schemas.microsoft.com/office/drawing/2014/main" id="{8D218CEF-3FF2-7900-AF2F-6B7BA96C926E}"/>
                </a:ext>
              </a:extLst>
            </p:cNvPr>
            <p:cNvSpPr>
              <a:spLocks/>
            </p:cNvSpPr>
            <p:nvPr/>
          </p:nvSpPr>
          <p:spPr bwMode="auto">
            <a:xfrm>
              <a:off x="4453" y="2453"/>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1" name="Freeform 2169">
              <a:extLst>
                <a:ext uri="{FF2B5EF4-FFF2-40B4-BE49-F238E27FC236}">
                  <a16:creationId xmlns:a16="http://schemas.microsoft.com/office/drawing/2014/main" id="{09E14804-6D57-75E7-9E36-EFD31EF2B646}"/>
                </a:ext>
              </a:extLst>
            </p:cNvPr>
            <p:cNvSpPr>
              <a:spLocks/>
            </p:cNvSpPr>
            <p:nvPr/>
          </p:nvSpPr>
          <p:spPr bwMode="auto">
            <a:xfrm>
              <a:off x="4477" y="2292"/>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2" name="Freeform 2170">
              <a:extLst>
                <a:ext uri="{FF2B5EF4-FFF2-40B4-BE49-F238E27FC236}">
                  <a16:creationId xmlns:a16="http://schemas.microsoft.com/office/drawing/2014/main" id="{881EDBE2-7826-3F5E-C9BD-DB86C9D7072E}"/>
                </a:ext>
              </a:extLst>
            </p:cNvPr>
            <p:cNvSpPr>
              <a:spLocks/>
            </p:cNvSpPr>
            <p:nvPr/>
          </p:nvSpPr>
          <p:spPr bwMode="auto">
            <a:xfrm>
              <a:off x="4481" y="2292"/>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3" name="Freeform 2171">
              <a:extLst>
                <a:ext uri="{FF2B5EF4-FFF2-40B4-BE49-F238E27FC236}">
                  <a16:creationId xmlns:a16="http://schemas.microsoft.com/office/drawing/2014/main" id="{2445045D-BB85-78D6-68C4-5EAD0E5D678A}"/>
                </a:ext>
              </a:extLst>
            </p:cNvPr>
            <p:cNvSpPr>
              <a:spLocks/>
            </p:cNvSpPr>
            <p:nvPr/>
          </p:nvSpPr>
          <p:spPr bwMode="auto">
            <a:xfrm>
              <a:off x="4477" y="2292"/>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4" name="Freeform 2172">
              <a:extLst>
                <a:ext uri="{FF2B5EF4-FFF2-40B4-BE49-F238E27FC236}">
                  <a16:creationId xmlns:a16="http://schemas.microsoft.com/office/drawing/2014/main" id="{7BAAA0A1-5279-B31D-7E6C-8AD819A13214}"/>
                </a:ext>
              </a:extLst>
            </p:cNvPr>
            <p:cNvSpPr>
              <a:spLocks/>
            </p:cNvSpPr>
            <p:nvPr/>
          </p:nvSpPr>
          <p:spPr bwMode="auto">
            <a:xfrm>
              <a:off x="4453" y="2403"/>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5" name="Freeform 2173">
              <a:extLst>
                <a:ext uri="{FF2B5EF4-FFF2-40B4-BE49-F238E27FC236}">
                  <a16:creationId xmlns:a16="http://schemas.microsoft.com/office/drawing/2014/main" id="{8D409E1D-F730-BCF4-60CE-7CE2C87E4233}"/>
                </a:ext>
              </a:extLst>
            </p:cNvPr>
            <p:cNvSpPr>
              <a:spLocks/>
            </p:cNvSpPr>
            <p:nvPr/>
          </p:nvSpPr>
          <p:spPr bwMode="auto">
            <a:xfrm>
              <a:off x="4453" y="2403"/>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6" name="Freeform 2174">
              <a:extLst>
                <a:ext uri="{FF2B5EF4-FFF2-40B4-BE49-F238E27FC236}">
                  <a16:creationId xmlns:a16="http://schemas.microsoft.com/office/drawing/2014/main" id="{C109249C-F412-F6CF-1371-C3B4C0621B89}"/>
                </a:ext>
              </a:extLst>
            </p:cNvPr>
            <p:cNvSpPr>
              <a:spLocks/>
            </p:cNvSpPr>
            <p:nvPr/>
          </p:nvSpPr>
          <p:spPr bwMode="auto">
            <a:xfrm>
              <a:off x="4453" y="2384"/>
              <a:ext cx="24" cy="47"/>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7" name="Freeform 2175">
              <a:extLst>
                <a:ext uri="{FF2B5EF4-FFF2-40B4-BE49-F238E27FC236}">
                  <a16:creationId xmlns:a16="http://schemas.microsoft.com/office/drawing/2014/main" id="{59B129CB-E8A0-122A-5C53-5D2C524C0BA6}"/>
                </a:ext>
              </a:extLst>
            </p:cNvPr>
            <p:cNvSpPr>
              <a:spLocks/>
            </p:cNvSpPr>
            <p:nvPr/>
          </p:nvSpPr>
          <p:spPr bwMode="auto">
            <a:xfrm>
              <a:off x="4453" y="2384"/>
              <a:ext cx="24" cy="47"/>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8" name="Freeform 2176">
              <a:extLst>
                <a:ext uri="{FF2B5EF4-FFF2-40B4-BE49-F238E27FC236}">
                  <a16:creationId xmlns:a16="http://schemas.microsoft.com/office/drawing/2014/main" id="{EF27043A-4E72-08DD-6D45-96AA8002EF1B}"/>
                </a:ext>
              </a:extLst>
            </p:cNvPr>
            <p:cNvSpPr>
              <a:spLocks/>
            </p:cNvSpPr>
            <p:nvPr/>
          </p:nvSpPr>
          <p:spPr bwMode="auto">
            <a:xfrm>
              <a:off x="4477" y="2223"/>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79" name="Freeform 2177">
              <a:extLst>
                <a:ext uri="{FF2B5EF4-FFF2-40B4-BE49-F238E27FC236}">
                  <a16:creationId xmlns:a16="http://schemas.microsoft.com/office/drawing/2014/main" id="{6671A5E5-CEBD-B4C0-DD49-49DC3B0F4B2E}"/>
                </a:ext>
              </a:extLst>
            </p:cNvPr>
            <p:cNvSpPr>
              <a:spLocks/>
            </p:cNvSpPr>
            <p:nvPr/>
          </p:nvSpPr>
          <p:spPr bwMode="auto">
            <a:xfrm>
              <a:off x="4481" y="2223"/>
              <a:ext cx="100" cy="112"/>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0" name="Freeform 2178">
              <a:extLst>
                <a:ext uri="{FF2B5EF4-FFF2-40B4-BE49-F238E27FC236}">
                  <a16:creationId xmlns:a16="http://schemas.microsoft.com/office/drawing/2014/main" id="{9335DF99-3F3B-4A14-7985-9859C0053AA0}"/>
                </a:ext>
              </a:extLst>
            </p:cNvPr>
            <p:cNvSpPr>
              <a:spLocks/>
            </p:cNvSpPr>
            <p:nvPr/>
          </p:nvSpPr>
          <p:spPr bwMode="auto">
            <a:xfrm>
              <a:off x="4477" y="2223"/>
              <a:ext cx="104" cy="112"/>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1" name="Freeform 2179">
              <a:extLst>
                <a:ext uri="{FF2B5EF4-FFF2-40B4-BE49-F238E27FC236}">
                  <a16:creationId xmlns:a16="http://schemas.microsoft.com/office/drawing/2014/main" id="{B6C01FD0-404D-6E84-2B0D-2B40B00838BC}"/>
                </a:ext>
              </a:extLst>
            </p:cNvPr>
            <p:cNvSpPr>
              <a:spLocks/>
            </p:cNvSpPr>
            <p:nvPr/>
          </p:nvSpPr>
          <p:spPr bwMode="auto">
            <a:xfrm>
              <a:off x="4453" y="2335"/>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2" name="Freeform 2180">
              <a:extLst>
                <a:ext uri="{FF2B5EF4-FFF2-40B4-BE49-F238E27FC236}">
                  <a16:creationId xmlns:a16="http://schemas.microsoft.com/office/drawing/2014/main" id="{832BAFF4-44AB-2610-63A9-021ED7BC66EB}"/>
                </a:ext>
              </a:extLst>
            </p:cNvPr>
            <p:cNvSpPr>
              <a:spLocks/>
            </p:cNvSpPr>
            <p:nvPr/>
          </p:nvSpPr>
          <p:spPr bwMode="auto">
            <a:xfrm>
              <a:off x="4453" y="2335"/>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 name="Freeform 2181">
              <a:extLst>
                <a:ext uri="{FF2B5EF4-FFF2-40B4-BE49-F238E27FC236}">
                  <a16:creationId xmlns:a16="http://schemas.microsoft.com/office/drawing/2014/main" id="{88B488A0-C647-BD83-CF93-EB1529D1C146}"/>
                </a:ext>
              </a:extLst>
            </p:cNvPr>
            <p:cNvSpPr>
              <a:spLocks/>
            </p:cNvSpPr>
            <p:nvPr/>
          </p:nvSpPr>
          <p:spPr bwMode="auto">
            <a:xfrm>
              <a:off x="4453" y="2316"/>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4" name="Freeform 2182">
              <a:extLst>
                <a:ext uri="{FF2B5EF4-FFF2-40B4-BE49-F238E27FC236}">
                  <a16:creationId xmlns:a16="http://schemas.microsoft.com/office/drawing/2014/main" id="{3D7DFE8E-584C-1CFA-DA54-DF2B30F84648}"/>
                </a:ext>
              </a:extLst>
            </p:cNvPr>
            <p:cNvSpPr>
              <a:spLocks/>
            </p:cNvSpPr>
            <p:nvPr/>
          </p:nvSpPr>
          <p:spPr bwMode="auto">
            <a:xfrm>
              <a:off x="4453" y="2316"/>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5" name="Freeform 2183">
              <a:extLst>
                <a:ext uri="{FF2B5EF4-FFF2-40B4-BE49-F238E27FC236}">
                  <a16:creationId xmlns:a16="http://schemas.microsoft.com/office/drawing/2014/main" id="{DD46A7F2-4BCA-929F-BF2F-8E9AA0E5B0E8}"/>
                </a:ext>
              </a:extLst>
            </p:cNvPr>
            <p:cNvSpPr>
              <a:spLocks/>
            </p:cNvSpPr>
            <p:nvPr/>
          </p:nvSpPr>
          <p:spPr bwMode="auto">
            <a:xfrm>
              <a:off x="4477" y="215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6" name="Freeform 2184">
              <a:extLst>
                <a:ext uri="{FF2B5EF4-FFF2-40B4-BE49-F238E27FC236}">
                  <a16:creationId xmlns:a16="http://schemas.microsoft.com/office/drawing/2014/main" id="{152DCF63-A5A2-53DA-249A-49433E1A5A72}"/>
                </a:ext>
              </a:extLst>
            </p:cNvPr>
            <p:cNvSpPr>
              <a:spLocks/>
            </p:cNvSpPr>
            <p:nvPr/>
          </p:nvSpPr>
          <p:spPr bwMode="auto">
            <a:xfrm>
              <a:off x="4481" y="2158"/>
              <a:ext cx="100"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7" name="Freeform 2185">
              <a:extLst>
                <a:ext uri="{FF2B5EF4-FFF2-40B4-BE49-F238E27FC236}">
                  <a16:creationId xmlns:a16="http://schemas.microsoft.com/office/drawing/2014/main" id="{F231DAC3-C81A-0A90-F989-C77ABC82431E}"/>
                </a:ext>
              </a:extLst>
            </p:cNvPr>
            <p:cNvSpPr>
              <a:spLocks/>
            </p:cNvSpPr>
            <p:nvPr/>
          </p:nvSpPr>
          <p:spPr bwMode="auto">
            <a:xfrm>
              <a:off x="4477" y="2158"/>
              <a:ext cx="104"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8" name="Freeform 2186">
              <a:extLst>
                <a:ext uri="{FF2B5EF4-FFF2-40B4-BE49-F238E27FC236}">
                  <a16:creationId xmlns:a16="http://schemas.microsoft.com/office/drawing/2014/main" id="{C769432E-692F-F023-CA6F-305EE4DE9000}"/>
                </a:ext>
              </a:extLst>
            </p:cNvPr>
            <p:cNvSpPr>
              <a:spLocks/>
            </p:cNvSpPr>
            <p:nvPr/>
          </p:nvSpPr>
          <p:spPr bwMode="auto">
            <a:xfrm>
              <a:off x="4453" y="2267"/>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89" name="Freeform 2187">
              <a:extLst>
                <a:ext uri="{FF2B5EF4-FFF2-40B4-BE49-F238E27FC236}">
                  <a16:creationId xmlns:a16="http://schemas.microsoft.com/office/drawing/2014/main" id="{CB0768B9-4192-5573-366C-B0E5F672C0E1}"/>
                </a:ext>
              </a:extLst>
            </p:cNvPr>
            <p:cNvSpPr>
              <a:spLocks/>
            </p:cNvSpPr>
            <p:nvPr/>
          </p:nvSpPr>
          <p:spPr bwMode="auto">
            <a:xfrm>
              <a:off x="4453" y="2267"/>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0" name="Freeform 2188">
              <a:extLst>
                <a:ext uri="{FF2B5EF4-FFF2-40B4-BE49-F238E27FC236}">
                  <a16:creationId xmlns:a16="http://schemas.microsoft.com/office/drawing/2014/main" id="{BEB0D997-68E4-D323-C57F-B49C7EE9438A}"/>
                </a:ext>
              </a:extLst>
            </p:cNvPr>
            <p:cNvSpPr>
              <a:spLocks/>
            </p:cNvSpPr>
            <p:nvPr/>
          </p:nvSpPr>
          <p:spPr bwMode="auto">
            <a:xfrm>
              <a:off x="4453" y="2248"/>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1" name="Freeform 2189">
              <a:extLst>
                <a:ext uri="{FF2B5EF4-FFF2-40B4-BE49-F238E27FC236}">
                  <a16:creationId xmlns:a16="http://schemas.microsoft.com/office/drawing/2014/main" id="{3577A264-71DC-0AD9-0DEB-E71982776F1C}"/>
                </a:ext>
              </a:extLst>
            </p:cNvPr>
            <p:cNvSpPr>
              <a:spLocks/>
            </p:cNvSpPr>
            <p:nvPr/>
          </p:nvSpPr>
          <p:spPr bwMode="auto">
            <a:xfrm>
              <a:off x="4453" y="2248"/>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2" name="Freeform 2190">
              <a:extLst>
                <a:ext uri="{FF2B5EF4-FFF2-40B4-BE49-F238E27FC236}">
                  <a16:creationId xmlns:a16="http://schemas.microsoft.com/office/drawing/2014/main" id="{8B10FAA9-A3E2-BB14-42CA-68B30264297B}"/>
                </a:ext>
              </a:extLst>
            </p:cNvPr>
            <p:cNvSpPr>
              <a:spLocks/>
            </p:cNvSpPr>
            <p:nvPr/>
          </p:nvSpPr>
          <p:spPr bwMode="auto">
            <a:xfrm>
              <a:off x="4477" y="2090"/>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3" name="Freeform 2191">
              <a:extLst>
                <a:ext uri="{FF2B5EF4-FFF2-40B4-BE49-F238E27FC236}">
                  <a16:creationId xmlns:a16="http://schemas.microsoft.com/office/drawing/2014/main" id="{A0D18657-264A-6FEB-5608-46A4EFDD6477}"/>
                </a:ext>
              </a:extLst>
            </p:cNvPr>
            <p:cNvSpPr>
              <a:spLocks/>
            </p:cNvSpPr>
            <p:nvPr/>
          </p:nvSpPr>
          <p:spPr bwMode="auto">
            <a:xfrm>
              <a:off x="4481" y="2090"/>
              <a:ext cx="100"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4" name="Freeform 2192">
              <a:extLst>
                <a:ext uri="{FF2B5EF4-FFF2-40B4-BE49-F238E27FC236}">
                  <a16:creationId xmlns:a16="http://schemas.microsoft.com/office/drawing/2014/main" id="{A8A14780-A0B0-F3BD-863C-79FEAA4E6AB5}"/>
                </a:ext>
              </a:extLst>
            </p:cNvPr>
            <p:cNvSpPr>
              <a:spLocks/>
            </p:cNvSpPr>
            <p:nvPr/>
          </p:nvSpPr>
          <p:spPr bwMode="auto">
            <a:xfrm>
              <a:off x="4477" y="2090"/>
              <a:ext cx="104"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5" name="Freeform 2193">
              <a:extLst>
                <a:ext uri="{FF2B5EF4-FFF2-40B4-BE49-F238E27FC236}">
                  <a16:creationId xmlns:a16="http://schemas.microsoft.com/office/drawing/2014/main" id="{CD18A2A8-B128-3877-3E2E-1AC4BF82DA0E}"/>
                </a:ext>
              </a:extLst>
            </p:cNvPr>
            <p:cNvSpPr>
              <a:spLocks/>
            </p:cNvSpPr>
            <p:nvPr/>
          </p:nvSpPr>
          <p:spPr bwMode="auto">
            <a:xfrm>
              <a:off x="4453" y="2199"/>
              <a:ext cx="49" cy="27"/>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6" name="Freeform 2194">
              <a:extLst>
                <a:ext uri="{FF2B5EF4-FFF2-40B4-BE49-F238E27FC236}">
                  <a16:creationId xmlns:a16="http://schemas.microsoft.com/office/drawing/2014/main" id="{63939814-F761-4C24-5FCA-B46C8BDAB890}"/>
                </a:ext>
              </a:extLst>
            </p:cNvPr>
            <p:cNvSpPr>
              <a:spLocks/>
            </p:cNvSpPr>
            <p:nvPr/>
          </p:nvSpPr>
          <p:spPr bwMode="auto">
            <a:xfrm>
              <a:off x="4453" y="2199"/>
              <a:ext cx="49" cy="27"/>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7" name="Freeform 2195">
              <a:extLst>
                <a:ext uri="{FF2B5EF4-FFF2-40B4-BE49-F238E27FC236}">
                  <a16:creationId xmlns:a16="http://schemas.microsoft.com/office/drawing/2014/main" id="{7703795C-E66B-79A0-1649-DC9D34C3F407}"/>
                </a:ext>
              </a:extLst>
            </p:cNvPr>
            <p:cNvSpPr>
              <a:spLocks/>
            </p:cNvSpPr>
            <p:nvPr/>
          </p:nvSpPr>
          <p:spPr bwMode="auto">
            <a:xfrm>
              <a:off x="4453" y="2180"/>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198" name="Freeform 2196">
              <a:extLst>
                <a:ext uri="{FF2B5EF4-FFF2-40B4-BE49-F238E27FC236}">
                  <a16:creationId xmlns:a16="http://schemas.microsoft.com/office/drawing/2014/main" id="{5D846A6B-7271-549D-3D13-24B82A625A18}"/>
                </a:ext>
              </a:extLst>
            </p:cNvPr>
            <p:cNvSpPr>
              <a:spLocks/>
            </p:cNvSpPr>
            <p:nvPr/>
          </p:nvSpPr>
          <p:spPr bwMode="auto">
            <a:xfrm>
              <a:off x="4453" y="2180"/>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9" name="Freeform 2197">
              <a:extLst>
                <a:ext uri="{FF2B5EF4-FFF2-40B4-BE49-F238E27FC236}">
                  <a16:creationId xmlns:a16="http://schemas.microsoft.com/office/drawing/2014/main" id="{D53C64C3-53C5-1E93-0AF5-B23D8635C7ED}"/>
                </a:ext>
              </a:extLst>
            </p:cNvPr>
            <p:cNvSpPr>
              <a:spLocks/>
            </p:cNvSpPr>
            <p:nvPr/>
          </p:nvSpPr>
          <p:spPr bwMode="auto">
            <a:xfrm>
              <a:off x="4477" y="2022"/>
              <a:ext cx="101" cy="108"/>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0" name="Freeform 2198">
              <a:extLst>
                <a:ext uri="{FF2B5EF4-FFF2-40B4-BE49-F238E27FC236}">
                  <a16:creationId xmlns:a16="http://schemas.microsoft.com/office/drawing/2014/main" id="{33D554B7-6118-D8E0-8653-630CAD0F8BAE}"/>
                </a:ext>
              </a:extLst>
            </p:cNvPr>
            <p:cNvSpPr>
              <a:spLocks/>
            </p:cNvSpPr>
            <p:nvPr/>
          </p:nvSpPr>
          <p:spPr bwMode="auto">
            <a:xfrm>
              <a:off x="4481" y="2022"/>
              <a:ext cx="100" cy="108"/>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1" name="Freeform 2199">
              <a:extLst>
                <a:ext uri="{FF2B5EF4-FFF2-40B4-BE49-F238E27FC236}">
                  <a16:creationId xmlns:a16="http://schemas.microsoft.com/office/drawing/2014/main" id="{BD4E4F14-2255-A3B9-B580-C5212CEF55AC}"/>
                </a:ext>
              </a:extLst>
            </p:cNvPr>
            <p:cNvSpPr>
              <a:spLocks/>
            </p:cNvSpPr>
            <p:nvPr/>
          </p:nvSpPr>
          <p:spPr bwMode="auto">
            <a:xfrm>
              <a:off x="4477" y="2022"/>
              <a:ext cx="104" cy="108"/>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2" name="Freeform 2200">
              <a:extLst>
                <a:ext uri="{FF2B5EF4-FFF2-40B4-BE49-F238E27FC236}">
                  <a16:creationId xmlns:a16="http://schemas.microsoft.com/office/drawing/2014/main" id="{801CAF0E-533A-B9A8-140D-42DED1F329D4}"/>
                </a:ext>
              </a:extLst>
            </p:cNvPr>
            <p:cNvSpPr>
              <a:spLocks/>
            </p:cNvSpPr>
            <p:nvPr/>
          </p:nvSpPr>
          <p:spPr bwMode="auto">
            <a:xfrm>
              <a:off x="4453" y="2130"/>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3" name="Freeform 2201">
              <a:extLst>
                <a:ext uri="{FF2B5EF4-FFF2-40B4-BE49-F238E27FC236}">
                  <a16:creationId xmlns:a16="http://schemas.microsoft.com/office/drawing/2014/main" id="{24404F77-8444-AED9-6001-9C26EDB4103F}"/>
                </a:ext>
              </a:extLst>
            </p:cNvPr>
            <p:cNvSpPr>
              <a:spLocks/>
            </p:cNvSpPr>
            <p:nvPr/>
          </p:nvSpPr>
          <p:spPr bwMode="auto">
            <a:xfrm>
              <a:off x="4453" y="2130"/>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4" name="Freeform 2202">
              <a:extLst>
                <a:ext uri="{FF2B5EF4-FFF2-40B4-BE49-F238E27FC236}">
                  <a16:creationId xmlns:a16="http://schemas.microsoft.com/office/drawing/2014/main" id="{EF5F3F1C-D942-6A24-EDE4-7470C17B7DF8}"/>
                </a:ext>
              </a:extLst>
            </p:cNvPr>
            <p:cNvSpPr>
              <a:spLocks/>
            </p:cNvSpPr>
            <p:nvPr/>
          </p:nvSpPr>
          <p:spPr bwMode="auto">
            <a:xfrm>
              <a:off x="4453" y="2112"/>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5" name="Freeform 2203">
              <a:extLst>
                <a:ext uri="{FF2B5EF4-FFF2-40B4-BE49-F238E27FC236}">
                  <a16:creationId xmlns:a16="http://schemas.microsoft.com/office/drawing/2014/main" id="{BDB28217-2CDF-891A-FAEC-4A2692BD0D82}"/>
                </a:ext>
              </a:extLst>
            </p:cNvPr>
            <p:cNvSpPr>
              <a:spLocks/>
            </p:cNvSpPr>
            <p:nvPr/>
          </p:nvSpPr>
          <p:spPr bwMode="auto">
            <a:xfrm>
              <a:off x="4453" y="2112"/>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6" name="Freeform 2204">
              <a:extLst>
                <a:ext uri="{FF2B5EF4-FFF2-40B4-BE49-F238E27FC236}">
                  <a16:creationId xmlns:a16="http://schemas.microsoft.com/office/drawing/2014/main" id="{61D9E523-4147-2A82-363F-9D600E4BB549}"/>
                </a:ext>
              </a:extLst>
            </p:cNvPr>
            <p:cNvSpPr>
              <a:spLocks/>
            </p:cNvSpPr>
            <p:nvPr/>
          </p:nvSpPr>
          <p:spPr bwMode="auto">
            <a:xfrm>
              <a:off x="4477" y="1954"/>
              <a:ext cx="101" cy="108"/>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7" name="Freeform 2205">
              <a:extLst>
                <a:ext uri="{FF2B5EF4-FFF2-40B4-BE49-F238E27FC236}">
                  <a16:creationId xmlns:a16="http://schemas.microsoft.com/office/drawing/2014/main" id="{727F2F4A-D32E-5FF8-BC02-FB4EB39BF644}"/>
                </a:ext>
              </a:extLst>
            </p:cNvPr>
            <p:cNvSpPr>
              <a:spLocks/>
            </p:cNvSpPr>
            <p:nvPr/>
          </p:nvSpPr>
          <p:spPr bwMode="auto">
            <a:xfrm>
              <a:off x="4481" y="1954"/>
              <a:ext cx="100" cy="108"/>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08" name="Freeform 2206">
              <a:extLst>
                <a:ext uri="{FF2B5EF4-FFF2-40B4-BE49-F238E27FC236}">
                  <a16:creationId xmlns:a16="http://schemas.microsoft.com/office/drawing/2014/main" id="{A8458283-6949-D2D0-CFD4-63B0422C695F}"/>
                </a:ext>
              </a:extLst>
            </p:cNvPr>
            <p:cNvSpPr>
              <a:spLocks/>
            </p:cNvSpPr>
            <p:nvPr/>
          </p:nvSpPr>
          <p:spPr bwMode="auto">
            <a:xfrm>
              <a:off x="4477" y="1954"/>
              <a:ext cx="104" cy="108"/>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9" name="Freeform 2207">
              <a:extLst>
                <a:ext uri="{FF2B5EF4-FFF2-40B4-BE49-F238E27FC236}">
                  <a16:creationId xmlns:a16="http://schemas.microsoft.com/office/drawing/2014/main" id="{744407C0-CEA4-6799-B204-BEDFCE597AF1}"/>
                </a:ext>
              </a:extLst>
            </p:cNvPr>
            <p:cNvSpPr>
              <a:spLocks/>
            </p:cNvSpPr>
            <p:nvPr/>
          </p:nvSpPr>
          <p:spPr bwMode="auto">
            <a:xfrm>
              <a:off x="4453" y="2062"/>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0" name="Freeform 2208">
              <a:extLst>
                <a:ext uri="{FF2B5EF4-FFF2-40B4-BE49-F238E27FC236}">
                  <a16:creationId xmlns:a16="http://schemas.microsoft.com/office/drawing/2014/main" id="{8AD68B03-F33E-DB9A-CEAB-12307A9F05A4}"/>
                </a:ext>
              </a:extLst>
            </p:cNvPr>
            <p:cNvSpPr>
              <a:spLocks/>
            </p:cNvSpPr>
            <p:nvPr/>
          </p:nvSpPr>
          <p:spPr bwMode="auto">
            <a:xfrm>
              <a:off x="4453" y="2062"/>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1" name="Freeform 2209">
              <a:extLst>
                <a:ext uri="{FF2B5EF4-FFF2-40B4-BE49-F238E27FC236}">
                  <a16:creationId xmlns:a16="http://schemas.microsoft.com/office/drawing/2014/main" id="{3F26C56C-131D-A1F2-612C-30ACF3C57786}"/>
                </a:ext>
              </a:extLst>
            </p:cNvPr>
            <p:cNvSpPr>
              <a:spLocks/>
            </p:cNvSpPr>
            <p:nvPr/>
          </p:nvSpPr>
          <p:spPr bwMode="auto">
            <a:xfrm>
              <a:off x="4453" y="2044"/>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2" name="Freeform 2210">
              <a:extLst>
                <a:ext uri="{FF2B5EF4-FFF2-40B4-BE49-F238E27FC236}">
                  <a16:creationId xmlns:a16="http://schemas.microsoft.com/office/drawing/2014/main" id="{9DD37668-624D-76C5-4939-6D904AE24818}"/>
                </a:ext>
              </a:extLst>
            </p:cNvPr>
            <p:cNvSpPr>
              <a:spLocks/>
            </p:cNvSpPr>
            <p:nvPr/>
          </p:nvSpPr>
          <p:spPr bwMode="auto">
            <a:xfrm>
              <a:off x="4453" y="2044"/>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3" name="Freeform 2211">
              <a:extLst>
                <a:ext uri="{FF2B5EF4-FFF2-40B4-BE49-F238E27FC236}">
                  <a16:creationId xmlns:a16="http://schemas.microsoft.com/office/drawing/2014/main" id="{F8051D15-681B-8C96-738E-4E71ED491737}"/>
                </a:ext>
              </a:extLst>
            </p:cNvPr>
            <p:cNvSpPr>
              <a:spLocks/>
            </p:cNvSpPr>
            <p:nvPr/>
          </p:nvSpPr>
          <p:spPr bwMode="auto">
            <a:xfrm>
              <a:off x="4477" y="1885"/>
              <a:ext cx="101" cy="109"/>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4" name="Freeform 2212">
              <a:extLst>
                <a:ext uri="{FF2B5EF4-FFF2-40B4-BE49-F238E27FC236}">
                  <a16:creationId xmlns:a16="http://schemas.microsoft.com/office/drawing/2014/main" id="{658E6979-5C16-877E-AD40-15DF6CC9AD9B}"/>
                </a:ext>
              </a:extLst>
            </p:cNvPr>
            <p:cNvSpPr>
              <a:spLocks/>
            </p:cNvSpPr>
            <p:nvPr/>
          </p:nvSpPr>
          <p:spPr bwMode="auto">
            <a:xfrm>
              <a:off x="4481" y="1885"/>
              <a:ext cx="100" cy="109"/>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5" name="Freeform 2213">
              <a:extLst>
                <a:ext uri="{FF2B5EF4-FFF2-40B4-BE49-F238E27FC236}">
                  <a16:creationId xmlns:a16="http://schemas.microsoft.com/office/drawing/2014/main" id="{3B9DF9A6-D202-A65E-AD9D-701E230E46E9}"/>
                </a:ext>
              </a:extLst>
            </p:cNvPr>
            <p:cNvSpPr>
              <a:spLocks/>
            </p:cNvSpPr>
            <p:nvPr/>
          </p:nvSpPr>
          <p:spPr bwMode="auto">
            <a:xfrm>
              <a:off x="4477" y="1885"/>
              <a:ext cx="104" cy="109"/>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6" name="Freeform 2214">
              <a:extLst>
                <a:ext uri="{FF2B5EF4-FFF2-40B4-BE49-F238E27FC236}">
                  <a16:creationId xmlns:a16="http://schemas.microsoft.com/office/drawing/2014/main" id="{8B44187A-3C65-0633-3A8B-C14A38998976}"/>
                </a:ext>
              </a:extLst>
            </p:cNvPr>
            <p:cNvSpPr>
              <a:spLocks/>
            </p:cNvSpPr>
            <p:nvPr/>
          </p:nvSpPr>
          <p:spPr bwMode="auto">
            <a:xfrm>
              <a:off x="4453" y="1994"/>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7" name="Freeform 2215">
              <a:extLst>
                <a:ext uri="{FF2B5EF4-FFF2-40B4-BE49-F238E27FC236}">
                  <a16:creationId xmlns:a16="http://schemas.microsoft.com/office/drawing/2014/main" id="{732C075D-240E-49A7-4E03-BBAF3D0363C1}"/>
                </a:ext>
              </a:extLst>
            </p:cNvPr>
            <p:cNvSpPr>
              <a:spLocks/>
            </p:cNvSpPr>
            <p:nvPr/>
          </p:nvSpPr>
          <p:spPr bwMode="auto">
            <a:xfrm>
              <a:off x="4453" y="1994"/>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8" name="Freeform 2216">
              <a:extLst>
                <a:ext uri="{FF2B5EF4-FFF2-40B4-BE49-F238E27FC236}">
                  <a16:creationId xmlns:a16="http://schemas.microsoft.com/office/drawing/2014/main" id="{82C6C6E0-C490-BB29-9D3A-C19514D5C4FE}"/>
                </a:ext>
              </a:extLst>
            </p:cNvPr>
            <p:cNvSpPr>
              <a:spLocks/>
            </p:cNvSpPr>
            <p:nvPr/>
          </p:nvSpPr>
          <p:spPr bwMode="auto">
            <a:xfrm>
              <a:off x="4453" y="197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19" name="Freeform 2217">
              <a:extLst>
                <a:ext uri="{FF2B5EF4-FFF2-40B4-BE49-F238E27FC236}">
                  <a16:creationId xmlns:a16="http://schemas.microsoft.com/office/drawing/2014/main" id="{569BEAB6-2F6D-1107-3945-A603A7580B43}"/>
                </a:ext>
              </a:extLst>
            </p:cNvPr>
            <p:cNvSpPr>
              <a:spLocks/>
            </p:cNvSpPr>
            <p:nvPr/>
          </p:nvSpPr>
          <p:spPr bwMode="auto">
            <a:xfrm>
              <a:off x="4453" y="197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220" name="Group 2218">
              <a:extLst>
                <a:ext uri="{FF2B5EF4-FFF2-40B4-BE49-F238E27FC236}">
                  <a16:creationId xmlns:a16="http://schemas.microsoft.com/office/drawing/2014/main" id="{107A3D7A-81E8-533D-52D2-6CE5E864828C}"/>
                </a:ext>
              </a:extLst>
            </p:cNvPr>
            <p:cNvGrpSpPr>
              <a:grpSpLocks/>
            </p:cNvGrpSpPr>
            <p:nvPr/>
          </p:nvGrpSpPr>
          <p:grpSpPr bwMode="auto">
            <a:xfrm>
              <a:off x="3222" y="1408"/>
              <a:ext cx="1359" cy="2452"/>
              <a:chOff x="2820" y="2210"/>
              <a:chExt cx="393" cy="791"/>
            </a:xfrm>
          </p:grpSpPr>
          <p:sp>
            <p:nvSpPr>
              <p:cNvPr id="3834" name="Freeform 2219">
                <a:extLst>
                  <a:ext uri="{FF2B5EF4-FFF2-40B4-BE49-F238E27FC236}">
                    <a16:creationId xmlns:a16="http://schemas.microsoft.com/office/drawing/2014/main" id="{E27573C7-0CE6-EAB4-A761-38FEDB19A8F4}"/>
                  </a:ext>
                </a:extLst>
              </p:cNvPr>
              <p:cNvSpPr>
                <a:spLocks/>
              </p:cNvSpPr>
              <p:nvPr/>
            </p:nvSpPr>
            <p:spPr bwMode="auto">
              <a:xfrm>
                <a:off x="3183"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35" name="Freeform 2220">
                <a:extLst>
                  <a:ext uri="{FF2B5EF4-FFF2-40B4-BE49-F238E27FC236}">
                    <a16:creationId xmlns:a16="http://schemas.microsoft.com/office/drawing/2014/main" id="{5CE3A711-8C40-F83F-B4B8-2792E80B359B}"/>
                  </a:ext>
                </a:extLst>
              </p:cNvPr>
              <p:cNvSpPr>
                <a:spLocks/>
              </p:cNvSpPr>
              <p:nvPr/>
            </p:nvSpPr>
            <p:spPr bwMode="auto">
              <a:xfrm>
                <a:off x="3184"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36" name="Freeform 2221">
                <a:extLst>
                  <a:ext uri="{FF2B5EF4-FFF2-40B4-BE49-F238E27FC236}">
                    <a16:creationId xmlns:a16="http://schemas.microsoft.com/office/drawing/2014/main" id="{92D3D86B-03E4-5C9B-DB62-24887B0F284D}"/>
                  </a:ext>
                </a:extLst>
              </p:cNvPr>
              <p:cNvSpPr>
                <a:spLocks/>
              </p:cNvSpPr>
              <p:nvPr/>
            </p:nvSpPr>
            <p:spPr bwMode="auto">
              <a:xfrm>
                <a:off x="3183"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7" name="Freeform 2222">
                <a:extLst>
                  <a:ext uri="{FF2B5EF4-FFF2-40B4-BE49-F238E27FC236}">
                    <a16:creationId xmlns:a16="http://schemas.microsoft.com/office/drawing/2014/main" id="{7770E4BF-2D4B-8772-E45A-81705A166217}"/>
                  </a:ext>
                </a:extLst>
              </p:cNvPr>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38" name="Freeform 2223">
                <a:extLst>
                  <a:ext uri="{FF2B5EF4-FFF2-40B4-BE49-F238E27FC236}">
                    <a16:creationId xmlns:a16="http://schemas.microsoft.com/office/drawing/2014/main" id="{65F587AE-19DC-8D97-A537-538BDE0BDB62}"/>
                  </a:ext>
                </a:extLst>
              </p:cNvPr>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9" name="Freeform 2224">
                <a:extLst>
                  <a:ext uri="{FF2B5EF4-FFF2-40B4-BE49-F238E27FC236}">
                    <a16:creationId xmlns:a16="http://schemas.microsoft.com/office/drawing/2014/main" id="{D4367B4F-A80D-5DFF-2C47-045F866B7901}"/>
                  </a:ext>
                </a:extLst>
              </p:cNvPr>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0" name="Freeform 2225">
                <a:extLst>
                  <a:ext uri="{FF2B5EF4-FFF2-40B4-BE49-F238E27FC236}">
                    <a16:creationId xmlns:a16="http://schemas.microsoft.com/office/drawing/2014/main" id="{8376DFBB-CA50-D65B-E3C8-C8EE7EC3926A}"/>
                  </a:ext>
                </a:extLst>
              </p:cNvPr>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1" name="Freeform 2226">
                <a:extLst>
                  <a:ext uri="{FF2B5EF4-FFF2-40B4-BE49-F238E27FC236}">
                    <a16:creationId xmlns:a16="http://schemas.microsoft.com/office/drawing/2014/main" id="{C8B8F44F-DF13-EC04-BD55-8C4CE2543AC1}"/>
                  </a:ext>
                </a:extLst>
              </p:cNvPr>
              <p:cNvSpPr>
                <a:spLocks/>
              </p:cNvSpPr>
              <p:nvPr/>
            </p:nvSpPr>
            <p:spPr bwMode="auto">
              <a:xfrm>
                <a:off x="3183"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2" name="Freeform 2227">
                <a:extLst>
                  <a:ext uri="{FF2B5EF4-FFF2-40B4-BE49-F238E27FC236}">
                    <a16:creationId xmlns:a16="http://schemas.microsoft.com/office/drawing/2014/main" id="{1E054219-94CB-EE5C-094C-C87446DDA9A2}"/>
                  </a:ext>
                </a:extLst>
              </p:cNvPr>
              <p:cNvSpPr>
                <a:spLocks/>
              </p:cNvSpPr>
              <p:nvPr/>
            </p:nvSpPr>
            <p:spPr bwMode="auto">
              <a:xfrm>
                <a:off x="3184"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3" name="Freeform 2228">
                <a:extLst>
                  <a:ext uri="{FF2B5EF4-FFF2-40B4-BE49-F238E27FC236}">
                    <a16:creationId xmlns:a16="http://schemas.microsoft.com/office/drawing/2014/main" id="{879F3DF5-12A5-BC56-C661-D76C70906667}"/>
                  </a:ext>
                </a:extLst>
              </p:cNvPr>
              <p:cNvSpPr>
                <a:spLocks/>
              </p:cNvSpPr>
              <p:nvPr/>
            </p:nvSpPr>
            <p:spPr bwMode="auto">
              <a:xfrm>
                <a:off x="3183"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4" name="Freeform 2229">
                <a:extLst>
                  <a:ext uri="{FF2B5EF4-FFF2-40B4-BE49-F238E27FC236}">
                    <a16:creationId xmlns:a16="http://schemas.microsoft.com/office/drawing/2014/main" id="{A41092E7-63C4-16FD-7072-12EE58272202}"/>
                  </a:ext>
                </a:extLst>
              </p:cNvPr>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5" name="Freeform 2230">
                <a:extLst>
                  <a:ext uri="{FF2B5EF4-FFF2-40B4-BE49-F238E27FC236}">
                    <a16:creationId xmlns:a16="http://schemas.microsoft.com/office/drawing/2014/main" id="{AD15D258-40BF-44B3-20F2-476F04D04944}"/>
                  </a:ext>
                </a:extLst>
              </p:cNvPr>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6" name="Freeform 2231">
                <a:extLst>
                  <a:ext uri="{FF2B5EF4-FFF2-40B4-BE49-F238E27FC236}">
                    <a16:creationId xmlns:a16="http://schemas.microsoft.com/office/drawing/2014/main" id="{BA11CA66-2B73-41EE-A08B-9BD8561E4DCA}"/>
                  </a:ext>
                </a:extLst>
              </p:cNvPr>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7" name="Freeform 2232">
                <a:extLst>
                  <a:ext uri="{FF2B5EF4-FFF2-40B4-BE49-F238E27FC236}">
                    <a16:creationId xmlns:a16="http://schemas.microsoft.com/office/drawing/2014/main" id="{FC2DB627-857E-828A-F200-1011C099939C}"/>
                  </a:ext>
                </a:extLst>
              </p:cNvPr>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48" name="Freeform 2233">
                <a:extLst>
                  <a:ext uri="{FF2B5EF4-FFF2-40B4-BE49-F238E27FC236}">
                    <a16:creationId xmlns:a16="http://schemas.microsoft.com/office/drawing/2014/main" id="{6AC98ADE-230B-0861-6FA6-62B595C32637}"/>
                  </a:ext>
                </a:extLst>
              </p:cNvPr>
              <p:cNvSpPr>
                <a:spLocks/>
              </p:cNvSpPr>
              <p:nvPr/>
            </p:nvSpPr>
            <p:spPr bwMode="auto">
              <a:xfrm>
                <a:off x="3183"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49" name="Freeform 2234">
                <a:extLst>
                  <a:ext uri="{FF2B5EF4-FFF2-40B4-BE49-F238E27FC236}">
                    <a16:creationId xmlns:a16="http://schemas.microsoft.com/office/drawing/2014/main" id="{788C046A-8E61-41D1-1F44-E8D07CAC664E}"/>
                  </a:ext>
                </a:extLst>
              </p:cNvPr>
              <p:cNvSpPr>
                <a:spLocks/>
              </p:cNvSpPr>
              <p:nvPr/>
            </p:nvSpPr>
            <p:spPr bwMode="auto">
              <a:xfrm>
                <a:off x="3184"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0" name="Freeform 2235">
                <a:extLst>
                  <a:ext uri="{FF2B5EF4-FFF2-40B4-BE49-F238E27FC236}">
                    <a16:creationId xmlns:a16="http://schemas.microsoft.com/office/drawing/2014/main" id="{75323442-B78E-CC38-3DAB-351AB0BBAA55}"/>
                  </a:ext>
                </a:extLst>
              </p:cNvPr>
              <p:cNvSpPr>
                <a:spLocks/>
              </p:cNvSpPr>
              <p:nvPr/>
            </p:nvSpPr>
            <p:spPr bwMode="auto">
              <a:xfrm>
                <a:off x="3183"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1" name="Freeform 2236">
                <a:extLst>
                  <a:ext uri="{FF2B5EF4-FFF2-40B4-BE49-F238E27FC236}">
                    <a16:creationId xmlns:a16="http://schemas.microsoft.com/office/drawing/2014/main" id="{1831DDC0-018A-9E60-C118-2A0EC7E6FD44}"/>
                  </a:ext>
                </a:extLst>
              </p:cNvPr>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2" name="Freeform 2237">
                <a:extLst>
                  <a:ext uri="{FF2B5EF4-FFF2-40B4-BE49-F238E27FC236}">
                    <a16:creationId xmlns:a16="http://schemas.microsoft.com/office/drawing/2014/main" id="{7D3BD21D-2814-E2C2-FA9F-8F98A4C17778}"/>
                  </a:ext>
                </a:extLst>
              </p:cNvPr>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3" name="Freeform 2238">
                <a:extLst>
                  <a:ext uri="{FF2B5EF4-FFF2-40B4-BE49-F238E27FC236}">
                    <a16:creationId xmlns:a16="http://schemas.microsoft.com/office/drawing/2014/main" id="{FBCC8340-8829-7056-4B35-989DCCC8ECA4}"/>
                  </a:ext>
                </a:extLst>
              </p:cNvPr>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4" name="Freeform 2239">
                <a:extLst>
                  <a:ext uri="{FF2B5EF4-FFF2-40B4-BE49-F238E27FC236}">
                    <a16:creationId xmlns:a16="http://schemas.microsoft.com/office/drawing/2014/main" id="{383C20B5-27B7-8388-F20F-32913003FCDC}"/>
                  </a:ext>
                </a:extLst>
              </p:cNvPr>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5" name="Freeform 2240">
                <a:extLst>
                  <a:ext uri="{FF2B5EF4-FFF2-40B4-BE49-F238E27FC236}">
                    <a16:creationId xmlns:a16="http://schemas.microsoft.com/office/drawing/2014/main" id="{9D907AF7-DCED-38AA-F611-1782E71A5746}"/>
                  </a:ext>
                </a:extLst>
              </p:cNvPr>
              <p:cNvSpPr>
                <a:spLocks/>
              </p:cNvSpPr>
              <p:nvPr/>
            </p:nvSpPr>
            <p:spPr bwMode="auto">
              <a:xfrm>
                <a:off x="3183"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6" name="Freeform 2241">
                <a:extLst>
                  <a:ext uri="{FF2B5EF4-FFF2-40B4-BE49-F238E27FC236}">
                    <a16:creationId xmlns:a16="http://schemas.microsoft.com/office/drawing/2014/main" id="{22F54F83-C1FD-CF2B-B215-22A6D296AD93}"/>
                  </a:ext>
                </a:extLst>
              </p:cNvPr>
              <p:cNvSpPr>
                <a:spLocks/>
              </p:cNvSpPr>
              <p:nvPr/>
            </p:nvSpPr>
            <p:spPr bwMode="auto">
              <a:xfrm>
                <a:off x="3184"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7" name="Freeform 2242">
                <a:extLst>
                  <a:ext uri="{FF2B5EF4-FFF2-40B4-BE49-F238E27FC236}">
                    <a16:creationId xmlns:a16="http://schemas.microsoft.com/office/drawing/2014/main" id="{3AB3814B-ACB8-93A9-28EC-1FEF345D6C94}"/>
                  </a:ext>
                </a:extLst>
              </p:cNvPr>
              <p:cNvSpPr>
                <a:spLocks/>
              </p:cNvSpPr>
              <p:nvPr/>
            </p:nvSpPr>
            <p:spPr bwMode="auto">
              <a:xfrm>
                <a:off x="3183"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8" name="Freeform 2243">
                <a:extLst>
                  <a:ext uri="{FF2B5EF4-FFF2-40B4-BE49-F238E27FC236}">
                    <a16:creationId xmlns:a16="http://schemas.microsoft.com/office/drawing/2014/main" id="{658D48EA-59BB-159D-E8BD-76A67E1BB008}"/>
                  </a:ext>
                </a:extLst>
              </p:cNvPr>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59" name="Freeform 2244">
                <a:extLst>
                  <a:ext uri="{FF2B5EF4-FFF2-40B4-BE49-F238E27FC236}">
                    <a16:creationId xmlns:a16="http://schemas.microsoft.com/office/drawing/2014/main" id="{1ED8E2B2-6CFF-B7EE-B78B-04FE1A3BFA1A}"/>
                  </a:ext>
                </a:extLst>
              </p:cNvPr>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0" name="Freeform 2245">
                <a:extLst>
                  <a:ext uri="{FF2B5EF4-FFF2-40B4-BE49-F238E27FC236}">
                    <a16:creationId xmlns:a16="http://schemas.microsoft.com/office/drawing/2014/main" id="{7A7288E4-3CC8-112B-09FD-CB6ADD81ED68}"/>
                  </a:ext>
                </a:extLst>
              </p:cNvPr>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61" name="Freeform 2246">
                <a:extLst>
                  <a:ext uri="{FF2B5EF4-FFF2-40B4-BE49-F238E27FC236}">
                    <a16:creationId xmlns:a16="http://schemas.microsoft.com/office/drawing/2014/main" id="{0CF90B84-1627-FE97-B1DE-EBD7D9DDD1A3}"/>
                  </a:ext>
                </a:extLst>
              </p:cNvPr>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2" name="Freeform 2247">
                <a:extLst>
                  <a:ext uri="{FF2B5EF4-FFF2-40B4-BE49-F238E27FC236}">
                    <a16:creationId xmlns:a16="http://schemas.microsoft.com/office/drawing/2014/main" id="{C5A236C0-BC8B-D020-14BD-EE54618D20C7}"/>
                  </a:ext>
                </a:extLst>
              </p:cNvPr>
              <p:cNvSpPr>
                <a:spLocks/>
              </p:cNvSpPr>
              <p:nvPr/>
            </p:nvSpPr>
            <p:spPr bwMode="auto">
              <a:xfrm>
                <a:off x="3183"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63" name="Freeform 2248">
                <a:extLst>
                  <a:ext uri="{FF2B5EF4-FFF2-40B4-BE49-F238E27FC236}">
                    <a16:creationId xmlns:a16="http://schemas.microsoft.com/office/drawing/2014/main" id="{927492C8-039B-2802-BF37-D544BDAE6658}"/>
                  </a:ext>
                </a:extLst>
              </p:cNvPr>
              <p:cNvSpPr>
                <a:spLocks/>
              </p:cNvSpPr>
              <p:nvPr/>
            </p:nvSpPr>
            <p:spPr bwMode="auto">
              <a:xfrm>
                <a:off x="3184"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64" name="Freeform 2249">
                <a:extLst>
                  <a:ext uri="{FF2B5EF4-FFF2-40B4-BE49-F238E27FC236}">
                    <a16:creationId xmlns:a16="http://schemas.microsoft.com/office/drawing/2014/main" id="{8CC8CFE4-2D5B-26B3-B4BA-EF276C2B9F58}"/>
                  </a:ext>
                </a:extLst>
              </p:cNvPr>
              <p:cNvSpPr>
                <a:spLocks/>
              </p:cNvSpPr>
              <p:nvPr/>
            </p:nvSpPr>
            <p:spPr bwMode="auto">
              <a:xfrm>
                <a:off x="3183"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 name="Freeform 2250">
                <a:extLst>
                  <a:ext uri="{FF2B5EF4-FFF2-40B4-BE49-F238E27FC236}">
                    <a16:creationId xmlns:a16="http://schemas.microsoft.com/office/drawing/2014/main" id="{DC997CB5-A559-1AEB-2989-384038BB45A4}"/>
                  </a:ext>
                </a:extLst>
              </p:cNvPr>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66" name="Freeform 2251">
                <a:extLst>
                  <a:ext uri="{FF2B5EF4-FFF2-40B4-BE49-F238E27FC236}">
                    <a16:creationId xmlns:a16="http://schemas.microsoft.com/office/drawing/2014/main" id="{B3307032-A7BC-FE0E-5C12-557904A8BFE3}"/>
                  </a:ext>
                </a:extLst>
              </p:cNvPr>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7" name="Freeform 2252">
                <a:extLst>
                  <a:ext uri="{FF2B5EF4-FFF2-40B4-BE49-F238E27FC236}">
                    <a16:creationId xmlns:a16="http://schemas.microsoft.com/office/drawing/2014/main" id="{E6CCE1EA-8981-5410-7F92-7EC08EFC9F02}"/>
                  </a:ext>
                </a:extLst>
              </p:cNvPr>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68" name="Freeform 2253">
                <a:extLst>
                  <a:ext uri="{FF2B5EF4-FFF2-40B4-BE49-F238E27FC236}">
                    <a16:creationId xmlns:a16="http://schemas.microsoft.com/office/drawing/2014/main" id="{9EC18A4F-75E2-0D81-77BB-8AC89858459A}"/>
                  </a:ext>
                </a:extLst>
              </p:cNvPr>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9" name="Freeform 2254">
                <a:extLst>
                  <a:ext uri="{FF2B5EF4-FFF2-40B4-BE49-F238E27FC236}">
                    <a16:creationId xmlns:a16="http://schemas.microsoft.com/office/drawing/2014/main" id="{910A7011-F862-D2D3-1EB2-3EC31AE2AE6E}"/>
                  </a:ext>
                </a:extLst>
              </p:cNvPr>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0" name="Freeform 2255">
                <a:extLst>
                  <a:ext uri="{FF2B5EF4-FFF2-40B4-BE49-F238E27FC236}">
                    <a16:creationId xmlns:a16="http://schemas.microsoft.com/office/drawing/2014/main" id="{D1DE237B-FEEC-4556-866B-F7DA91C0E7AA}"/>
                  </a:ext>
                </a:extLst>
              </p:cNvPr>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71" name="Freeform 2256">
                <a:extLst>
                  <a:ext uri="{FF2B5EF4-FFF2-40B4-BE49-F238E27FC236}">
                    <a16:creationId xmlns:a16="http://schemas.microsoft.com/office/drawing/2014/main" id="{376E4BA3-314E-9623-9514-FBB5DAE963D1}"/>
                  </a:ext>
                </a:extLst>
              </p:cNvPr>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2" name="Freeform 2257">
                <a:extLst>
                  <a:ext uri="{FF2B5EF4-FFF2-40B4-BE49-F238E27FC236}">
                    <a16:creationId xmlns:a16="http://schemas.microsoft.com/office/drawing/2014/main" id="{6A6EC7D7-BB6F-FD3A-8B69-DB7B6E8CE7A3}"/>
                  </a:ext>
                </a:extLst>
              </p:cNvPr>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73" name="Freeform 2258">
                <a:extLst>
                  <a:ext uri="{FF2B5EF4-FFF2-40B4-BE49-F238E27FC236}">
                    <a16:creationId xmlns:a16="http://schemas.microsoft.com/office/drawing/2014/main" id="{CB3B45D7-3E18-B5CB-BBD6-0F503E88420C}"/>
                  </a:ext>
                </a:extLst>
              </p:cNvPr>
              <p:cNvSpPr>
                <a:spLocks/>
              </p:cNvSpPr>
              <p:nvPr/>
            </p:nvSpPr>
            <p:spPr bwMode="auto">
              <a:xfrm>
                <a:off x="3183" y="2232"/>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4" name="Freeform 2259">
                <a:extLst>
                  <a:ext uri="{FF2B5EF4-FFF2-40B4-BE49-F238E27FC236}">
                    <a16:creationId xmlns:a16="http://schemas.microsoft.com/office/drawing/2014/main" id="{5204F33D-744B-417C-7EF3-3BEAEF61FDE6}"/>
                  </a:ext>
                </a:extLst>
              </p:cNvPr>
              <p:cNvSpPr>
                <a:spLocks/>
              </p:cNvSpPr>
              <p:nvPr/>
            </p:nvSpPr>
            <p:spPr bwMode="auto">
              <a:xfrm>
                <a:off x="3184"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5" name="Freeform 2260">
                <a:extLst>
                  <a:ext uri="{FF2B5EF4-FFF2-40B4-BE49-F238E27FC236}">
                    <a16:creationId xmlns:a16="http://schemas.microsoft.com/office/drawing/2014/main" id="{0746F8A7-477C-9203-F946-E932B4ABF2BE}"/>
                  </a:ext>
                </a:extLst>
              </p:cNvPr>
              <p:cNvSpPr>
                <a:spLocks/>
              </p:cNvSpPr>
              <p:nvPr/>
            </p:nvSpPr>
            <p:spPr bwMode="auto">
              <a:xfrm>
                <a:off x="3183"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76" name="Freeform 2261">
                <a:extLst>
                  <a:ext uri="{FF2B5EF4-FFF2-40B4-BE49-F238E27FC236}">
                    <a16:creationId xmlns:a16="http://schemas.microsoft.com/office/drawing/2014/main" id="{C9B39385-1E95-E904-4F8A-D5A5D9AB16CB}"/>
                  </a:ext>
                </a:extLst>
              </p:cNvPr>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7" name="Freeform 2262">
                <a:extLst>
                  <a:ext uri="{FF2B5EF4-FFF2-40B4-BE49-F238E27FC236}">
                    <a16:creationId xmlns:a16="http://schemas.microsoft.com/office/drawing/2014/main" id="{B4846331-2504-43EF-A200-B93FD4E7055F}"/>
                  </a:ext>
                </a:extLst>
              </p:cNvPr>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78" name="Freeform 2263">
                <a:extLst>
                  <a:ext uri="{FF2B5EF4-FFF2-40B4-BE49-F238E27FC236}">
                    <a16:creationId xmlns:a16="http://schemas.microsoft.com/office/drawing/2014/main" id="{994BC0E9-F4BB-8F1D-A71A-E1B09E8DE908}"/>
                  </a:ext>
                </a:extLst>
              </p:cNvPr>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79" name="Freeform 2264">
                <a:extLst>
                  <a:ext uri="{FF2B5EF4-FFF2-40B4-BE49-F238E27FC236}">
                    <a16:creationId xmlns:a16="http://schemas.microsoft.com/office/drawing/2014/main" id="{9D89F7FE-D3F1-87A3-4731-4F84D43B23D9}"/>
                  </a:ext>
                </a:extLst>
              </p:cNvPr>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0" name="Freeform 2265">
                <a:extLst>
                  <a:ext uri="{FF2B5EF4-FFF2-40B4-BE49-F238E27FC236}">
                    <a16:creationId xmlns:a16="http://schemas.microsoft.com/office/drawing/2014/main" id="{586E07E1-8BAA-1758-3D25-1F6E577C3765}"/>
                  </a:ext>
                </a:extLst>
              </p:cNvPr>
              <p:cNvSpPr>
                <a:spLocks/>
              </p:cNvSpPr>
              <p:nvPr/>
            </p:nvSpPr>
            <p:spPr bwMode="auto">
              <a:xfrm>
                <a:off x="3183" y="2210"/>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1" name="Freeform 2266">
                <a:extLst>
                  <a:ext uri="{FF2B5EF4-FFF2-40B4-BE49-F238E27FC236}">
                    <a16:creationId xmlns:a16="http://schemas.microsoft.com/office/drawing/2014/main" id="{5E394C78-DBB0-9D4E-A439-02BACE93FDA3}"/>
                  </a:ext>
                </a:extLst>
              </p:cNvPr>
              <p:cNvSpPr>
                <a:spLocks/>
              </p:cNvSpPr>
              <p:nvPr/>
            </p:nvSpPr>
            <p:spPr bwMode="auto">
              <a:xfrm>
                <a:off x="3184"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2" name="Freeform 2267">
                <a:extLst>
                  <a:ext uri="{FF2B5EF4-FFF2-40B4-BE49-F238E27FC236}">
                    <a16:creationId xmlns:a16="http://schemas.microsoft.com/office/drawing/2014/main" id="{C042B22D-7D67-2D8C-84E8-4DC40559C31F}"/>
                  </a:ext>
                </a:extLst>
              </p:cNvPr>
              <p:cNvSpPr>
                <a:spLocks/>
              </p:cNvSpPr>
              <p:nvPr/>
            </p:nvSpPr>
            <p:spPr bwMode="auto">
              <a:xfrm>
                <a:off x="3183"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3" name="Freeform 2268">
                <a:extLst>
                  <a:ext uri="{FF2B5EF4-FFF2-40B4-BE49-F238E27FC236}">
                    <a16:creationId xmlns:a16="http://schemas.microsoft.com/office/drawing/2014/main" id="{1F28A97F-D8FA-6567-E230-DEB613F2CE6D}"/>
                  </a:ext>
                </a:extLst>
              </p:cNvPr>
              <p:cNvSpPr>
                <a:spLocks/>
              </p:cNvSpPr>
              <p:nvPr/>
            </p:nvSpPr>
            <p:spPr bwMode="auto">
              <a:xfrm>
                <a:off x="3212" y="2210"/>
                <a:ext cx="1"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4" name="Freeform 2269">
                <a:extLst>
                  <a:ext uri="{FF2B5EF4-FFF2-40B4-BE49-F238E27FC236}">
                    <a16:creationId xmlns:a16="http://schemas.microsoft.com/office/drawing/2014/main" id="{27FA8A93-3458-800B-0E7E-3C977529A25C}"/>
                  </a:ext>
                </a:extLst>
              </p:cNvPr>
              <p:cNvSpPr>
                <a:spLocks/>
              </p:cNvSpPr>
              <p:nvPr/>
            </p:nvSpPr>
            <p:spPr bwMode="auto">
              <a:xfrm>
                <a:off x="3212" y="2210"/>
                <a:ext cx="1"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5" name="Rectangle 2270">
                <a:extLst>
                  <a:ext uri="{FF2B5EF4-FFF2-40B4-BE49-F238E27FC236}">
                    <a16:creationId xmlns:a16="http://schemas.microsoft.com/office/drawing/2014/main" id="{01F3D3EA-AD43-8F8F-0CDD-92DCB1679EE1}"/>
                  </a:ext>
                </a:extLst>
              </p:cNvPr>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6" name="Freeform 2271">
                <a:extLst>
                  <a:ext uri="{FF2B5EF4-FFF2-40B4-BE49-F238E27FC236}">
                    <a16:creationId xmlns:a16="http://schemas.microsoft.com/office/drawing/2014/main" id="{9345F1E1-8925-39A6-171E-D3687641D241}"/>
                  </a:ext>
                </a:extLst>
              </p:cNvPr>
              <p:cNvSpPr>
                <a:spLocks/>
              </p:cNvSpPr>
              <p:nvPr/>
            </p:nvSpPr>
            <p:spPr bwMode="auto">
              <a:xfrm>
                <a:off x="3212" y="2210"/>
                <a:ext cx="1"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7" name="Freeform 2272">
                <a:extLst>
                  <a:ext uri="{FF2B5EF4-FFF2-40B4-BE49-F238E27FC236}">
                    <a16:creationId xmlns:a16="http://schemas.microsoft.com/office/drawing/2014/main" id="{D6F61852-3133-C0A4-C397-349921AD5A00}"/>
                  </a:ext>
                </a:extLst>
              </p:cNvPr>
              <p:cNvSpPr>
                <a:spLocks/>
              </p:cNvSpPr>
              <p:nvPr/>
            </p:nvSpPr>
            <p:spPr bwMode="auto">
              <a:xfrm>
                <a:off x="3212" y="2210"/>
                <a:ext cx="1"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88" name="Rectangle 2273">
                <a:extLst>
                  <a:ext uri="{FF2B5EF4-FFF2-40B4-BE49-F238E27FC236}">
                    <a16:creationId xmlns:a16="http://schemas.microsoft.com/office/drawing/2014/main" id="{5D5C3CEE-B662-02D7-4AAE-226C29257C39}"/>
                  </a:ext>
                </a:extLst>
              </p:cNvPr>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89" name="Freeform 2274">
                <a:extLst>
                  <a:ext uri="{FF2B5EF4-FFF2-40B4-BE49-F238E27FC236}">
                    <a16:creationId xmlns:a16="http://schemas.microsoft.com/office/drawing/2014/main" id="{3F2BC25D-6979-452B-6094-A43E09CECEA2}"/>
                  </a:ext>
                </a:extLst>
              </p:cNvPr>
              <p:cNvSpPr>
                <a:spLocks/>
              </p:cNvSpPr>
              <p:nvPr/>
            </p:nvSpPr>
            <p:spPr bwMode="auto">
              <a:xfrm>
                <a:off x="2820" y="2562"/>
                <a:ext cx="1"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0" name="Freeform 2275">
                <a:extLst>
                  <a:ext uri="{FF2B5EF4-FFF2-40B4-BE49-F238E27FC236}">
                    <a16:creationId xmlns:a16="http://schemas.microsoft.com/office/drawing/2014/main" id="{E9B71FC2-059E-3858-76DC-32ED76D27F7C}"/>
                  </a:ext>
                </a:extLst>
              </p:cNvPr>
              <p:cNvSpPr>
                <a:spLocks/>
              </p:cNvSpPr>
              <p:nvPr/>
            </p:nvSpPr>
            <p:spPr bwMode="auto">
              <a:xfrm>
                <a:off x="2820" y="2562"/>
                <a:ext cx="1"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1" name="Rectangle 2276">
                <a:extLst>
                  <a:ext uri="{FF2B5EF4-FFF2-40B4-BE49-F238E27FC236}">
                    <a16:creationId xmlns:a16="http://schemas.microsoft.com/office/drawing/2014/main" id="{2C4F69F1-3734-CD74-A8B0-DEECBEC670B9}"/>
                  </a:ext>
                </a:extLst>
              </p:cNvPr>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 name="Freeform 2277">
                <a:extLst>
                  <a:ext uri="{FF2B5EF4-FFF2-40B4-BE49-F238E27FC236}">
                    <a16:creationId xmlns:a16="http://schemas.microsoft.com/office/drawing/2014/main" id="{0B1F1123-438A-6D5D-FE63-F4F30A4044F1}"/>
                  </a:ext>
                </a:extLst>
              </p:cNvPr>
              <p:cNvSpPr>
                <a:spLocks/>
              </p:cNvSpPr>
              <p:nvPr/>
            </p:nvSpPr>
            <p:spPr bwMode="auto">
              <a:xfrm>
                <a:off x="2820" y="2562"/>
                <a:ext cx="1"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3" name="Freeform 2278">
                <a:extLst>
                  <a:ext uri="{FF2B5EF4-FFF2-40B4-BE49-F238E27FC236}">
                    <a16:creationId xmlns:a16="http://schemas.microsoft.com/office/drawing/2014/main" id="{7CC32DA2-5EC2-164C-D246-08D8D5F05B2D}"/>
                  </a:ext>
                </a:extLst>
              </p:cNvPr>
              <p:cNvSpPr>
                <a:spLocks/>
              </p:cNvSpPr>
              <p:nvPr/>
            </p:nvSpPr>
            <p:spPr bwMode="auto">
              <a:xfrm>
                <a:off x="2820" y="2562"/>
                <a:ext cx="1"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4" name="Rectangle 2279">
                <a:extLst>
                  <a:ext uri="{FF2B5EF4-FFF2-40B4-BE49-F238E27FC236}">
                    <a16:creationId xmlns:a16="http://schemas.microsoft.com/office/drawing/2014/main" id="{82B65E1D-790E-EF0F-1811-5A6A95B02D3D}"/>
                  </a:ext>
                </a:extLst>
              </p:cNvPr>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 name="Freeform 2280">
                <a:extLst>
                  <a:ext uri="{FF2B5EF4-FFF2-40B4-BE49-F238E27FC236}">
                    <a16:creationId xmlns:a16="http://schemas.microsoft.com/office/drawing/2014/main" id="{32D95557-A6BC-88D2-C69D-06BE74F4261B}"/>
                  </a:ext>
                </a:extLst>
              </p:cNvPr>
              <p:cNvSpPr>
                <a:spLocks/>
              </p:cNvSpPr>
              <p:nvPr/>
            </p:nvSpPr>
            <p:spPr bwMode="auto">
              <a:xfrm>
                <a:off x="2821"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6" name="Freeform 2281">
                <a:extLst>
                  <a:ext uri="{FF2B5EF4-FFF2-40B4-BE49-F238E27FC236}">
                    <a16:creationId xmlns:a16="http://schemas.microsoft.com/office/drawing/2014/main" id="{DB771ECF-3519-5AE0-D7FD-5AC5400AECC2}"/>
                  </a:ext>
                </a:extLst>
              </p:cNvPr>
              <p:cNvSpPr>
                <a:spLocks/>
              </p:cNvSpPr>
              <p:nvPr/>
            </p:nvSpPr>
            <p:spPr bwMode="auto">
              <a:xfrm>
                <a:off x="2820"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7" name="Freeform 2282">
                <a:extLst>
                  <a:ext uri="{FF2B5EF4-FFF2-40B4-BE49-F238E27FC236}">
                    <a16:creationId xmlns:a16="http://schemas.microsoft.com/office/drawing/2014/main" id="{2FAF8928-BA61-17EE-20B7-FB961374A9A4}"/>
                  </a:ext>
                </a:extLst>
              </p:cNvPr>
              <p:cNvSpPr>
                <a:spLocks/>
              </p:cNvSpPr>
              <p:nvPr/>
            </p:nvSpPr>
            <p:spPr bwMode="auto">
              <a:xfrm>
                <a:off x="2820"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8" name="Freeform 2283">
                <a:extLst>
                  <a:ext uri="{FF2B5EF4-FFF2-40B4-BE49-F238E27FC236}">
                    <a16:creationId xmlns:a16="http://schemas.microsoft.com/office/drawing/2014/main" id="{1AE1B924-BD16-73DA-7931-F3CD0FAFF961}"/>
                  </a:ext>
                </a:extLst>
              </p:cNvPr>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99" name="Freeform 2284">
                <a:extLst>
                  <a:ext uri="{FF2B5EF4-FFF2-40B4-BE49-F238E27FC236}">
                    <a16:creationId xmlns:a16="http://schemas.microsoft.com/office/drawing/2014/main" id="{14156653-443C-8C03-2DAC-72782E598B59}"/>
                  </a:ext>
                </a:extLst>
              </p:cNvPr>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0" name="Freeform 2285">
                <a:extLst>
                  <a:ext uri="{FF2B5EF4-FFF2-40B4-BE49-F238E27FC236}">
                    <a16:creationId xmlns:a16="http://schemas.microsoft.com/office/drawing/2014/main" id="{DD429DA2-B824-253B-10BC-7A8230EAF2F2}"/>
                  </a:ext>
                </a:extLst>
              </p:cNvPr>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01" name="Freeform 2286">
                <a:extLst>
                  <a:ext uri="{FF2B5EF4-FFF2-40B4-BE49-F238E27FC236}">
                    <a16:creationId xmlns:a16="http://schemas.microsoft.com/office/drawing/2014/main" id="{28F793E0-28CD-61FA-5658-7C79DE0AA692}"/>
                  </a:ext>
                </a:extLst>
              </p:cNvPr>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2" name="Freeform 2287">
                <a:extLst>
                  <a:ext uri="{FF2B5EF4-FFF2-40B4-BE49-F238E27FC236}">
                    <a16:creationId xmlns:a16="http://schemas.microsoft.com/office/drawing/2014/main" id="{60FAB9AA-415E-AEAF-B830-B4A12388CBC9}"/>
                  </a:ext>
                </a:extLst>
              </p:cNvPr>
              <p:cNvSpPr>
                <a:spLocks/>
              </p:cNvSpPr>
              <p:nvPr/>
            </p:nvSpPr>
            <p:spPr bwMode="auto">
              <a:xfrm>
                <a:off x="2821"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03" name="Freeform 2288">
                <a:extLst>
                  <a:ext uri="{FF2B5EF4-FFF2-40B4-BE49-F238E27FC236}">
                    <a16:creationId xmlns:a16="http://schemas.microsoft.com/office/drawing/2014/main" id="{D535222B-3D4B-5AFA-991D-A34D408CD4FA}"/>
                  </a:ext>
                </a:extLst>
              </p:cNvPr>
              <p:cNvSpPr>
                <a:spLocks/>
              </p:cNvSpPr>
              <p:nvPr/>
            </p:nvSpPr>
            <p:spPr bwMode="auto">
              <a:xfrm>
                <a:off x="2820"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04" name="Freeform 2289">
                <a:extLst>
                  <a:ext uri="{FF2B5EF4-FFF2-40B4-BE49-F238E27FC236}">
                    <a16:creationId xmlns:a16="http://schemas.microsoft.com/office/drawing/2014/main" id="{597C02D5-71AD-15B5-4910-011D9E6427BA}"/>
                  </a:ext>
                </a:extLst>
              </p:cNvPr>
              <p:cNvSpPr>
                <a:spLocks/>
              </p:cNvSpPr>
              <p:nvPr/>
            </p:nvSpPr>
            <p:spPr bwMode="auto">
              <a:xfrm>
                <a:off x="2820"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5" name="Freeform 2290">
                <a:extLst>
                  <a:ext uri="{FF2B5EF4-FFF2-40B4-BE49-F238E27FC236}">
                    <a16:creationId xmlns:a16="http://schemas.microsoft.com/office/drawing/2014/main" id="{D87767A4-0D8C-4F31-AF04-3DB6E5155406}"/>
                  </a:ext>
                </a:extLst>
              </p:cNvPr>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06" name="Freeform 2291">
                <a:extLst>
                  <a:ext uri="{FF2B5EF4-FFF2-40B4-BE49-F238E27FC236}">
                    <a16:creationId xmlns:a16="http://schemas.microsoft.com/office/drawing/2014/main" id="{BE30591E-FF7E-F317-6B60-C83C4FF73CCF}"/>
                  </a:ext>
                </a:extLst>
              </p:cNvPr>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7" name="Freeform 2292">
                <a:extLst>
                  <a:ext uri="{FF2B5EF4-FFF2-40B4-BE49-F238E27FC236}">
                    <a16:creationId xmlns:a16="http://schemas.microsoft.com/office/drawing/2014/main" id="{0C0A77CD-3B26-D4D7-BB94-7FAC84432436}"/>
                  </a:ext>
                </a:extLst>
              </p:cNvPr>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08" name="Freeform 2293">
                <a:extLst>
                  <a:ext uri="{FF2B5EF4-FFF2-40B4-BE49-F238E27FC236}">
                    <a16:creationId xmlns:a16="http://schemas.microsoft.com/office/drawing/2014/main" id="{E73BB4A7-81D5-2A10-5F4C-1AB657DDCF14}"/>
                  </a:ext>
                </a:extLst>
              </p:cNvPr>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9" name="Freeform 2294">
                <a:extLst>
                  <a:ext uri="{FF2B5EF4-FFF2-40B4-BE49-F238E27FC236}">
                    <a16:creationId xmlns:a16="http://schemas.microsoft.com/office/drawing/2014/main" id="{D0993550-06B7-AE61-FBE0-9B4246548169}"/>
                  </a:ext>
                </a:extLst>
              </p:cNvPr>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0" name="Freeform 2295">
                <a:extLst>
                  <a:ext uri="{FF2B5EF4-FFF2-40B4-BE49-F238E27FC236}">
                    <a16:creationId xmlns:a16="http://schemas.microsoft.com/office/drawing/2014/main" id="{68F999F6-7C5C-EAF0-2E68-3C0892598546}"/>
                  </a:ext>
                </a:extLst>
              </p:cNvPr>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1" name="Freeform 2296">
                <a:extLst>
                  <a:ext uri="{FF2B5EF4-FFF2-40B4-BE49-F238E27FC236}">
                    <a16:creationId xmlns:a16="http://schemas.microsoft.com/office/drawing/2014/main" id="{9B44FADA-2B0B-51E2-D32B-CAA2F4F2FC25}"/>
                  </a:ext>
                </a:extLst>
              </p:cNvPr>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2" name="Freeform 2297">
                <a:extLst>
                  <a:ext uri="{FF2B5EF4-FFF2-40B4-BE49-F238E27FC236}">
                    <a16:creationId xmlns:a16="http://schemas.microsoft.com/office/drawing/2014/main" id="{1382004A-AC08-3BB4-0ED2-51C822CB981B}"/>
                  </a:ext>
                </a:extLst>
              </p:cNvPr>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3" name="Freeform 2298">
                <a:extLst>
                  <a:ext uri="{FF2B5EF4-FFF2-40B4-BE49-F238E27FC236}">
                    <a16:creationId xmlns:a16="http://schemas.microsoft.com/office/drawing/2014/main" id="{FD7A7B51-9818-2FB4-1458-84B9F779DCC0}"/>
                  </a:ext>
                </a:extLst>
              </p:cNvPr>
              <p:cNvSpPr>
                <a:spLocks/>
              </p:cNvSpPr>
              <p:nvPr/>
            </p:nvSpPr>
            <p:spPr bwMode="auto">
              <a:xfrm>
                <a:off x="2821"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4" name="Freeform 2299">
                <a:extLst>
                  <a:ext uri="{FF2B5EF4-FFF2-40B4-BE49-F238E27FC236}">
                    <a16:creationId xmlns:a16="http://schemas.microsoft.com/office/drawing/2014/main" id="{CF933837-9204-88A1-AEED-59790C262945}"/>
                  </a:ext>
                </a:extLst>
              </p:cNvPr>
              <p:cNvSpPr>
                <a:spLocks/>
              </p:cNvSpPr>
              <p:nvPr/>
            </p:nvSpPr>
            <p:spPr bwMode="auto">
              <a:xfrm>
                <a:off x="2820"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5" name="Freeform 2300">
                <a:extLst>
                  <a:ext uri="{FF2B5EF4-FFF2-40B4-BE49-F238E27FC236}">
                    <a16:creationId xmlns:a16="http://schemas.microsoft.com/office/drawing/2014/main" id="{7392AB9F-1F46-8F36-7844-5B823EC83AFE}"/>
                  </a:ext>
                </a:extLst>
              </p:cNvPr>
              <p:cNvSpPr>
                <a:spLocks/>
              </p:cNvSpPr>
              <p:nvPr/>
            </p:nvSpPr>
            <p:spPr bwMode="auto">
              <a:xfrm>
                <a:off x="2820"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6" name="Freeform 2301">
                <a:extLst>
                  <a:ext uri="{FF2B5EF4-FFF2-40B4-BE49-F238E27FC236}">
                    <a16:creationId xmlns:a16="http://schemas.microsoft.com/office/drawing/2014/main" id="{6DF08641-1D1B-2BC0-59D7-736C6D78D341}"/>
                  </a:ext>
                </a:extLst>
              </p:cNvPr>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7" name="Freeform 2302">
                <a:extLst>
                  <a:ext uri="{FF2B5EF4-FFF2-40B4-BE49-F238E27FC236}">
                    <a16:creationId xmlns:a16="http://schemas.microsoft.com/office/drawing/2014/main" id="{87D0F80C-00E1-C5DF-C05A-D2A12C76D279}"/>
                  </a:ext>
                </a:extLst>
              </p:cNvPr>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8" name="Freeform 2303">
                <a:extLst>
                  <a:ext uri="{FF2B5EF4-FFF2-40B4-BE49-F238E27FC236}">
                    <a16:creationId xmlns:a16="http://schemas.microsoft.com/office/drawing/2014/main" id="{B7A7277A-854C-878D-4897-40AE4325F395}"/>
                  </a:ext>
                </a:extLst>
              </p:cNvPr>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19" name="Freeform 2304">
                <a:extLst>
                  <a:ext uri="{FF2B5EF4-FFF2-40B4-BE49-F238E27FC236}">
                    <a16:creationId xmlns:a16="http://schemas.microsoft.com/office/drawing/2014/main" id="{56291193-A320-0A78-259F-4AD8CEE9E85B}"/>
                  </a:ext>
                </a:extLst>
              </p:cNvPr>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0" name="Freeform 2305">
                <a:extLst>
                  <a:ext uri="{FF2B5EF4-FFF2-40B4-BE49-F238E27FC236}">
                    <a16:creationId xmlns:a16="http://schemas.microsoft.com/office/drawing/2014/main" id="{BCC4DAD8-2B0F-F991-CC9F-9A3CF9EE3428}"/>
                  </a:ext>
                </a:extLst>
              </p:cNvPr>
              <p:cNvSpPr>
                <a:spLocks/>
              </p:cNvSpPr>
              <p:nvPr/>
            </p:nvSpPr>
            <p:spPr bwMode="auto">
              <a:xfrm>
                <a:off x="2821"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1" name="Freeform 2306">
                <a:extLst>
                  <a:ext uri="{FF2B5EF4-FFF2-40B4-BE49-F238E27FC236}">
                    <a16:creationId xmlns:a16="http://schemas.microsoft.com/office/drawing/2014/main" id="{CCEE259B-6982-3175-9EF4-C798416F9CB2}"/>
                  </a:ext>
                </a:extLst>
              </p:cNvPr>
              <p:cNvSpPr>
                <a:spLocks/>
              </p:cNvSpPr>
              <p:nvPr/>
            </p:nvSpPr>
            <p:spPr bwMode="auto">
              <a:xfrm>
                <a:off x="2820"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2" name="Freeform 2307">
                <a:extLst>
                  <a:ext uri="{FF2B5EF4-FFF2-40B4-BE49-F238E27FC236}">
                    <a16:creationId xmlns:a16="http://schemas.microsoft.com/office/drawing/2014/main" id="{27904162-C956-F22C-B7C0-7A82607E1D33}"/>
                  </a:ext>
                </a:extLst>
              </p:cNvPr>
              <p:cNvSpPr>
                <a:spLocks/>
              </p:cNvSpPr>
              <p:nvPr/>
            </p:nvSpPr>
            <p:spPr bwMode="auto">
              <a:xfrm>
                <a:off x="2820"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3" name="Freeform 2308">
                <a:extLst>
                  <a:ext uri="{FF2B5EF4-FFF2-40B4-BE49-F238E27FC236}">
                    <a16:creationId xmlns:a16="http://schemas.microsoft.com/office/drawing/2014/main" id="{17B58749-0FF9-BD33-8EA3-964515AF052A}"/>
                  </a:ext>
                </a:extLst>
              </p:cNvPr>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4" name="Freeform 2309">
                <a:extLst>
                  <a:ext uri="{FF2B5EF4-FFF2-40B4-BE49-F238E27FC236}">
                    <a16:creationId xmlns:a16="http://schemas.microsoft.com/office/drawing/2014/main" id="{F5F90445-00D0-B035-817A-E6D007F83138}"/>
                  </a:ext>
                </a:extLst>
              </p:cNvPr>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5" name="Freeform 2310">
                <a:extLst>
                  <a:ext uri="{FF2B5EF4-FFF2-40B4-BE49-F238E27FC236}">
                    <a16:creationId xmlns:a16="http://schemas.microsoft.com/office/drawing/2014/main" id="{70A727D3-5F9E-4CF7-8FB7-A2A1A4509D60}"/>
                  </a:ext>
                </a:extLst>
              </p:cNvPr>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6" name="Freeform 2311">
                <a:extLst>
                  <a:ext uri="{FF2B5EF4-FFF2-40B4-BE49-F238E27FC236}">
                    <a16:creationId xmlns:a16="http://schemas.microsoft.com/office/drawing/2014/main" id="{A2A9C567-A2F9-4E79-3F20-B90A615D4A69}"/>
                  </a:ext>
                </a:extLst>
              </p:cNvPr>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27" name="Freeform 2312">
                <a:extLst>
                  <a:ext uri="{FF2B5EF4-FFF2-40B4-BE49-F238E27FC236}">
                    <a16:creationId xmlns:a16="http://schemas.microsoft.com/office/drawing/2014/main" id="{71198736-5E60-36C1-4056-8F92742C26F8}"/>
                  </a:ext>
                </a:extLst>
              </p:cNvPr>
              <p:cNvSpPr>
                <a:spLocks/>
              </p:cNvSpPr>
              <p:nvPr/>
            </p:nvSpPr>
            <p:spPr bwMode="auto">
              <a:xfrm>
                <a:off x="2821"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8" name="Freeform 2313">
                <a:extLst>
                  <a:ext uri="{FF2B5EF4-FFF2-40B4-BE49-F238E27FC236}">
                    <a16:creationId xmlns:a16="http://schemas.microsoft.com/office/drawing/2014/main" id="{99A81ABC-635E-72C6-9DC6-623682E6B2FD}"/>
                  </a:ext>
                </a:extLst>
              </p:cNvPr>
              <p:cNvSpPr>
                <a:spLocks/>
              </p:cNvSpPr>
              <p:nvPr/>
            </p:nvSpPr>
            <p:spPr bwMode="auto">
              <a:xfrm>
                <a:off x="2820"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29" name="Freeform 2314">
                <a:extLst>
                  <a:ext uri="{FF2B5EF4-FFF2-40B4-BE49-F238E27FC236}">
                    <a16:creationId xmlns:a16="http://schemas.microsoft.com/office/drawing/2014/main" id="{BA8B8CDF-8B59-5E75-EC66-E1A8D1E11B98}"/>
                  </a:ext>
                </a:extLst>
              </p:cNvPr>
              <p:cNvSpPr>
                <a:spLocks/>
              </p:cNvSpPr>
              <p:nvPr/>
            </p:nvSpPr>
            <p:spPr bwMode="auto">
              <a:xfrm>
                <a:off x="2820"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0" name="Freeform 2315">
                <a:extLst>
                  <a:ext uri="{FF2B5EF4-FFF2-40B4-BE49-F238E27FC236}">
                    <a16:creationId xmlns:a16="http://schemas.microsoft.com/office/drawing/2014/main" id="{8AC8751E-CEFC-56E4-17F4-8DBDAB84CB56}"/>
                  </a:ext>
                </a:extLst>
              </p:cNvPr>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31" name="Freeform 2316">
                <a:extLst>
                  <a:ext uri="{FF2B5EF4-FFF2-40B4-BE49-F238E27FC236}">
                    <a16:creationId xmlns:a16="http://schemas.microsoft.com/office/drawing/2014/main" id="{D9107C0A-BF1C-A875-3C7D-7D5C4A2277A8}"/>
                  </a:ext>
                </a:extLst>
              </p:cNvPr>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2" name="Freeform 2317">
                <a:extLst>
                  <a:ext uri="{FF2B5EF4-FFF2-40B4-BE49-F238E27FC236}">
                    <a16:creationId xmlns:a16="http://schemas.microsoft.com/office/drawing/2014/main" id="{E0425B67-9F9F-802B-C891-DE00A06820B4}"/>
                  </a:ext>
                </a:extLst>
              </p:cNvPr>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33" name="Freeform 2318">
                <a:extLst>
                  <a:ext uri="{FF2B5EF4-FFF2-40B4-BE49-F238E27FC236}">
                    <a16:creationId xmlns:a16="http://schemas.microsoft.com/office/drawing/2014/main" id="{3433CAE3-1213-7030-309C-7CBE36937650}"/>
                  </a:ext>
                </a:extLst>
              </p:cNvPr>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4" name="Freeform 2319">
                <a:extLst>
                  <a:ext uri="{FF2B5EF4-FFF2-40B4-BE49-F238E27FC236}">
                    <a16:creationId xmlns:a16="http://schemas.microsoft.com/office/drawing/2014/main" id="{89C29D6A-8D16-442D-0282-DB73C8E3D73A}"/>
                  </a:ext>
                </a:extLst>
              </p:cNvPr>
              <p:cNvSpPr>
                <a:spLocks/>
              </p:cNvSpPr>
              <p:nvPr/>
            </p:nvSpPr>
            <p:spPr bwMode="auto">
              <a:xfrm>
                <a:off x="2821"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35" name="Freeform 2320">
                <a:extLst>
                  <a:ext uri="{FF2B5EF4-FFF2-40B4-BE49-F238E27FC236}">
                    <a16:creationId xmlns:a16="http://schemas.microsoft.com/office/drawing/2014/main" id="{8651032E-25A1-E87F-C395-3F6E958C7B52}"/>
                  </a:ext>
                </a:extLst>
              </p:cNvPr>
              <p:cNvSpPr>
                <a:spLocks/>
              </p:cNvSpPr>
              <p:nvPr/>
            </p:nvSpPr>
            <p:spPr bwMode="auto">
              <a:xfrm>
                <a:off x="2820"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36" name="Freeform 2321">
                <a:extLst>
                  <a:ext uri="{FF2B5EF4-FFF2-40B4-BE49-F238E27FC236}">
                    <a16:creationId xmlns:a16="http://schemas.microsoft.com/office/drawing/2014/main" id="{8931B59E-2DCB-E294-5973-398B095C417A}"/>
                  </a:ext>
                </a:extLst>
              </p:cNvPr>
              <p:cNvSpPr>
                <a:spLocks/>
              </p:cNvSpPr>
              <p:nvPr/>
            </p:nvSpPr>
            <p:spPr bwMode="auto">
              <a:xfrm>
                <a:off x="2820"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7" name="Freeform 2322">
                <a:extLst>
                  <a:ext uri="{FF2B5EF4-FFF2-40B4-BE49-F238E27FC236}">
                    <a16:creationId xmlns:a16="http://schemas.microsoft.com/office/drawing/2014/main" id="{270BF5B9-07B5-DEEF-21F9-066454FBBE9A}"/>
                  </a:ext>
                </a:extLst>
              </p:cNvPr>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38" name="Freeform 2323">
                <a:extLst>
                  <a:ext uri="{FF2B5EF4-FFF2-40B4-BE49-F238E27FC236}">
                    <a16:creationId xmlns:a16="http://schemas.microsoft.com/office/drawing/2014/main" id="{4AF3605D-5A5E-C958-C967-02CE2F2FC037}"/>
                  </a:ext>
                </a:extLst>
              </p:cNvPr>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39" name="Freeform 2324">
                <a:extLst>
                  <a:ext uri="{FF2B5EF4-FFF2-40B4-BE49-F238E27FC236}">
                    <a16:creationId xmlns:a16="http://schemas.microsoft.com/office/drawing/2014/main" id="{F6FFA291-FF5A-A68D-7456-4923C861DF39}"/>
                  </a:ext>
                </a:extLst>
              </p:cNvPr>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0" name="Freeform 2325">
                <a:extLst>
                  <a:ext uri="{FF2B5EF4-FFF2-40B4-BE49-F238E27FC236}">
                    <a16:creationId xmlns:a16="http://schemas.microsoft.com/office/drawing/2014/main" id="{D9E064A7-CB66-20EB-B1F3-810FDD1E1762}"/>
                  </a:ext>
                </a:extLst>
              </p:cNvPr>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1" name="Freeform 2326">
                <a:extLst>
                  <a:ext uri="{FF2B5EF4-FFF2-40B4-BE49-F238E27FC236}">
                    <a16:creationId xmlns:a16="http://schemas.microsoft.com/office/drawing/2014/main" id="{8E53E6C7-7FA9-69B0-2107-E0C410FA0270}"/>
                  </a:ext>
                </a:extLst>
              </p:cNvPr>
              <p:cNvSpPr>
                <a:spLocks/>
              </p:cNvSpPr>
              <p:nvPr/>
            </p:nvSpPr>
            <p:spPr bwMode="auto">
              <a:xfrm>
                <a:off x="2821"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2" name="Freeform 2327">
                <a:extLst>
                  <a:ext uri="{FF2B5EF4-FFF2-40B4-BE49-F238E27FC236}">
                    <a16:creationId xmlns:a16="http://schemas.microsoft.com/office/drawing/2014/main" id="{4FC9018C-A340-6F61-AFBE-54880F91B785}"/>
                  </a:ext>
                </a:extLst>
              </p:cNvPr>
              <p:cNvSpPr>
                <a:spLocks/>
              </p:cNvSpPr>
              <p:nvPr/>
            </p:nvSpPr>
            <p:spPr bwMode="auto">
              <a:xfrm>
                <a:off x="2820"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3" name="Freeform 2328">
                <a:extLst>
                  <a:ext uri="{FF2B5EF4-FFF2-40B4-BE49-F238E27FC236}">
                    <a16:creationId xmlns:a16="http://schemas.microsoft.com/office/drawing/2014/main" id="{F24C8B0A-5679-AB87-9D65-2F8610BF2C05}"/>
                  </a:ext>
                </a:extLst>
              </p:cNvPr>
              <p:cNvSpPr>
                <a:spLocks/>
              </p:cNvSpPr>
              <p:nvPr/>
            </p:nvSpPr>
            <p:spPr bwMode="auto">
              <a:xfrm>
                <a:off x="2820"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4" name="Freeform 2329">
                <a:extLst>
                  <a:ext uri="{FF2B5EF4-FFF2-40B4-BE49-F238E27FC236}">
                    <a16:creationId xmlns:a16="http://schemas.microsoft.com/office/drawing/2014/main" id="{C8DA2A39-A504-A881-50DD-45ECAE9D8098}"/>
                  </a:ext>
                </a:extLst>
              </p:cNvPr>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5" name="Freeform 2330">
                <a:extLst>
                  <a:ext uri="{FF2B5EF4-FFF2-40B4-BE49-F238E27FC236}">
                    <a16:creationId xmlns:a16="http://schemas.microsoft.com/office/drawing/2014/main" id="{029F2E1D-D9D2-B0AF-7339-90E29BEA46EB}"/>
                  </a:ext>
                </a:extLst>
              </p:cNvPr>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6" name="Freeform 2331">
                <a:extLst>
                  <a:ext uri="{FF2B5EF4-FFF2-40B4-BE49-F238E27FC236}">
                    <a16:creationId xmlns:a16="http://schemas.microsoft.com/office/drawing/2014/main" id="{CADE6CF7-B015-13F2-B61F-CB9E4CAAED10}"/>
                  </a:ext>
                </a:extLst>
              </p:cNvPr>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7" name="Freeform 2332">
                <a:extLst>
                  <a:ext uri="{FF2B5EF4-FFF2-40B4-BE49-F238E27FC236}">
                    <a16:creationId xmlns:a16="http://schemas.microsoft.com/office/drawing/2014/main" id="{847D10E8-8F1D-E24C-98D6-7A783B8AABB7}"/>
                  </a:ext>
                </a:extLst>
              </p:cNvPr>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48" name="Freeform 2333">
                <a:extLst>
                  <a:ext uri="{FF2B5EF4-FFF2-40B4-BE49-F238E27FC236}">
                    <a16:creationId xmlns:a16="http://schemas.microsoft.com/office/drawing/2014/main" id="{72F0D321-7245-4365-823B-F83BAAD7F670}"/>
                  </a:ext>
                </a:extLst>
              </p:cNvPr>
              <p:cNvSpPr>
                <a:spLocks/>
              </p:cNvSpPr>
              <p:nvPr/>
            </p:nvSpPr>
            <p:spPr bwMode="auto">
              <a:xfrm>
                <a:off x="2821"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49" name="Freeform 2334">
                <a:extLst>
                  <a:ext uri="{FF2B5EF4-FFF2-40B4-BE49-F238E27FC236}">
                    <a16:creationId xmlns:a16="http://schemas.microsoft.com/office/drawing/2014/main" id="{A4166FC7-30DC-EDCA-3652-6B67C101D6D7}"/>
                  </a:ext>
                </a:extLst>
              </p:cNvPr>
              <p:cNvSpPr>
                <a:spLocks/>
              </p:cNvSpPr>
              <p:nvPr/>
            </p:nvSpPr>
            <p:spPr bwMode="auto">
              <a:xfrm>
                <a:off x="2820"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0" name="Freeform 2335">
                <a:extLst>
                  <a:ext uri="{FF2B5EF4-FFF2-40B4-BE49-F238E27FC236}">
                    <a16:creationId xmlns:a16="http://schemas.microsoft.com/office/drawing/2014/main" id="{FEA64780-8738-C22E-2812-D2518912280B}"/>
                  </a:ext>
                </a:extLst>
              </p:cNvPr>
              <p:cNvSpPr>
                <a:spLocks/>
              </p:cNvSpPr>
              <p:nvPr/>
            </p:nvSpPr>
            <p:spPr bwMode="auto">
              <a:xfrm>
                <a:off x="2820"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1" name="Freeform 2336">
                <a:extLst>
                  <a:ext uri="{FF2B5EF4-FFF2-40B4-BE49-F238E27FC236}">
                    <a16:creationId xmlns:a16="http://schemas.microsoft.com/office/drawing/2014/main" id="{BF169F8B-1A30-4FE9-9DE2-6612F575375C}"/>
                  </a:ext>
                </a:extLst>
              </p:cNvPr>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2" name="Freeform 2337">
                <a:extLst>
                  <a:ext uri="{FF2B5EF4-FFF2-40B4-BE49-F238E27FC236}">
                    <a16:creationId xmlns:a16="http://schemas.microsoft.com/office/drawing/2014/main" id="{372557F6-481B-2C8C-B4A2-8D87179933DD}"/>
                  </a:ext>
                </a:extLst>
              </p:cNvPr>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3" name="Freeform 2338">
                <a:extLst>
                  <a:ext uri="{FF2B5EF4-FFF2-40B4-BE49-F238E27FC236}">
                    <a16:creationId xmlns:a16="http://schemas.microsoft.com/office/drawing/2014/main" id="{756F6548-7FA3-BA6D-7021-6A48B2FFCD2B}"/>
                  </a:ext>
                </a:extLst>
              </p:cNvPr>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4" name="Freeform 2339">
                <a:extLst>
                  <a:ext uri="{FF2B5EF4-FFF2-40B4-BE49-F238E27FC236}">
                    <a16:creationId xmlns:a16="http://schemas.microsoft.com/office/drawing/2014/main" id="{26A855D0-1A7D-D7A3-ED64-8AEAF0EA073A}"/>
                  </a:ext>
                </a:extLst>
              </p:cNvPr>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5" name="Freeform 2340">
                <a:extLst>
                  <a:ext uri="{FF2B5EF4-FFF2-40B4-BE49-F238E27FC236}">
                    <a16:creationId xmlns:a16="http://schemas.microsoft.com/office/drawing/2014/main" id="{70FCB0BB-241B-0C45-DD4A-3E8FF154ED04}"/>
                  </a:ext>
                </a:extLst>
              </p:cNvPr>
              <p:cNvSpPr>
                <a:spLocks/>
              </p:cNvSpPr>
              <p:nvPr/>
            </p:nvSpPr>
            <p:spPr bwMode="auto">
              <a:xfrm>
                <a:off x="2821"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6" name="Freeform 2341">
                <a:extLst>
                  <a:ext uri="{FF2B5EF4-FFF2-40B4-BE49-F238E27FC236}">
                    <a16:creationId xmlns:a16="http://schemas.microsoft.com/office/drawing/2014/main" id="{C5F00EDD-9490-1074-E856-E47C5A5F7376}"/>
                  </a:ext>
                </a:extLst>
              </p:cNvPr>
              <p:cNvSpPr>
                <a:spLocks/>
              </p:cNvSpPr>
              <p:nvPr/>
            </p:nvSpPr>
            <p:spPr bwMode="auto">
              <a:xfrm>
                <a:off x="2820"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7" name="Freeform 2342">
                <a:extLst>
                  <a:ext uri="{FF2B5EF4-FFF2-40B4-BE49-F238E27FC236}">
                    <a16:creationId xmlns:a16="http://schemas.microsoft.com/office/drawing/2014/main" id="{17109CA6-5D3E-3CCC-D87C-F636C087F818}"/>
                  </a:ext>
                </a:extLst>
              </p:cNvPr>
              <p:cNvSpPr>
                <a:spLocks/>
              </p:cNvSpPr>
              <p:nvPr/>
            </p:nvSpPr>
            <p:spPr bwMode="auto">
              <a:xfrm>
                <a:off x="2820"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58" name="Freeform 2343">
                <a:extLst>
                  <a:ext uri="{FF2B5EF4-FFF2-40B4-BE49-F238E27FC236}">
                    <a16:creationId xmlns:a16="http://schemas.microsoft.com/office/drawing/2014/main" id="{6816EE91-1FAF-E9F9-2999-3E9471356AB7}"/>
                  </a:ext>
                </a:extLst>
              </p:cNvPr>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59" name="Freeform 2344">
                <a:extLst>
                  <a:ext uri="{FF2B5EF4-FFF2-40B4-BE49-F238E27FC236}">
                    <a16:creationId xmlns:a16="http://schemas.microsoft.com/office/drawing/2014/main" id="{BF65778C-29B1-B6CE-885F-B7C14F970823}"/>
                  </a:ext>
                </a:extLst>
              </p:cNvPr>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0" name="Freeform 2345">
                <a:extLst>
                  <a:ext uri="{FF2B5EF4-FFF2-40B4-BE49-F238E27FC236}">
                    <a16:creationId xmlns:a16="http://schemas.microsoft.com/office/drawing/2014/main" id="{217202A0-A5BB-1C69-6874-136476548054}"/>
                  </a:ext>
                </a:extLst>
              </p:cNvPr>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1" name="Freeform 2346">
                <a:extLst>
                  <a:ext uri="{FF2B5EF4-FFF2-40B4-BE49-F238E27FC236}">
                    <a16:creationId xmlns:a16="http://schemas.microsoft.com/office/drawing/2014/main" id="{E0FA8D01-32DB-9A0C-10D1-5270AACA6D8A}"/>
                  </a:ext>
                </a:extLst>
              </p:cNvPr>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2" name="Freeform 2347">
                <a:extLst>
                  <a:ext uri="{FF2B5EF4-FFF2-40B4-BE49-F238E27FC236}">
                    <a16:creationId xmlns:a16="http://schemas.microsoft.com/office/drawing/2014/main" id="{6A081375-C7BB-D556-FEC5-2B719E4B0367}"/>
                  </a:ext>
                </a:extLst>
              </p:cNvPr>
              <p:cNvSpPr>
                <a:spLocks/>
              </p:cNvSpPr>
              <p:nvPr/>
            </p:nvSpPr>
            <p:spPr bwMode="auto">
              <a:xfrm>
                <a:off x="2821"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3" name="Freeform 2348">
                <a:extLst>
                  <a:ext uri="{FF2B5EF4-FFF2-40B4-BE49-F238E27FC236}">
                    <a16:creationId xmlns:a16="http://schemas.microsoft.com/office/drawing/2014/main" id="{203DFCB2-5879-C6DC-44A2-6FEA23033292}"/>
                  </a:ext>
                </a:extLst>
              </p:cNvPr>
              <p:cNvSpPr>
                <a:spLocks/>
              </p:cNvSpPr>
              <p:nvPr/>
            </p:nvSpPr>
            <p:spPr bwMode="auto">
              <a:xfrm>
                <a:off x="2820"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4" name="Freeform 2349">
                <a:extLst>
                  <a:ext uri="{FF2B5EF4-FFF2-40B4-BE49-F238E27FC236}">
                    <a16:creationId xmlns:a16="http://schemas.microsoft.com/office/drawing/2014/main" id="{E83F0C14-A070-DBE9-F831-43C0DD5E75CB}"/>
                  </a:ext>
                </a:extLst>
              </p:cNvPr>
              <p:cNvSpPr>
                <a:spLocks/>
              </p:cNvSpPr>
              <p:nvPr/>
            </p:nvSpPr>
            <p:spPr bwMode="auto">
              <a:xfrm>
                <a:off x="2820"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5" name="Freeform 2350">
                <a:extLst>
                  <a:ext uri="{FF2B5EF4-FFF2-40B4-BE49-F238E27FC236}">
                    <a16:creationId xmlns:a16="http://schemas.microsoft.com/office/drawing/2014/main" id="{7EB17B2A-B267-B62A-BC6C-93251EAE366F}"/>
                  </a:ext>
                </a:extLst>
              </p:cNvPr>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6" name="Freeform 2351">
                <a:extLst>
                  <a:ext uri="{FF2B5EF4-FFF2-40B4-BE49-F238E27FC236}">
                    <a16:creationId xmlns:a16="http://schemas.microsoft.com/office/drawing/2014/main" id="{661E4EA8-6E20-A85A-95E1-C0D64BA2B040}"/>
                  </a:ext>
                </a:extLst>
              </p:cNvPr>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7" name="Freeform 2352">
                <a:extLst>
                  <a:ext uri="{FF2B5EF4-FFF2-40B4-BE49-F238E27FC236}">
                    <a16:creationId xmlns:a16="http://schemas.microsoft.com/office/drawing/2014/main" id="{9E6DAB61-C06B-B39A-BBFE-A6366430A219}"/>
                  </a:ext>
                </a:extLst>
              </p:cNvPr>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68" name="Freeform 2353">
                <a:extLst>
                  <a:ext uri="{FF2B5EF4-FFF2-40B4-BE49-F238E27FC236}">
                    <a16:creationId xmlns:a16="http://schemas.microsoft.com/office/drawing/2014/main" id="{0E152FC8-1245-E06A-24CD-A83854D0E5B1}"/>
                  </a:ext>
                </a:extLst>
              </p:cNvPr>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69" name="Freeform 2354">
                <a:extLst>
                  <a:ext uri="{FF2B5EF4-FFF2-40B4-BE49-F238E27FC236}">
                    <a16:creationId xmlns:a16="http://schemas.microsoft.com/office/drawing/2014/main" id="{EC812D97-4491-64FF-4246-2CBEA0593339}"/>
                  </a:ext>
                </a:extLst>
              </p:cNvPr>
              <p:cNvSpPr>
                <a:spLocks/>
              </p:cNvSpPr>
              <p:nvPr/>
            </p:nvSpPr>
            <p:spPr bwMode="auto">
              <a:xfrm>
                <a:off x="2821"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0" name="Freeform 2355">
                <a:extLst>
                  <a:ext uri="{FF2B5EF4-FFF2-40B4-BE49-F238E27FC236}">
                    <a16:creationId xmlns:a16="http://schemas.microsoft.com/office/drawing/2014/main" id="{BF66B4C7-D1EC-2068-FC78-71D1B6DCBB92}"/>
                  </a:ext>
                </a:extLst>
              </p:cNvPr>
              <p:cNvSpPr>
                <a:spLocks/>
              </p:cNvSpPr>
              <p:nvPr/>
            </p:nvSpPr>
            <p:spPr bwMode="auto">
              <a:xfrm>
                <a:off x="2820"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1" name="Freeform 2356">
                <a:extLst>
                  <a:ext uri="{FF2B5EF4-FFF2-40B4-BE49-F238E27FC236}">
                    <a16:creationId xmlns:a16="http://schemas.microsoft.com/office/drawing/2014/main" id="{18D2E1C0-83BC-7DFB-10FF-64D929E33901}"/>
                  </a:ext>
                </a:extLst>
              </p:cNvPr>
              <p:cNvSpPr>
                <a:spLocks/>
              </p:cNvSpPr>
              <p:nvPr/>
            </p:nvSpPr>
            <p:spPr bwMode="auto">
              <a:xfrm>
                <a:off x="2820"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2" name="Freeform 2357">
                <a:extLst>
                  <a:ext uri="{FF2B5EF4-FFF2-40B4-BE49-F238E27FC236}">
                    <a16:creationId xmlns:a16="http://schemas.microsoft.com/office/drawing/2014/main" id="{EBFC1CCE-E901-0EC6-DBFB-1220291322F9}"/>
                  </a:ext>
                </a:extLst>
              </p:cNvPr>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3" name="Freeform 2358">
                <a:extLst>
                  <a:ext uri="{FF2B5EF4-FFF2-40B4-BE49-F238E27FC236}">
                    <a16:creationId xmlns:a16="http://schemas.microsoft.com/office/drawing/2014/main" id="{52B3BC6B-DB20-7A78-A505-8E2CA5E2A664}"/>
                  </a:ext>
                </a:extLst>
              </p:cNvPr>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4" name="Freeform 2359">
                <a:extLst>
                  <a:ext uri="{FF2B5EF4-FFF2-40B4-BE49-F238E27FC236}">
                    <a16:creationId xmlns:a16="http://schemas.microsoft.com/office/drawing/2014/main" id="{72875B6A-4177-F726-74DC-9CEC83538A40}"/>
                  </a:ext>
                </a:extLst>
              </p:cNvPr>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5" name="Freeform 2360">
                <a:extLst>
                  <a:ext uri="{FF2B5EF4-FFF2-40B4-BE49-F238E27FC236}">
                    <a16:creationId xmlns:a16="http://schemas.microsoft.com/office/drawing/2014/main" id="{287F0EBA-F8D9-11B9-FC92-9D309AA43806}"/>
                  </a:ext>
                </a:extLst>
              </p:cNvPr>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6" name="Freeform 2361">
                <a:extLst>
                  <a:ext uri="{FF2B5EF4-FFF2-40B4-BE49-F238E27FC236}">
                    <a16:creationId xmlns:a16="http://schemas.microsoft.com/office/drawing/2014/main" id="{0CE603D1-6FD1-560C-7629-DD07C4285B27}"/>
                  </a:ext>
                </a:extLst>
              </p:cNvPr>
              <p:cNvSpPr>
                <a:spLocks/>
              </p:cNvSpPr>
              <p:nvPr/>
            </p:nvSpPr>
            <p:spPr bwMode="auto">
              <a:xfrm>
                <a:off x="2821"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7" name="Freeform 2362">
                <a:extLst>
                  <a:ext uri="{FF2B5EF4-FFF2-40B4-BE49-F238E27FC236}">
                    <a16:creationId xmlns:a16="http://schemas.microsoft.com/office/drawing/2014/main" id="{C3EFAF9B-F1AD-34E4-6A2A-8F8B4E93321F}"/>
                  </a:ext>
                </a:extLst>
              </p:cNvPr>
              <p:cNvSpPr>
                <a:spLocks/>
              </p:cNvSpPr>
              <p:nvPr/>
            </p:nvSpPr>
            <p:spPr bwMode="auto">
              <a:xfrm>
                <a:off x="2820"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78" name="Freeform 2363">
                <a:extLst>
                  <a:ext uri="{FF2B5EF4-FFF2-40B4-BE49-F238E27FC236}">
                    <a16:creationId xmlns:a16="http://schemas.microsoft.com/office/drawing/2014/main" id="{68248345-8889-6C03-4A40-BB3E825A891A}"/>
                  </a:ext>
                </a:extLst>
              </p:cNvPr>
              <p:cNvSpPr>
                <a:spLocks/>
              </p:cNvSpPr>
              <p:nvPr/>
            </p:nvSpPr>
            <p:spPr bwMode="auto">
              <a:xfrm>
                <a:off x="2820"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9" name="Freeform 2364">
                <a:extLst>
                  <a:ext uri="{FF2B5EF4-FFF2-40B4-BE49-F238E27FC236}">
                    <a16:creationId xmlns:a16="http://schemas.microsoft.com/office/drawing/2014/main" id="{73DD510C-6D86-EB27-F14D-04E8AC9B5967}"/>
                  </a:ext>
                </a:extLst>
              </p:cNvPr>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0" name="Freeform 2365">
                <a:extLst>
                  <a:ext uri="{FF2B5EF4-FFF2-40B4-BE49-F238E27FC236}">
                    <a16:creationId xmlns:a16="http://schemas.microsoft.com/office/drawing/2014/main" id="{B8FBF755-BA90-D7A5-FB3F-D7E949675F20}"/>
                  </a:ext>
                </a:extLst>
              </p:cNvPr>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1" name="Freeform 2366">
                <a:extLst>
                  <a:ext uri="{FF2B5EF4-FFF2-40B4-BE49-F238E27FC236}">
                    <a16:creationId xmlns:a16="http://schemas.microsoft.com/office/drawing/2014/main" id="{F5C46590-3531-3874-4C73-FE3AB1BB24ED}"/>
                  </a:ext>
                </a:extLst>
              </p:cNvPr>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2" name="Freeform 2367">
                <a:extLst>
                  <a:ext uri="{FF2B5EF4-FFF2-40B4-BE49-F238E27FC236}">
                    <a16:creationId xmlns:a16="http://schemas.microsoft.com/office/drawing/2014/main" id="{87160EF1-BA9B-C0AA-603F-14CE6414065B}"/>
                  </a:ext>
                </a:extLst>
              </p:cNvPr>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3" name="Freeform 2368">
                <a:extLst>
                  <a:ext uri="{FF2B5EF4-FFF2-40B4-BE49-F238E27FC236}">
                    <a16:creationId xmlns:a16="http://schemas.microsoft.com/office/drawing/2014/main" id="{707A6073-CA90-9E60-8A57-A83C5A1DD5A5}"/>
                  </a:ext>
                </a:extLst>
              </p:cNvPr>
              <p:cNvSpPr>
                <a:spLocks/>
              </p:cNvSpPr>
              <p:nvPr/>
            </p:nvSpPr>
            <p:spPr bwMode="auto">
              <a:xfrm>
                <a:off x="2821"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4" name="Freeform 2369">
                <a:extLst>
                  <a:ext uri="{FF2B5EF4-FFF2-40B4-BE49-F238E27FC236}">
                    <a16:creationId xmlns:a16="http://schemas.microsoft.com/office/drawing/2014/main" id="{0F73F09F-E41F-1E6A-F54F-52C128C68461}"/>
                  </a:ext>
                </a:extLst>
              </p:cNvPr>
              <p:cNvSpPr>
                <a:spLocks/>
              </p:cNvSpPr>
              <p:nvPr/>
            </p:nvSpPr>
            <p:spPr bwMode="auto">
              <a:xfrm>
                <a:off x="2820"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5" name="Freeform 2370">
                <a:extLst>
                  <a:ext uri="{FF2B5EF4-FFF2-40B4-BE49-F238E27FC236}">
                    <a16:creationId xmlns:a16="http://schemas.microsoft.com/office/drawing/2014/main" id="{EF480B3D-1B24-AA22-4BC4-C72F197567C6}"/>
                  </a:ext>
                </a:extLst>
              </p:cNvPr>
              <p:cNvSpPr>
                <a:spLocks/>
              </p:cNvSpPr>
              <p:nvPr/>
            </p:nvSpPr>
            <p:spPr bwMode="auto">
              <a:xfrm>
                <a:off x="2820"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6" name="Freeform 2371">
                <a:extLst>
                  <a:ext uri="{FF2B5EF4-FFF2-40B4-BE49-F238E27FC236}">
                    <a16:creationId xmlns:a16="http://schemas.microsoft.com/office/drawing/2014/main" id="{43F8EBFF-C713-98FE-B14A-49658E074FE8}"/>
                  </a:ext>
                </a:extLst>
              </p:cNvPr>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7" name="Freeform 2372">
                <a:extLst>
                  <a:ext uri="{FF2B5EF4-FFF2-40B4-BE49-F238E27FC236}">
                    <a16:creationId xmlns:a16="http://schemas.microsoft.com/office/drawing/2014/main" id="{B2D4CD9B-8649-289B-0062-BCAA9EEC4DDE}"/>
                  </a:ext>
                </a:extLst>
              </p:cNvPr>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88" name="Freeform 2373">
                <a:extLst>
                  <a:ext uri="{FF2B5EF4-FFF2-40B4-BE49-F238E27FC236}">
                    <a16:creationId xmlns:a16="http://schemas.microsoft.com/office/drawing/2014/main" id="{3B6FBB7F-E772-8F9E-7BC8-F88DB98A0F07}"/>
                  </a:ext>
                </a:extLst>
              </p:cNvPr>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89" name="Freeform 2374">
                <a:extLst>
                  <a:ext uri="{FF2B5EF4-FFF2-40B4-BE49-F238E27FC236}">
                    <a16:creationId xmlns:a16="http://schemas.microsoft.com/office/drawing/2014/main" id="{F54AD4F6-B70D-8351-EF94-BF7586317BFF}"/>
                  </a:ext>
                </a:extLst>
              </p:cNvPr>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0" name="Freeform 2375">
                <a:extLst>
                  <a:ext uri="{FF2B5EF4-FFF2-40B4-BE49-F238E27FC236}">
                    <a16:creationId xmlns:a16="http://schemas.microsoft.com/office/drawing/2014/main" id="{FDE48925-63BF-2271-7CD0-E1E04BF3125F}"/>
                  </a:ext>
                </a:extLst>
              </p:cNvPr>
              <p:cNvSpPr>
                <a:spLocks/>
              </p:cNvSpPr>
              <p:nvPr/>
            </p:nvSpPr>
            <p:spPr bwMode="auto">
              <a:xfrm>
                <a:off x="2821"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1" name="Freeform 2376">
                <a:extLst>
                  <a:ext uri="{FF2B5EF4-FFF2-40B4-BE49-F238E27FC236}">
                    <a16:creationId xmlns:a16="http://schemas.microsoft.com/office/drawing/2014/main" id="{19C04991-7463-3C16-48EB-0A3DDD832610}"/>
                  </a:ext>
                </a:extLst>
              </p:cNvPr>
              <p:cNvSpPr>
                <a:spLocks/>
              </p:cNvSpPr>
              <p:nvPr/>
            </p:nvSpPr>
            <p:spPr bwMode="auto">
              <a:xfrm>
                <a:off x="2820"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2" name="Freeform 2377">
                <a:extLst>
                  <a:ext uri="{FF2B5EF4-FFF2-40B4-BE49-F238E27FC236}">
                    <a16:creationId xmlns:a16="http://schemas.microsoft.com/office/drawing/2014/main" id="{6A15643B-B3BB-1474-238D-3418668DB969}"/>
                  </a:ext>
                </a:extLst>
              </p:cNvPr>
              <p:cNvSpPr>
                <a:spLocks/>
              </p:cNvSpPr>
              <p:nvPr/>
            </p:nvSpPr>
            <p:spPr bwMode="auto">
              <a:xfrm>
                <a:off x="2820"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3" name="Freeform 2378">
                <a:extLst>
                  <a:ext uri="{FF2B5EF4-FFF2-40B4-BE49-F238E27FC236}">
                    <a16:creationId xmlns:a16="http://schemas.microsoft.com/office/drawing/2014/main" id="{DE998AD0-78B5-943F-E84C-0FD7572F064E}"/>
                  </a:ext>
                </a:extLst>
              </p:cNvPr>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4" name="Freeform 2379">
                <a:extLst>
                  <a:ext uri="{FF2B5EF4-FFF2-40B4-BE49-F238E27FC236}">
                    <a16:creationId xmlns:a16="http://schemas.microsoft.com/office/drawing/2014/main" id="{DFC8794D-A2AC-0613-B135-8B3AF6E8BFC2}"/>
                  </a:ext>
                </a:extLst>
              </p:cNvPr>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 name="Freeform 2380">
                <a:extLst>
                  <a:ext uri="{FF2B5EF4-FFF2-40B4-BE49-F238E27FC236}">
                    <a16:creationId xmlns:a16="http://schemas.microsoft.com/office/drawing/2014/main" id="{B7C0791D-7EFA-9DD1-EEC4-E38BB76E6F28}"/>
                  </a:ext>
                </a:extLst>
              </p:cNvPr>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6" name="Freeform 2381">
                <a:extLst>
                  <a:ext uri="{FF2B5EF4-FFF2-40B4-BE49-F238E27FC236}">
                    <a16:creationId xmlns:a16="http://schemas.microsoft.com/office/drawing/2014/main" id="{16C0963E-408C-67F3-AA34-A430F897AE89}"/>
                  </a:ext>
                </a:extLst>
              </p:cNvPr>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 name="Freeform 2382">
                <a:extLst>
                  <a:ext uri="{FF2B5EF4-FFF2-40B4-BE49-F238E27FC236}">
                    <a16:creationId xmlns:a16="http://schemas.microsoft.com/office/drawing/2014/main" id="{1B155770-2293-8D87-2D26-2587EE57E11C}"/>
                  </a:ext>
                </a:extLst>
              </p:cNvPr>
              <p:cNvSpPr>
                <a:spLocks/>
              </p:cNvSpPr>
              <p:nvPr/>
            </p:nvSpPr>
            <p:spPr bwMode="auto">
              <a:xfrm>
                <a:off x="2821"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8" name="Freeform 2383">
                <a:extLst>
                  <a:ext uri="{FF2B5EF4-FFF2-40B4-BE49-F238E27FC236}">
                    <a16:creationId xmlns:a16="http://schemas.microsoft.com/office/drawing/2014/main" id="{EF079E40-5DB8-73AB-ADF1-70048782CEC0}"/>
                  </a:ext>
                </a:extLst>
              </p:cNvPr>
              <p:cNvSpPr>
                <a:spLocks/>
              </p:cNvSpPr>
              <p:nvPr/>
            </p:nvSpPr>
            <p:spPr bwMode="auto">
              <a:xfrm>
                <a:off x="2820"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999" name="Freeform 2384">
                <a:extLst>
                  <a:ext uri="{FF2B5EF4-FFF2-40B4-BE49-F238E27FC236}">
                    <a16:creationId xmlns:a16="http://schemas.microsoft.com/office/drawing/2014/main" id="{7FF0BFCD-422C-7D1F-9D6B-44DDD9A6A957}"/>
                  </a:ext>
                </a:extLst>
              </p:cNvPr>
              <p:cNvSpPr>
                <a:spLocks/>
              </p:cNvSpPr>
              <p:nvPr/>
            </p:nvSpPr>
            <p:spPr bwMode="auto">
              <a:xfrm>
                <a:off x="2820"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 name="Freeform 2385">
                <a:extLst>
                  <a:ext uri="{FF2B5EF4-FFF2-40B4-BE49-F238E27FC236}">
                    <a16:creationId xmlns:a16="http://schemas.microsoft.com/office/drawing/2014/main" id="{1D11C7ED-99CA-E43A-FEE1-75A9E97344D1}"/>
                  </a:ext>
                </a:extLst>
              </p:cNvPr>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01" name="Freeform 2386">
                <a:extLst>
                  <a:ext uri="{FF2B5EF4-FFF2-40B4-BE49-F238E27FC236}">
                    <a16:creationId xmlns:a16="http://schemas.microsoft.com/office/drawing/2014/main" id="{A2047332-BB24-4B86-CAC9-B6EF7A1072E5}"/>
                  </a:ext>
                </a:extLst>
              </p:cNvPr>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2" name="Freeform 2387">
                <a:extLst>
                  <a:ext uri="{FF2B5EF4-FFF2-40B4-BE49-F238E27FC236}">
                    <a16:creationId xmlns:a16="http://schemas.microsoft.com/office/drawing/2014/main" id="{8D9EB5CE-9484-6959-3A17-C5EE1F788F91}"/>
                  </a:ext>
                </a:extLst>
              </p:cNvPr>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03" name="Freeform 2388">
                <a:extLst>
                  <a:ext uri="{FF2B5EF4-FFF2-40B4-BE49-F238E27FC236}">
                    <a16:creationId xmlns:a16="http://schemas.microsoft.com/office/drawing/2014/main" id="{63376125-1471-CA25-7491-0FA49FDE6AC1}"/>
                  </a:ext>
                </a:extLst>
              </p:cNvPr>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4" name="Freeform 2389">
                <a:extLst>
                  <a:ext uri="{FF2B5EF4-FFF2-40B4-BE49-F238E27FC236}">
                    <a16:creationId xmlns:a16="http://schemas.microsoft.com/office/drawing/2014/main" id="{24883E17-5EC5-47B6-6ACA-DFFC6EE18226}"/>
                  </a:ext>
                </a:extLst>
              </p:cNvPr>
              <p:cNvSpPr>
                <a:spLocks/>
              </p:cNvSpPr>
              <p:nvPr/>
            </p:nvSpPr>
            <p:spPr bwMode="auto">
              <a:xfrm>
                <a:off x="2821"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05" name="Freeform 2390">
                <a:extLst>
                  <a:ext uri="{FF2B5EF4-FFF2-40B4-BE49-F238E27FC236}">
                    <a16:creationId xmlns:a16="http://schemas.microsoft.com/office/drawing/2014/main" id="{3606A403-E9A2-4833-8342-31516023D8A5}"/>
                  </a:ext>
                </a:extLst>
              </p:cNvPr>
              <p:cNvSpPr>
                <a:spLocks/>
              </p:cNvSpPr>
              <p:nvPr/>
            </p:nvSpPr>
            <p:spPr bwMode="auto">
              <a:xfrm>
                <a:off x="2820"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06" name="Freeform 2391">
                <a:extLst>
                  <a:ext uri="{FF2B5EF4-FFF2-40B4-BE49-F238E27FC236}">
                    <a16:creationId xmlns:a16="http://schemas.microsoft.com/office/drawing/2014/main" id="{AF0B572D-7504-4BCD-3E26-C7A6D2C37B9B}"/>
                  </a:ext>
                </a:extLst>
              </p:cNvPr>
              <p:cNvSpPr>
                <a:spLocks/>
              </p:cNvSpPr>
              <p:nvPr/>
            </p:nvSpPr>
            <p:spPr bwMode="auto">
              <a:xfrm>
                <a:off x="2820"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7" name="Freeform 2392">
                <a:extLst>
                  <a:ext uri="{FF2B5EF4-FFF2-40B4-BE49-F238E27FC236}">
                    <a16:creationId xmlns:a16="http://schemas.microsoft.com/office/drawing/2014/main" id="{6FAEAD4C-862A-CDC2-4AC6-D6D3561F0540}"/>
                  </a:ext>
                </a:extLst>
              </p:cNvPr>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08" name="Freeform 2393">
                <a:extLst>
                  <a:ext uri="{FF2B5EF4-FFF2-40B4-BE49-F238E27FC236}">
                    <a16:creationId xmlns:a16="http://schemas.microsoft.com/office/drawing/2014/main" id="{4DB2F40D-2375-3EC8-F184-637511F25C45}"/>
                  </a:ext>
                </a:extLst>
              </p:cNvPr>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9" name="Freeform 2394">
                <a:extLst>
                  <a:ext uri="{FF2B5EF4-FFF2-40B4-BE49-F238E27FC236}">
                    <a16:creationId xmlns:a16="http://schemas.microsoft.com/office/drawing/2014/main" id="{11F173FC-C21F-B53D-1AF0-F58404125AB4}"/>
                  </a:ext>
                </a:extLst>
              </p:cNvPr>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0" name="Freeform 2395">
                <a:extLst>
                  <a:ext uri="{FF2B5EF4-FFF2-40B4-BE49-F238E27FC236}">
                    <a16:creationId xmlns:a16="http://schemas.microsoft.com/office/drawing/2014/main" id="{3C9DAFAE-07EB-D223-C02B-442B5B5BACB2}"/>
                  </a:ext>
                </a:extLst>
              </p:cNvPr>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 name="Freeform 2396">
                <a:extLst>
                  <a:ext uri="{FF2B5EF4-FFF2-40B4-BE49-F238E27FC236}">
                    <a16:creationId xmlns:a16="http://schemas.microsoft.com/office/drawing/2014/main" id="{58A0C3ED-542B-8BB7-27A0-6FA3DA98E6CF}"/>
                  </a:ext>
                </a:extLst>
              </p:cNvPr>
              <p:cNvSpPr>
                <a:spLocks/>
              </p:cNvSpPr>
              <p:nvPr/>
            </p:nvSpPr>
            <p:spPr bwMode="auto">
              <a:xfrm>
                <a:off x="2821"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2" name="Freeform 2397">
                <a:extLst>
                  <a:ext uri="{FF2B5EF4-FFF2-40B4-BE49-F238E27FC236}">
                    <a16:creationId xmlns:a16="http://schemas.microsoft.com/office/drawing/2014/main" id="{7ADBC5D7-426A-4D0D-75B3-8897E2EF69F6}"/>
                  </a:ext>
                </a:extLst>
              </p:cNvPr>
              <p:cNvSpPr>
                <a:spLocks/>
              </p:cNvSpPr>
              <p:nvPr/>
            </p:nvSpPr>
            <p:spPr bwMode="auto">
              <a:xfrm>
                <a:off x="2820"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3" name="Freeform 2398">
                <a:extLst>
                  <a:ext uri="{FF2B5EF4-FFF2-40B4-BE49-F238E27FC236}">
                    <a16:creationId xmlns:a16="http://schemas.microsoft.com/office/drawing/2014/main" id="{6EE3306E-036C-52D8-159B-80432CBF6B87}"/>
                  </a:ext>
                </a:extLst>
              </p:cNvPr>
              <p:cNvSpPr>
                <a:spLocks/>
              </p:cNvSpPr>
              <p:nvPr/>
            </p:nvSpPr>
            <p:spPr bwMode="auto">
              <a:xfrm>
                <a:off x="2820"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 name="Freeform 2399">
                <a:extLst>
                  <a:ext uri="{FF2B5EF4-FFF2-40B4-BE49-F238E27FC236}">
                    <a16:creationId xmlns:a16="http://schemas.microsoft.com/office/drawing/2014/main" id="{1327B1B8-28F9-D259-1E3C-1EBE58659C09}"/>
                  </a:ext>
                </a:extLst>
              </p:cNvPr>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5" name="Freeform 2400">
                <a:extLst>
                  <a:ext uri="{FF2B5EF4-FFF2-40B4-BE49-F238E27FC236}">
                    <a16:creationId xmlns:a16="http://schemas.microsoft.com/office/drawing/2014/main" id="{88560EE1-4C9D-A166-D7C8-B354BF9F117C}"/>
                  </a:ext>
                </a:extLst>
              </p:cNvPr>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 name="Freeform 2401">
                <a:extLst>
                  <a:ext uri="{FF2B5EF4-FFF2-40B4-BE49-F238E27FC236}">
                    <a16:creationId xmlns:a16="http://schemas.microsoft.com/office/drawing/2014/main" id="{F4FA36F3-C373-FE69-65D7-02E70300E57E}"/>
                  </a:ext>
                </a:extLst>
              </p:cNvPr>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7" name="Freeform 2402">
                <a:extLst>
                  <a:ext uri="{FF2B5EF4-FFF2-40B4-BE49-F238E27FC236}">
                    <a16:creationId xmlns:a16="http://schemas.microsoft.com/office/drawing/2014/main" id="{A975BEDA-7DFC-1859-E235-B4CBBE6C0B07}"/>
                  </a:ext>
                </a:extLst>
              </p:cNvPr>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 name="Freeform 2403">
                <a:extLst>
                  <a:ext uri="{FF2B5EF4-FFF2-40B4-BE49-F238E27FC236}">
                    <a16:creationId xmlns:a16="http://schemas.microsoft.com/office/drawing/2014/main" id="{75A140A7-B601-A40C-680F-525A3F552332}"/>
                  </a:ext>
                </a:extLst>
              </p:cNvPr>
              <p:cNvSpPr>
                <a:spLocks/>
              </p:cNvSpPr>
              <p:nvPr/>
            </p:nvSpPr>
            <p:spPr bwMode="auto">
              <a:xfrm>
                <a:off x="2821"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19" name="Freeform 2404">
                <a:extLst>
                  <a:ext uri="{FF2B5EF4-FFF2-40B4-BE49-F238E27FC236}">
                    <a16:creationId xmlns:a16="http://schemas.microsoft.com/office/drawing/2014/main" id="{DFEF17C9-920C-2A24-5C4B-FD9CAF69C07F}"/>
                  </a:ext>
                </a:extLst>
              </p:cNvPr>
              <p:cNvSpPr>
                <a:spLocks/>
              </p:cNvSpPr>
              <p:nvPr/>
            </p:nvSpPr>
            <p:spPr bwMode="auto">
              <a:xfrm>
                <a:off x="2820"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0" name="Freeform 2405">
                <a:extLst>
                  <a:ext uri="{FF2B5EF4-FFF2-40B4-BE49-F238E27FC236}">
                    <a16:creationId xmlns:a16="http://schemas.microsoft.com/office/drawing/2014/main" id="{3E7A06CA-9381-806B-FDD0-AF29A579EF8E}"/>
                  </a:ext>
                </a:extLst>
              </p:cNvPr>
              <p:cNvSpPr>
                <a:spLocks/>
              </p:cNvSpPr>
              <p:nvPr/>
            </p:nvSpPr>
            <p:spPr bwMode="auto">
              <a:xfrm>
                <a:off x="2820"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1" name="Freeform 2406">
                <a:extLst>
                  <a:ext uri="{FF2B5EF4-FFF2-40B4-BE49-F238E27FC236}">
                    <a16:creationId xmlns:a16="http://schemas.microsoft.com/office/drawing/2014/main" id="{08071626-B010-E640-0B08-EFC7E1A7B2D6}"/>
                  </a:ext>
                </a:extLst>
              </p:cNvPr>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2" name="Freeform 2407">
                <a:extLst>
                  <a:ext uri="{FF2B5EF4-FFF2-40B4-BE49-F238E27FC236}">
                    <a16:creationId xmlns:a16="http://schemas.microsoft.com/office/drawing/2014/main" id="{817967AF-3B7D-8CB1-BD9F-F83C2DD5A700}"/>
                  </a:ext>
                </a:extLst>
              </p:cNvPr>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3" name="Freeform 2408">
                <a:extLst>
                  <a:ext uri="{FF2B5EF4-FFF2-40B4-BE49-F238E27FC236}">
                    <a16:creationId xmlns:a16="http://schemas.microsoft.com/office/drawing/2014/main" id="{7F8653F4-61F0-5967-712A-D8D4BC9E5991}"/>
                  </a:ext>
                </a:extLst>
              </p:cNvPr>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4" name="Freeform 2409">
                <a:extLst>
                  <a:ext uri="{FF2B5EF4-FFF2-40B4-BE49-F238E27FC236}">
                    <a16:creationId xmlns:a16="http://schemas.microsoft.com/office/drawing/2014/main" id="{A3D91597-1161-FD8D-5183-56D143D6F946}"/>
                  </a:ext>
                </a:extLst>
              </p:cNvPr>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5" name="Freeform 2410">
                <a:extLst>
                  <a:ext uri="{FF2B5EF4-FFF2-40B4-BE49-F238E27FC236}">
                    <a16:creationId xmlns:a16="http://schemas.microsoft.com/office/drawing/2014/main" id="{DEC6DACB-A971-ECDA-D158-C19E1C5EB270}"/>
                  </a:ext>
                </a:extLst>
              </p:cNvPr>
              <p:cNvSpPr>
                <a:spLocks/>
              </p:cNvSpPr>
              <p:nvPr/>
            </p:nvSpPr>
            <p:spPr bwMode="auto">
              <a:xfrm>
                <a:off x="2821"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6" name="Freeform 2411">
                <a:extLst>
                  <a:ext uri="{FF2B5EF4-FFF2-40B4-BE49-F238E27FC236}">
                    <a16:creationId xmlns:a16="http://schemas.microsoft.com/office/drawing/2014/main" id="{8750FE5C-E59C-DED7-DA77-03BB60584A77}"/>
                  </a:ext>
                </a:extLst>
              </p:cNvPr>
              <p:cNvSpPr>
                <a:spLocks/>
              </p:cNvSpPr>
              <p:nvPr/>
            </p:nvSpPr>
            <p:spPr bwMode="auto">
              <a:xfrm>
                <a:off x="2820"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7" name="Freeform 2412">
                <a:extLst>
                  <a:ext uri="{FF2B5EF4-FFF2-40B4-BE49-F238E27FC236}">
                    <a16:creationId xmlns:a16="http://schemas.microsoft.com/office/drawing/2014/main" id="{0EAF64D8-5D4B-D990-B83B-4BECE206339D}"/>
                  </a:ext>
                </a:extLst>
              </p:cNvPr>
              <p:cNvSpPr>
                <a:spLocks/>
              </p:cNvSpPr>
              <p:nvPr/>
            </p:nvSpPr>
            <p:spPr bwMode="auto">
              <a:xfrm>
                <a:off x="2820"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 name="Freeform 2413">
                <a:extLst>
                  <a:ext uri="{FF2B5EF4-FFF2-40B4-BE49-F238E27FC236}">
                    <a16:creationId xmlns:a16="http://schemas.microsoft.com/office/drawing/2014/main" id="{DC8F2209-306D-1EAE-8035-AA140442C050}"/>
                  </a:ext>
                </a:extLst>
              </p:cNvPr>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29" name="Freeform 2414">
                <a:extLst>
                  <a:ext uri="{FF2B5EF4-FFF2-40B4-BE49-F238E27FC236}">
                    <a16:creationId xmlns:a16="http://schemas.microsoft.com/office/drawing/2014/main" id="{CBFB14E4-3F05-9165-F54C-66BBDFAE568D}"/>
                  </a:ext>
                </a:extLst>
              </p:cNvPr>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 name="Freeform 2415">
                <a:extLst>
                  <a:ext uri="{FF2B5EF4-FFF2-40B4-BE49-F238E27FC236}">
                    <a16:creationId xmlns:a16="http://schemas.microsoft.com/office/drawing/2014/main" id="{8E1FEAB8-B672-5DF8-7836-F4C9FF27D0A6}"/>
                  </a:ext>
                </a:extLst>
              </p:cNvPr>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31" name="Freeform 2416">
                <a:extLst>
                  <a:ext uri="{FF2B5EF4-FFF2-40B4-BE49-F238E27FC236}">
                    <a16:creationId xmlns:a16="http://schemas.microsoft.com/office/drawing/2014/main" id="{5AF9064E-6916-F1AE-A166-8FCE48EEC249}"/>
                  </a:ext>
                </a:extLst>
              </p:cNvPr>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 name="Freeform 2417">
                <a:extLst>
                  <a:ext uri="{FF2B5EF4-FFF2-40B4-BE49-F238E27FC236}">
                    <a16:creationId xmlns:a16="http://schemas.microsoft.com/office/drawing/2014/main" id="{26428EC8-64DD-7201-93BA-E8EB056B32F3}"/>
                  </a:ext>
                </a:extLst>
              </p:cNvPr>
              <p:cNvSpPr>
                <a:spLocks/>
              </p:cNvSpPr>
              <p:nvPr/>
            </p:nvSpPr>
            <p:spPr bwMode="auto">
              <a:xfrm>
                <a:off x="2821"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4033" name="Freeform 2418">
                <a:extLst>
                  <a:ext uri="{FF2B5EF4-FFF2-40B4-BE49-F238E27FC236}">
                    <a16:creationId xmlns:a16="http://schemas.microsoft.com/office/drawing/2014/main" id="{E7054E48-AED7-D4C9-A7E5-F9DCE4D2B2DF}"/>
                  </a:ext>
                </a:extLst>
              </p:cNvPr>
              <p:cNvSpPr>
                <a:spLocks/>
              </p:cNvSpPr>
              <p:nvPr/>
            </p:nvSpPr>
            <p:spPr bwMode="auto">
              <a:xfrm>
                <a:off x="2820"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2221" name="Group 2419">
              <a:extLst>
                <a:ext uri="{FF2B5EF4-FFF2-40B4-BE49-F238E27FC236}">
                  <a16:creationId xmlns:a16="http://schemas.microsoft.com/office/drawing/2014/main" id="{92604C40-43D3-68AB-B5DD-1DC086827CBE}"/>
                </a:ext>
              </a:extLst>
            </p:cNvPr>
            <p:cNvGrpSpPr>
              <a:grpSpLocks/>
            </p:cNvGrpSpPr>
            <p:nvPr/>
          </p:nvGrpSpPr>
          <p:grpSpPr bwMode="auto">
            <a:xfrm>
              <a:off x="1703" y="1408"/>
              <a:ext cx="1647" cy="2452"/>
              <a:chOff x="2381" y="2210"/>
              <a:chExt cx="476" cy="791"/>
            </a:xfrm>
          </p:grpSpPr>
          <p:sp>
            <p:nvSpPr>
              <p:cNvPr id="3634" name="Freeform 2420">
                <a:extLst>
                  <a:ext uri="{FF2B5EF4-FFF2-40B4-BE49-F238E27FC236}">
                    <a16:creationId xmlns:a16="http://schemas.microsoft.com/office/drawing/2014/main" id="{C14073C2-070E-6BA8-FC65-0C0C07B9AEDF}"/>
                  </a:ext>
                </a:extLst>
              </p:cNvPr>
              <p:cNvSpPr>
                <a:spLocks/>
              </p:cNvSpPr>
              <p:nvPr/>
            </p:nvSpPr>
            <p:spPr bwMode="auto">
              <a:xfrm>
                <a:off x="2820"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5" name="Freeform 2421">
                <a:extLst>
                  <a:ext uri="{FF2B5EF4-FFF2-40B4-BE49-F238E27FC236}">
                    <a16:creationId xmlns:a16="http://schemas.microsoft.com/office/drawing/2014/main" id="{DA5E84C4-1038-FE9A-708B-4D3AB10A923E}"/>
                  </a:ext>
                </a:extLst>
              </p:cNvPr>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36" name="Freeform 2422">
                <a:extLst>
                  <a:ext uri="{FF2B5EF4-FFF2-40B4-BE49-F238E27FC236}">
                    <a16:creationId xmlns:a16="http://schemas.microsoft.com/office/drawing/2014/main" id="{1D20AFC0-067B-8AC1-81DD-FD0092E3B7E1}"/>
                  </a:ext>
                </a:extLst>
              </p:cNvPr>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7" name="Freeform 2423">
                <a:extLst>
                  <a:ext uri="{FF2B5EF4-FFF2-40B4-BE49-F238E27FC236}">
                    <a16:creationId xmlns:a16="http://schemas.microsoft.com/office/drawing/2014/main" id="{2CF922D8-32E7-2804-A92F-5FCE3EB4C921}"/>
                  </a:ext>
                </a:extLst>
              </p:cNvPr>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38" name="Freeform 2424">
                <a:extLst>
                  <a:ext uri="{FF2B5EF4-FFF2-40B4-BE49-F238E27FC236}">
                    <a16:creationId xmlns:a16="http://schemas.microsoft.com/office/drawing/2014/main" id="{E8D55587-32AB-3FC6-0E08-B4B6CAAB6580}"/>
                  </a:ext>
                </a:extLst>
              </p:cNvPr>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9" name="Freeform 2425">
                <a:extLst>
                  <a:ext uri="{FF2B5EF4-FFF2-40B4-BE49-F238E27FC236}">
                    <a16:creationId xmlns:a16="http://schemas.microsoft.com/office/drawing/2014/main" id="{4F004C8E-BD01-B8B5-63F2-A96374D5A4A3}"/>
                  </a:ext>
                </a:extLst>
              </p:cNvPr>
              <p:cNvSpPr>
                <a:spLocks/>
              </p:cNvSpPr>
              <p:nvPr/>
            </p:nvSpPr>
            <p:spPr bwMode="auto">
              <a:xfrm>
                <a:off x="2821"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0" name="Freeform 2426">
                <a:extLst>
                  <a:ext uri="{FF2B5EF4-FFF2-40B4-BE49-F238E27FC236}">
                    <a16:creationId xmlns:a16="http://schemas.microsoft.com/office/drawing/2014/main" id="{64C9090A-0550-C9AF-3898-8BC74AC80BEB}"/>
                  </a:ext>
                </a:extLst>
              </p:cNvPr>
              <p:cNvSpPr>
                <a:spLocks/>
              </p:cNvSpPr>
              <p:nvPr/>
            </p:nvSpPr>
            <p:spPr bwMode="auto">
              <a:xfrm>
                <a:off x="2820"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1" name="Freeform 2427">
                <a:extLst>
                  <a:ext uri="{FF2B5EF4-FFF2-40B4-BE49-F238E27FC236}">
                    <a16:creationId xmlns:a16="http://schemas.microsoft.com/office/drawing/2014/main" id="{04F600B7-2F1E-A50F-0CB8-25593E2BB153}"/>
                  </a:ext>
                </a:extLst>
              </p:cNvPr>
              <p:cNvSpPr>
                <a:spLocks/>
              </p:cNvSpPr>
              <p:nvPr/>
            </p:nvSpPr>
            <p:spPr bwMode="auto">
              <a:xfrm>
                <a:off x="2820"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2" name="Freeform 2428">
                <a:extLst>
                  <a:ext uri="{FF2B5EF4-FFF2-40B4-BE49-F238E27FC236}">
                    <a16:creationId xmlns:a16="http://schemas.microsoft.com/office/drawing/2014/main" id="{82DC099F-BA7D-E5AD-EE62-AF560AADA551}"/>
                  </a:ext>
                </a:extLst>
              </p:cNvPr>
              <p:cNvSpPr>
                <a:spLocks/>
              </p:cNvSpPr>
              <p:nvPr/>
            </p:nvSpPr>
            <p:spPr bwMode="auto">
              <a:xfrm>
                <a:off x="2382"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3" name="Freeform 2429">
                <a:extLst>
                  <a:ext uri="{FF2B5EF4-FFF2-40B4-BE49-F238E27FC236}">
                    <a16:creationId xmlns:a16="http://schemas.microsoft.com/office/drawing/2014/main" id="{127F1B23-4049-AF57-E67C-9EB70AF85F46}"/>
                  </a:ext>
                </a:extLst>
              </p:cNvPr>
              <p:cNvSpPr>
                <a:spLocks/>
              </p:cNvSpPr>
              <p:nvPr/>
            </p:nvSpPr>
            <p:spPr bwMode="auto">
              <a:xfrm>
                <a:off x="2382"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4" name="Freeform 2430">
                <a:extLst>
                  <a:ext uri="{FF2B5EF4-FFF2-40B4-BE49-F238E27FC236}">
                    <a16:creationId xmlns:a16="http://schemas.microsoft.com/office/drawing/2014/main" id="{FC3DF869-12C2-8DBA-6320-0001ED4F0FD6}"/>
                  </a:ext>
                </a:extLst>
              </p:cNvPr>
              <p:cNvSpPr>
                <a:spLocks/>
              </p:cNvSpPr>
              <p:nvPr/>
            </p:nvSpPr>
            <p:spPr bwMode="auto">
              <a:xfrm>
                <a:off x="2382" y="2526"/>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5" name="Freeform 2431">
                <a:extLst>
                  <a:ext uri="{FF2B5EF4-FFF2-40B4-BE49-F238E27FC236}">
                    <a16:creationId xmlns:a16="http://schemas.microsoft.com/office/drawing/2014/main" id="{B8FFF736-C8D5-B63A-2D0A-59BF17DCD150}"/>
                  </a:ext>
                </a:extLst>
              </p:cNvPr>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6" name="Freeform 2432">
                <a:extLst>
                  <a:ext uri="{FF2B5EF4-FFF2-40B4-BE49-F238E27FC236}">
                    <a16:creationId xmlns:a16="http://schemas.microsoft.com/office/drawing/2014/main" id="{1C499908-C240-385F-8B0B-16EFE4123496}"/>
                  </a:ext>
                </a:extLst>
              </p:cNvPr>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7" name="Freeform 2433">
                <a:extLst>
                  <a:ext uri="{FF2B5EF4-FFF2-40B4-BE49-F238E27FC236}">
                    <a16:creationId xmlns:a16="http://schemas.microsoft.com/office/drawing/2014/main" id="{EE7215C4-B218-0803-A71E-D372A3987ED8}"/>
                  </a:ext>
                </a:extLst>
              </p:cNvPr>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48" name="Freeform 2434">
                <a:extLst>
                  <a:ext uri="{FF2B5EF4-FFF2-40B4-BE49-F238E27FC236}">
                    <a16:creationId xmlns:a16="http://schemas.microsoft.com/office/drawing/2014/main" id="{E57319EE-442C-50E1-678C-A8913163E3C8}"/>
                  </a:ext>
                </a:extLst>
              </p:cNvPr>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9" name="Freeform 2435">
                <a:extLst>
                  <a:ext uri="{FF2B5EF4-FFF2-40B4-BE49-F238E27FC236}">
                    <a16:creationId xmlns:a16="http://schemas.microsoft.com/office/drawing/2014/main" id="{689BFD4B-D805-8B1C-BF49-2C43C291791B}"/>
                  </a:ext>
                </a:extLst>
              </p:cNvPr>
              <p:cNvSpPr>
                <a:spLocks/>
              </p:cNvSpPr>
              <p:nvPr/>
            </p:nvSpPr>
            <p:spPr bwMode="auto">
              <a:xfrm>
                <a:off x="2382"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0" name="Freeform 2436">
                <a:extLst>
                  <a:ext uri="{FF2B5EF4-FFF2-40B4-BE49-F238E27FC236}">
                    <a16:creationId xmlns:a16="http://schemas.microsoft.com/office/drawing/2014/main" id="{7C1F0D67-AC58-681D-7488-9C169BE96B22}"/>
                  </a:ext>
                </a:extLst>
              </p:cNvPr>
              <p:cNvSpPr>
                <a:spLocks/>
              </p:cNvSpPr>
              <p:nvPr/>
            </p:nvSpPr>
            <p:spPr bwMode="auto">
              <a:xfrm>
                <a:off x="2382"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1" name="Freeform 2437">
                <a:extLst>
                  <a:ext uri="{FF2B5EF4-FFF2-40B4-BE49-F238E27FC236}">
                    <a16:creationId xmlns:a16="http://schemas.microsoft.com/office/drawing/2014/main" id="{651AFD63-B9F3-DBEC-74BC-00F0014A6A0B}"/>
                  </a:ext>
                </a:extLst>
              </p:cNvPr>
              <p:cNvSpPr>
                <a:spLocks/>
              </p:cNvSpPr>
              <p:nvPr/>
            </p:nvSpPr>
            <p:spPr bwMode="auto">
              <a:xfrm>
                <a:off x="2382" y="2548"/>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2" name="Freeform 2438">
                <a:extLst>
                  <a:ext uri="{FF2B5EF4-FFF2-40B4-BE49-F238E27FC236}">
                    <a16:creationId xmlns:a16="http://schemas.microsoft.com/office/drawing/2014/main" id="{01948A80-1480-E4C2-2468-83B1BDBD76AF}"/>
                  </a:ext>
                </a:extLst>
              </p:cNvPr>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3" name="Freeform 2439">
                <a:extLst>
                  <a:ext uri="{FF2B5EF4-FFF2-40B4-BE49-F238E27FC236}">
                    <a16:creationId xmlns:a16="http://schemas.microsoft.com/office/drawing/2014/main" id="{62D09794-EDA1-3DD0-57C7-8CF7390888FF}"/>
                  </a:ext>
                </a:extLst>
              </p:cNvPr>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4" name="Freeform 2440">
                <a:extLst>
                  <a:ext uri="{FF2B5EF4-FFF2-40B4-BE49-F238E27FC236}">
                    <a16:creationId xmlns:a16="http://schemas.microsoft.com/office/drawing/2014/main" id="{C719FA12-36C4-FD05-FA02-908694889CDF}"/>
                  </a:ext>
                </a:extLst>
              </p:cNvPr>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5" name="Freeform 2441">
                <a:extLst>
                  <a:ext uri="{FF2B5EF4-FFF2-40B4-BE49-F238E27FC236}">
                    <a16:creationId xmlns:a16="http://schemas.microsoft.com/office/drawing/2014/main" id="{AFB2720B-78D8-5E53-9ABE-49E52A23E034}"/>
                  </a:ext>
                </a:extLst>
              </p:cNvPr>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6" name="Freeform 2442">
                <a:extLst>
                  <a:ext uri="{FF2B5EF4-FFF2-40B4-BE49-F238E27FC236}">
                    <a16:creationId xmlns:a16="http://schemas.microsoft.com/office/drawing/2014/main" id="{6D2ACB64-478E-03CB-A8B5-53DCE93CBF4A}"/>
                  </a:ext>
                </a:extLst>
              </p:cNvPr>
              <p:cNvSpPr>
                <a:spLocks/>
              </p:cNvSpPr>
              <p:nvPr/>
            </p:nvSpPr>
            <p:spPr bwMode="auto">
              <a:xfrm>
                <a:off x="2382"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7" name="Freeform 2443">
                <a:extLst>
                  <a:ext uri="{FF2B5EF4-FFF2-40B4-BE49-F238E27FC236}">
                    <a16:creationId xmlns:a16="http://schemas.microsoft.com/office/drawing/2014/main" id="{FDCBEC48-7C8E-3D6A-A364-EE1CD8BD34DB}"/>
                  </a:ext>
                </a:extLst>
              </p:cNvPr>
              <p:cNvSpPr>
                <a:spLocks/>
              </p:cNvSpPr>
              <p:nvPr/>
            </p:nvSpPr>
            <p:spPr bwMode="auto">
              <a:xfrm>
                <a:off x="2382"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58" name="Freeform 2444">
                <a:extLst>
                  <a:ext uri="{FF2B5EF4-FFF2-40B4-BE49-F238E27FC236}">
                    <a16:creationId xmlns:a16="http://schemas.microsoft.com/office/drawing/2014/main" id="{D3595772-52EA-EFC0-0739-BE8E4CDEE382}"/>
                  </a:ext>
                </a:extLst>
              </p:cNvPr>
              <p:cNvSpPr>
                <a:spLocks/>
              </p:cNvSpPr>
              <p:nvPr/>
            </p:nvSpPr>
            <p:spPr bwMode="auto">
              <a:xfrm>
                <a:off x="2382" y="2570"/>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9" name="Freeform 2445">
                <a:extLst>
                  <a:ext uri="{FF2B5EF4-FFF2-40B4-BE49-F238E27FC236}">
                    <a16:creationId xmlns:a16="http://schemas.microsoft.com/office/drawing/2014/main" id="{A6D02368-622A-779E-4D99-C0DE15432854}"/>
                  </a:ext>
                </a:extLst>
              </p:cNvPr>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0" name="Freeform 2446">
                <a:extLst>
                  <a:ext uri="{FF2B5EF4-FFF2-40B4-BE49-F238E27FC236}">
                    <a16:creationId xmlns:a16="http://schemas.microsoft.com/office/drawing/2014/main" id="{4A25E112-CE58-A8B7-C8F8-B0409A2704F3}"/>
                  </a:ext>
                </a:extLst>
              </p:cNvPr>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1" name="Freeform 2447">
                <a:extLst>
                  <a:ext uri="{FF2B5EF4-FFF2-40B4-BE49-F238E27FC236}">
                    <a16:creationId xmlns:a16="http://schemas.microsoft.com/office/drawing/2014/main" id="{287C89E9-0FE8-DAE6-635B-6217D2CF5424}"/>
                  </a:ext>
                </a:extLst>
              </p:cNvPr>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2" name="Freeform 2448">
                <a:extLst>
                  <a:ext uri="{FF2B5EF4-FFF2-40B4-BE49-F238E27FC236}">
                    <a16:creationId xmlns:a16="http://schemas.microsoft.com/office/drawing/2014/main" id="{CF1CA668-B3FD-B1AC-2FA9-59B3E80A0D33}"/>
                  </a:ext>
                </a:extLst>
              </p:cNvPr>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3" name="Freeform 2449">
                <a:extLst>
                  <a:ext uri="{FF2B5EF4-FFF2-40B4-BE49-F238E27FC236}">
                    <a16:creationId xmlns:a16="http://schemas.microsoft.com/office/drawing/2014/main" id="{6D402C69-3276-3549-A8FF-41B06DD0CA82}"/>
                  </a:ext>
                </a:extLst>
              </p:cNvPr>
              <p:cNvSpPr>
                <a:spLocks/>
              </p:cNvSpPr>
              <p:nvPr/>
            </p:nvSpPr>
            <p:spPr bwMode="auto">
              <a:xfrm>
                <a:off x="2382"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4" name="Freeform 2450">
                <a:extLst>
                  <a:ext uri="{FF2B5EF4-FFF2-40B4-BE49-F238E27FC236}">
                    <a16:creationId xmlns:a16="http://schemas.microsoft.com/office/drawing/2014/main" id="{90A94479-FAFB-B4A9-D841-60023D47D3CB}"/>
                  </a:ext>
                </a:extLst>
              </p:cNvPr>
              <p:cNvSpPr>
                <a:spLocks/>
              </p:cNvSpPr>
              <p:nvPr/>
            </p:nvSpPr>
            <p:spPr bwMode="auto">
              <a:xfrm>
                <a:off x="2382"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5" name="Freeform 2451">
                <a:extLst>
                  <a:ext uri="{FF2B5EF4-FFF2-40B4-BE49-F238E27FC236}">
                    <a16:creationId xmlns:a16="http://schemas.microsoft.com/office/drawing/2014/main" id="{4DAC3CE6-FDE2-460A-D2A9-BF6A527A0E86}"/>
                  </a:ext>
                </a:extLst>
              </p:cNvPr>
              <p:cNvSpPr>
                <a:spLocks/>
              </p:cNvSpPr>
              <p:nvPr/>
            </p:nvSpPr>
            <p:spPr bwMode="auto">
              <a:xfrm>
                <a:off x="2382" y="2592"/>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6" name="Freeform 2452">
                <a:extLst>
                  <a:ext uri="{FF2B5EF4-FFF2-40B4-BE49-F238E27FC236}">
                    <a16:creationId xmlns:a16="http://schemas.microsoft.com/office/drawing/2014/main" id="{C84ED816-75F5-4DAD-2534-ACEA27F2DBC2}"/>
                  </a:ext>
                </a:extLst>
              </p:cNvPr>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7" name="Freeform 2453">
                <a:extLst>
                  <a:ext uri="{FF2B5EF4-FFF2-40B4-BE49-F238E27FC236}">
                    <a16:creationId xmlns:a16="http://schemas.microsoft.com/office/drawing/2014/main" id="{BF60D956-DFCF-0A3B-86A1-083F426D32D5}"/>
                  </a:ext>
                </a:extLst>
              </p:cNvPr>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8" name="Freeform 2454">
                <a:extLst>
                  <a:ext uri="{FF2B5EF4-FFF2-40B4-BE49-F238E27FC236}">
                    <a16:creationId xmlns:a16="http://schemas.microsoft.com/office/drawing/2014/main" id="{7C4A38AD-42AA-206D-0EA5-3B535D6360AE}"/>
                  </a:ext>
                </a:extLst>
              </p:cNvPr>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69" name="Freeform 2455">
                <a:extLst>
                  <a:ext uri="{FF2B5EF4-FFF2-40B4-BE49-F238E27FC236}">
                    <a16:creationId xmlns:a16="http://schemas.microsoft.com/office/drawing/2014/main" id="{946C681E-748C-426E-970D-A41F9CF39CEB}"/>
                  </a:ext>
                </a:extLst>
              </p:cNvPr>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0" name="Freeform 2456">
                <a:extLst>
                  <a:ext uri="{FF2B5EF4-FFF2-40B4-BE49-F238E27FC236}">
                    <a16:creationId xmlns:a16="http://schemas.microsoft.com/office/drawing/2014/main" id="{4C1E7295-25FB-5340-72DB-55AD1E969FC1}"/>
                  </a:ext>
                </a:extLst>
              </p:cNvPr>
              <p:cNvSpPr>
                <a:spLocks/>
              </p:cNvSpPr>
              <p:nvPr/>
            </p:nvSpPr>
            <p:spPr bwMode="auto">
              <a:xfrm>
                <a:off x="2382"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1" name="Freeform 2457">
                <a:extLst>
                  <a:ext uri="{FF2B5EF4-FFF2-40B4-BE49-F238E27FC236}">
                    <a16:creationId xmlns:a16="http://schemas.microsoft.com/office/drawing/2014/main" id="{B0503A75-BF16-C813-58B0-406896842FA9}"/>
                  </a:ext>
                </a:extLst>
              </p:cNvPr>
              <p:cNvSpPr>
                <a:spLocks/>
              </p:cNvSpPr>
              <p:nvPr/>
            </p:nvSpPr>
            <p:spPr bwMode="auto">
              <a:xfrm>
                <a:off x="2382"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2" name="Freeform 2458">
                <a:extLst>
                  <a:ext uri="{FF2B5EF4-FFF2-40B4-BE49-F238E27FC236}">
                    <a16:creationId xmlns:a16="http://schemas.microsoft.com/office/drawing/2014/main" id="{55A868AF-7DFE-AFA4-D400-A2051B5888A5}"/>
                  </a:ext>
                </a:extLst>
              </p:cNvPr>
              <p:cNvSpPr>
                <a:spLocks/>
              </p:cNvSpPr>
              <p:nvPr/>
            </p:nvSpPr>
            <p:spPr bwMode="auto">
              <a:xfrm>
                <a:off x="2382" y="2614"/>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3" name="Freeform 2459">
                <a:extLst>
                  <a:ext uri="{FF2B5EF4-FFF2-40B4-BE49-F238E27FC236}">
                    <a16:creationId xmlns:a16="http://schemas.microsoft.com/office/drawing/2014/main" id="{1A297898-9832-092F-ED5A-B71D6998414E}"/>
                  </a:ext>
                </a:extLst>
              </p:cNvPr>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4" name="Freeform 2460">
                <a:extLst>
                  <a:ext uri="{FF2B5EF4-FFF2-40B4-BE49-F238E27FC236}">
                    <a16:creationId xmlns:a16="http://schemas.microsoft.com/office/drawing/2014/main" id="{7EF53BD0-2B3D-58D5-DBED-93656F063D56}"/>
                  </a:ext>
                </a:extLst>
              </p:cNvPr>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5" name="Freeform 2461">
                <a:extLst>
                  <a:ext uri="{FF2B5EF4-FFF2-40B4-BE49-F238E27FC236}">
                    <a16:creationId xmlns:a16="http://schemas.microsoft.com/office/drawing/2014/main" id="{839660DA-0EB0-D56F-43D0-9B5C77519480}"/>
                  </a:ext>
                </a:extLst>
              </p:cNvPr>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6" name="Freeform 2462">
                <a:extLst>
                  <a:ext uri="{FF2B5EF4-FFF2-40B4-BE49-F238E27FC236}">
                    <a16:creationId xmlns:a16="http://schemas.microsoft.com/office/drawing/2014/main" id="{C07AC0D6-6223-61DF-9A07-3BDFF0BCC583}"/>
                  </a:ext>
                </a:extLst>
              </p:cNvPr>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7" name="Freeform 2463">
                <a:extLst>
                  <a:ext uri="{FF2B5EF4-FFF2-40B4-BE49-F238E27FC236}">
                    <a16:creationId xmlns:a16="http://schemas.microsoft.com/office/drawing/2014/main" id="{8CBE5BF4-349E-62E3-DF33-85611AAB5815}"/>
                  </a:ext>
                </a:extLst>
              </p:cNvPr>
              <p:cNvSpPr>
                <a:spLocks/>
              </p:cNvSpPr>
              <p:nvPr/>
            </p:nvSpPr>
            <p:spPr bwMode="auto">
              <a:xfrm>
                <a:off x="2382"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8" name="Freeform 2464">
                <a:extLst>
                  <a:ext uri="{FF2B5EF4-FFF2-40B4-BE49-F238E27FC236}">
                    <a16:creationId xmlns:a16="http://schemas.microsoft.com/office/drawing/2014/main" id="{A8360878-2B51-D065-B172-EB630105B5D4}"/>
                  </a:ext>
                </a:extLst>
              </p:cNvPr>
              <p:cNvSpPr>
                <a:spLocks/>
              </p:cNvSpPr>
              <p:nvPr/>
            </p:nvSpPr>
            <p:spPr bwMode="auto">
              <a:xfrm>
                <a:off x="2382"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79" name="Freeform 2465">
                <a:extLst>
                  <a:ext uri="{FF2B5EF4-FFF2-40B4-BE49-F238E27FC236}">
                    <a16:creationId xmlns:a16="http://schemas.microsoft.com/office/drawing/2014/main" id="{6610D6B8-6A91-2D8C-4712-87AEEB50B3EF}"/>
                  </a:ext>
                </a:extLst>
              </p:cNvPr>
              <p:cNvSpPr>
                <a:spLocks/>
              </p:cNvSpPr>
              <p:nvPr/>
            </p:nvSpPr>
            <p:spPr bwMode="auto">
              <a:xfrm>
                <a:off x="2382" y="2636"/>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0" name="Freeform 2466">
                <a:extLst>
                  <a:ext uri="{FF2B5EF4-FFF2-40B4-BE49-F238E27FC236}">
                    <a16:creationId xmlns:a16="http://schemas.microsoft.com/office/drawing/2014/main" id="{A90BB616-BF60-A091-BFCB-CC2168CF87C5}"/>
                  </a:ext>
                </a:extLst>
              </p:cNvPr>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1" name="Freeform 2467">
                <a:extLst>
                  <a:ext uri="{FF2B5EF4-FFF2-40B4-BE49-F238E27FC236}">
                    <a16:creationId xmlns:a16="http://schemas.microsoft.com/office/drawing/2014/main" id="{CAB53AD8-8807-9071-E2F8-A91F94699033}"/>
                  </a:ext>
                </a:extLst>
              </p:cNvPr>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2" name="Freeform 2468">
                <a:extLst>
                  <a:ext uri="{FF2B5EF4-FFF2-40B4-BE49-F238E27FC236}">
                    <a16:creationId xmlns:a16="http://schemas.microsoft.com/office/drawing/2014/main" id="{068B9E23-6AC9-3D9B-9BA9-246B8D3EDA84}"/>
                  </a:ext>
                </a:extLst>
              </p:cNvPr>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3" name="Freeform 2469">
                <a:extLst>
                  <a:ext uri="{FF2B5EF4-FFF2-40B4-BE49-F238E27FC236}">
                    <a16:creationId xmlns:a16="http://schemas.microsoft.com/office/drawing/2014/main" id="{6750A287-A77B-C7BA-B79A-F627A743979E}"/>
                  </a:ext>
                </a:extLst>
              </p:cNvPr>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4" name="Freeform 2470">
                <a:extLst>
                  <a:ext uri="{FF2B5EF4-FFF2-40B4-BE49-F238E27FC236}">
                    <a16:creationId xmlns:a16="http://schemas.microsoft.com/office/drawing/2014/main" id="{6432C93E-A4EB-926E-1EED-DBC7B7CFF25C}"/>
                  </a:ext>
                </a:extLst>
              </p:cNvPr>
              <p:cNvSpPr>
                <a:spLocks/>
              </p:cNvSpPr>
              <p:nvPr/>
            </p:nvSpPr>
            <p:spPr bwMode="auto">
              <a:xfrm>
                <a:off x="2382"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5" name="Freeform 2471">
                <a:extLst>
                  <a:ext uri="{FF2B5EF4-FFF2-40B4-BE49-F238E27FC236}">
                    <a16:creationId xmlns:a16="http://schemas.microsoft.com/office/drawing/2014/main" id="{9DB6820E-C6A8-527C-7713-A1A28D73D9F6}"/>
                  </a:ext>
                </a:extLst>
              </p:cNvPr>
              <p:cNvSpPr>
                <a:spLocks/>
              </p:cNvSpPr>
              <p:nvPr/>
            </p:nvSpPr>
            <p:spPr bwMode="auto">
              <a:xfrm>
                <a:off x="2382"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6" name="Freeform 2472">
                <a:extLst>
                  <a:ext uri="{FF2B5EF4-FFF2-40B4-BE49-F238E27FC236}">
                    <a16:creationId xmlns:a16="http://schemas.microsoft.com/office/drawing/2014/main" id="{55882717-E221-393F-9EFF-6DF28C82E4B1}"/>
                  </a:ext>
                </a:extLst>
              </p:cNvPr>
              <p:cNvSpPr>
                <a:spLocks/>
              </p:cNvSpPr>
              <p:nvPr/>
            </p:nvSpPr>
            <p:spPr bwMode="auto">
              <a:xfrm>
                <a:off x="2382" y="2658"/>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7" name="Freeform 2473">
                <a:extLst>
                  <a:ext uri="{FF2B5EF4-FFF2-40B4-BE49-F238E27FC236}">
                    <a16:creationId xmlns:a16="http://schemas.microsoft.com/office/drawing/2014/main" id="{2195DB2A-88A3-59E3-3BED-C50693B0AA34}"/>
                  </a:ext>
                </a:extLst>
              </p:cNvPr>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88" name="Freeform 2474">
                <a:extLst>
                  <a:ext uri="{FF2B5EF4-FFF2-40B4-BE49-F238E27FC236}">
                    <a16:creationId xmlns:a16="http://schemas.microsoft.com/office/drawing/2014/main" id="{7F28839E-8D76-0CA7-608A-E32AC720AF9C}"/>
                  </a:ext>
                </a:extLst>
              </p:cNvPr>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 name="Freeform 2475">
                <a:extLst>
                  <a:ext uri="{FF2B5EF4-FFF2-40B4-BE49-F238E27FC236}">
                    <a16:creationId xmlns:a16="http://schemas.microsoft.com/office/drawing/2014/main" id="{75CB2192-C4B4-AED4-99AF-61572AAD2EA1}"/>
                  </a:ext>
                </a:extLst>
              </p:cNvPr>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0" name="Freeform 2476">
                <a:extLst>
                  <a:ext uri="{FF2B5EF4-FFF2-40B4-BE49-F238E27FC236}">
                    <a16:creationId xmlns:a16="http://schemas.microsoft.com/office/drawing/2014/main" id="{222D2EFE-2FDB-4C39-6E7F-EF4E404AE2C7}"/>
                  </a:ext>
                </a:extLst>
              </p:cNvPr>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1" name="Freeform 2477">
                <a:extLst>
                  <a:ext uri="{FF2B5EF4-FFF2-40B4-BE49-F238E27FC236}">
                    <a16:creationId xmlns:a16="http://schemas.microsoft.com/office/drawing/2014/main" id="{222E029D-80EB-381E-EF1C-52EA1E8E3576}"/>
                  </a:ext>
                </a:extLst>
              </p:cNvPr>
              <p:cNvSpPr>
                <a:spLocks/>
              </p:cNvSpPr>
              <p:nvPr/>
            </p:nvSpPr>
            <p:spPr bwMode="auto">
              <a:xfrm>
                <a:off x="2382"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2" name="Freeform 2478">
                <a:extLst>
                  <a:ext uri="{FF2B5EF4-FFF2-40B4-BE49-F238E27FC236}">
                    <a16:creationId xmlns:a16="http://schemas.microsoft.com/office/drawing/2014/main" id="{C11C8E75-D3EF-FBFE-CDD1-6364016BDA56}"/>
                  </a:ext>
                </a:extLst>
              </p:cNvPr>
              <p:cNvSpPr>
                <a:spLocks/>
              </p:cNvSpPr>
              <p:nvPr/>
            </p:nvSpPr>
            <p:spPr bwMode="auto">
              <a:xfrm>
                <a:off x="2382"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3" name="Freeform 2479">
                <a:extLst>
                  <a:ext uri="{FF2B5EF4-FFF2-40B4-BE49-F238E27FC236}">
                    <a16:creationId xmlns:a16="http://schemas.microsoft.com/office/drawing/2014/main" id="{C13C99F1-D94E-6F21-A37F-613963787749}"/>
                  </a:ext>
                </a:extLst>
              </p:cNvPr>
              <p:cNvSpPr>
                <a:spLocks/>
              </p:cNvSpPr>
              <p:nvPr/>
            </p:nvSpPr>
            <p:spPr bwMode="auto">
              <a:xfrm>
                <a:off x="2382" y="2680"/>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4" name="Freeform 2480">
                <a:extLst>
                  <a:ext uri="{FF2B5EF4-FFF2-40B4-BE49-F238E27FC236}">
                    <a16:creationId xmlns:a16="http://schemas.microsoft.com/office/drawing/2014/main" id="{3D6281B8-9E51-F54C-FE69-49AAFFEE823B}"/>
                  </a:ext>
                </a:extLst>
              </p:cNvPr>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5" name="Freeform 2481">
                <a:extLst>
                  <a:ext uri="{FF2B5EF4-FFF2-40B4-BE49-F238E27FC236}">
                    <a16:creationId xmlns:a16="http://schemas.microsoft.com/office/drawing/2014/main" id="{E9BC6E7B-FC48-376D-1E3E-D47EA7F1880D}"/>
                  </a:ext>
                </a:extLst>
              </p:cNvPr>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6" name="Freeform 2482">
                <a:extLst>
                  <a:ext uri="{FF2B5EF4-FFF2-40B4-BE49-F238E27FC236}">
                    <a16:creationId xmlns:a16="http://schemas.microsoft.com/office/drawing/2014/main" id="{08A2712D-61B1-AD31-37B8-DC5F26C17134}"/>
                  </a:ext>
                </a:extLst>
              </p:cNvPr>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7" name="Freeform 2483">
                <a:extLst>
                  <a:ext uri="{FF2B5EF4-FFF2-40B4-BE49-F238E27FC236}">
                    <a16:creationId xmlns:a16="http://schemas.microsoft.com/office/drawing/2014/main" id="{A332E188-8300-A344-61C7-646C0C9CCC74}"/>
                  </a:ext>
                </a:extLst>
              </p:cNvPr>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8" name="Freeform 2484">
                <a:extLst>
                  <a:ext uri="{FF2B5EF4-FFF2-40B4-BE49-F238E27FC236}">
                    <a16:creationId xmlns:a16="http://schemas.microsoft.com/office/drawing/2014/main" id="{275FE2E1-B361-2D8C-4C69-07EB719EBC30}"/>
                  </a:ext>
                </a:extLst>
              </p:cNvPr>
              <p:cNvSpPr>
                <a:spLocks/>
              </p:cNvSpPr>
              <p:nvPr/>
            </p:nvSpPr>
            <p:spPr bwMode="auto">
              <a:xfrm>
                <a:off x="2382"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99" name="Freeform 2485">
                <a:extLst>
                  <a:ext uri="{FF2B5EF4-FFF2-40B4-BE49-F238E27FC236}">
                    <a16:creationId xmlns:a16="http://schemas.microsoft.com/office/drawing/2014/main" id="{B9DD8268-070A-F06A-0DD4-BFAA8DBF16CB}"/>
                  </a:ext>
                </a:extLst>
              </p:cNvPr>
              <p:cNvSpPr>
                <a:spLocks/>
              </p:cNvSpPr>
              <p:nvPr/>
            </p:nvSpPr>
            <p:spPr bwMode="auto">
              <a:xfrm>
                <a:off x="2382"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0" name="Freeform 2486">
                <a:extLst>
                  <a:ext uri="{FF2B5EF4-FFF2-40B4-BE49-F238E27FC236}">
                    <a16:creationId xmlns:a16="http://schemas.microsoft.com/office/drawing/2014/main" id="{B4DF6552-98F8-FC43-6C2E-0ED0E1160EF9}"/>
                  </a:ext>
                </a:extLst>
              </p:cNvPr>
              <p:cNvSpPr>
                <a:spLocks/>
              </p:cNvSpPr>
              <p:nvPr/>
            </p:nvSpPr>
            <p:spPr bwMode="auto">
              <a:xfrm>
                <a:off x="2382" y="2702"/>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1" name="Freeform 2487">
                <a:extLst>
                  <a:ext uri="{FF2B5EF4-FFF2-40B4-BE49-F238E27FC236}">
                    <a16:creationId xmlns:a16="http://schemas.microsoft.com/office/drawing/2014/main" id="{D0CD055C-E0A3-EF0C-FD25-C146FE621B70}"/>
                  </a:ext>
                </a:extLst>
              </p:cNvPr>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2" name="Freeform 2488">
                <a:extLst>
                  <a:ext uri="{FF2B5EF4-FFF2-40B4-BE49-F238E27FC236}">
                    <a16:creationId xmlns:a16="http://schemas.microsoft.com/office/drawing/2014/main" id="{0E3644BD-7DD1-0772-671B-DD9C9BCAF5C6}"/>
                  </a:ext>
                </a:extLst>
              </p:cNvPr>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3" name="Freeform 2489">
                <a:extLst>
                  <a:ext uri="{FF2B5EF4-FFF2-40B4-BE49-F238E27FC236}">
                    <a16:creationId xmlns:a16="http://schemas.microsoft.com/office/drawing/2014/main" id="{2884582F-962B-64C0-2234-1C60879270A1}"/>
                  </a:ext>
                </a:extLst>
              </p:cNvPr>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4" name="Freeform 2490">
                <a:extLst>
                  <a:ext uri="{FF2B5EF4-FFF2-40B4-BE49-F238E27FC236}">
                    <a16:creationId xmlns:a16="http://schemas.microsoft.com/office/drawing/2014/main" id="{97B50279-EE66-BCCA-C8EA-6664560C95EB}"/>
                  </a:ext>
                </a:extLst>
              </p:cNvPr>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5" name="Freeform 2491">
                <a:extLst>
                  <a:ext uri="{FF2B5EF4-FFF2-40B4-BE49-F238E27FC236}">
                    <a16:creationId xmlns:a16="http://schemas.microsoft.com/office/drawing/2014/main" id="{40C75298-D241-A36D-B34F-C74FE4276230}"/>
                  </a:ext>
                </a:extLst>
              </p:cNvPr>
              <p:cNvSpPr>
                <a:spLocks/>
              </p:cNvSpPr>
              <p:nvPr/>
            </p:nvSpPr>
            <p:spPr bwMode="auto">
              <a:xfrm>
                <a:off x="2382"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6" name="Freeform 2492">
                <a:extLst>
                  <a:ext uri="{FF2B5EF4-FFF2-40B4-BE49-F238E27FC236}">
                    <a16:creationId xmlns:a16="http://schemas.microsoft.com/office/drawing/2014/main" id="{98E71CF4-53B7-2860-B601-7166D3723D06}"/>
                  </a:ext>
                </a:extLst>
              </p:cNvPr>
              <p:cNvSpPr>
                <a:spLocks/>
              </p:cNvSpPr>
              <p:nvPr/>
            </p:nvSpPr>
            <p:spPr bwMode="auto">
              <a:xfrm>
                <a:off x="2382"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7" name="Freeform 2493">
                <a:extLst>
                  <a:ext uri="{FF2B5EF4-FFF2-40B4-BE49-F238E27FC236}">
                    <a16:creationId xmlns:a16="http://schemas.microsoft.com/office/drawing/2014/main" id="{7677F52E-C437-7B92-BFD0-10658273F91F}"/>
                  </a:ext>
                </a:extLst>
              </p:cNvPr>
              <p:cNvSpPr>
                <a:spLocks/>
              </p:cNvSpPr>
              <p:nvPr/>
            </p:nvSpPr>
            <p:spPr bwMode="auto">
              <a:xfrm>
                <a:off x="2382" y="2724"/>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8" name="Freeform 2494">
                <a:extLst>
                  <a:ext uri="{FF2B5EF4-FFF2-40B4-BE49-F238E27FC236}">
                    <a16:creationId xmlns:a16="http://schemas.microsoft.com/office/drawing/2014/main" id="{770E5DD7-46AB-BC02-F329-D9AF83F3D0E4}"/>
                  </a:ext>
                </a:extLst>
              </p:cNvPr>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09" name="Freeform 2495">
                <a:extLst>
                  <a:ext uri="{FF2B5EF4-FFF2-40B4-BE49-F238E27FC236}">
                    <a16:creationId xmlns:a16="http://schemas.microsoft.com/office/drawing/2014/main" id="{6C694487-F547-BB13-BB4E-85F3C330C4BF}"/>
                  </a:ext>
                </a:extLst>
              </p:cNvPr>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0" name="Freeform 2496">
                <a:extLst>
                  <a:ext uri="{FF2B5EF4-FFF2-40B4-BE49-F238E27FC236}">
                    <a16:creationId xmlns:a16="http://schemas.microsoft.com/office/drawing/2014/main" id="{C637D5AC-6608-BFC6-8DEF-A0E93BF59FDB}"/>
                  </a:ext>
                </a:extLst>
              </p:cNvPr>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1" name="Freeform 2497">
                <a:extLst>
                  <a:ext uri="{FF2B5EF4-FFF2-40B4-BE49-F238E27FC236}">
                    <a16:creationId xmlns:a16="http://schemas.microsoft.com/office/drawing/2014/main" id="{C89725CC-04AF-F15F-469C-1E9E51EC4001}"/>
                  </a:ext>
                </a:extLst>
              </p:cNvPr>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2" name="Freeform 2498">
                <a:extLst>
                  <a:ext uri="{FF2B5EF4-FFF2-40B4-BE49-F238E27FC236}">
                    <a16:creationId xmlns:a16="http://schemas.microsoft.com/office/drawing/2014/main" id="{9735F8BA-4C7B-9F32-18B3-56E44D61D624}"/>
                  </a:ext>
                </a:extLst>
              </p:cNvPr>
              <p:cNvSpPr>
                <a:spLocks/>
              </p:cNvSpPr>
              <p:nvPr/>
            </p:nvSpPr>
            <p:spPr bwMode="auto">
              <a:xfrm>
                <a:off x="2382"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3" name="Freeform 2499">
                <a:extLst>
                  <a:ext uri="{FF2B5EF4-FFF2-40B4-BE49-F238E27FC236}">
                    <a16:creationId xmlns:a16="http://schemas.microsoft.com/office/drawing/2014/main" id="{34174FD1-B473-61BA-10AB-651F9E541667}"/>
                  </a:ext>
                </a:extLst>
              </p:cNvPr>
              <p:cNvSpPr>
                <a:spLocks/>
              </p:cNvSpPr>
              <p:nvPr/>
            </p:nvSpPr>
            <p:spPr bwMode="auto">
              <a:xfrm>
                <a:off x="2382"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4" name="Freeform 2500">
                <a:extLst>
                  <a:ext uri="{FF2B5EF4-FFF2-40B4-BE49-F238E27FC236}">
                    <a16:creationId xmlns:a16="http://schemas.microsoft.com/office/drawing/2014/main" id="{A23D3688-896D-3320-6616-11AEF39648DF}"/>
                  </a:ext>
                </a:extLst>
              </p:cNvPr>
              <p:cNvSpPr>
                <a:spLocks/>
              </p:cNvSpPr>
              <p:nvPr/>
            </p:nvSpPr>
            <p:spPr bwMode="auto">
              <a:xfrm>
                <a:off x="2382" y="2746"/>
                <a:ext cx="29"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5" name="Freeform 2501">
                <a:extLst>
                  <a:ext uri="{FF2B5EF4-FFF2-40B4-BE49-F238E27FC236}">
                    <a16:creationId xmlns:a16="http://schemas.microsoft.com/office/drawing/2014/main" id="{FEF68E39-A52B-AAF5-0853-94CB2B71598D}"/>
                  </a:ext>
                </a:extLst>
              </p:cNvPr>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6" name="Freeform 2502">
                <a:extLst>
                  <a:ext uri="{FF2B5EF4-FFF2-40B4-BE49-F238E27FC236}">
                    <a16:creationId xmlns:a16="http://schemas.microsoft.com/office/drawing/2014/main" id="{E4C6E300-0C9E-5F29-C933-471E297AA98F}"/>
                  </a:ext>
                </a:extLst>
              </p:cNvPr>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7" name="Freeform 2503">
                <a:extLst>
                  <a:ext uri="{FF2B5EF4-FFF2-40B4-BE49-F238E27FC236}">
                    <a16:creationId xmlns:a16="http://schemas.microsoft.com/office/drawing/2014/main" id="{0BD40C89-40D5-E379-FF0B-8ABA90F45343}"/>
                  </a:ext>
                </a:extLst>
              </p:cNvPr>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18" name="Freeform 2504">
                <a:extLst>
                  <a:ext uri="{FF2B5EF4-FFF2-40B4-BE49-F238E27FC236}">
                    <a16:creationId xmlns:a16="http://schemas.microsoft.com/office/drawing/2014/main" id="{F5203185-8D7C-221B-49AA-CD0299236901}"/>
                  </a:ext>
                </a:extLst>
              </p:cNvPr>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9" name="Freeform 2505">
                <a:extLst>
                  <a:ext uri="{FF2B5EF4-FFF2-40B4-BE49-F238E27FC236}">
                    <a16:creationId xmlns:a16="http://schemas.microsoft.com/office/drawing/2014/main" id="{B94E446D-F3AB-5F9B-1FD2-E4338B31FE58}"/>
                  </a:ext>
                </a:extLst>
              </p:cNvPr>
              <p:cNvSpPr>
                <a:spLocks/>
              </p:cNvSpPr>
              <p:nvPr/>
            </p:nvSpPr>
            <p:spPr bwMode="auto">
              <a:xfrm>
                <a:off x="2382"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0" name="Freeform 2506">
                <a:extLst>
                  <a:ext uri="{FF2B5EF4-FFF2-40B4-BE49-F238E27FC236}">
                    <a16:creationId xmlns:a16="http://schemas.microsoft.com/office/drawing/2014/main" id="{66DF7A0F-1733-BF02-A470-A90287C975D6}"/>
                  </a:ext>
                </a:extLst>
              </p:cNvPr>
              <p:cNvSpPr>
                <a:spLocks/>
              </p:cNvSpPr>
              <p:nvPr/>
            </p:nvSpPr>
            <p:spPr bwMode="auto">
              <a:xfrm>
                <a:off x="2382"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1" name="Freeform 2507">
                <a:extLst>
                  <a:ext uri="{FF2B5EF4-FFF2-40B4-BE49-F238E27FC236}">
                    <a16:creationId xmlns:a16="http://schemas.microsoft.com/office/drawing/2014/main" id="{34E01C1E-45EC-BDE8-618B-59E7FCEAC009}"/>
                  </a:ext>
                </a:extLst>
              </p:cNvPr>
              <p:cNvSpPr>
                <a:spLocks/>
              </p:cNvSpPr>
              <p:nvPr/>
            </p:nvSpPr>
            <p:spPr bwMode="auto">
              <a:xfrm>
                <a:off x="2382" y="2768"/>
                <a:ext cx="29"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2" name="Freeform 2508">
                <a:extLst>
                  <a:ext uri="{FF2B5EF4-FFF2-40B4-BE49-F238E27FC236}">
                    <a16:creationId xmlns:a16="http://schemas.microsoft.com/office/drawing/2014/main" id="{6A9BDE46-DE32-FF32-8D1A-3597D5A50E36}"/>
                  </a:ext>
                </a:extLst>
              </p:cNvPr>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3" name="Freeform 2509">
                <a:extLst>
                  <a:ext uri="{FF2B5EF4-FFF2-40B4-BE49-F238E27FC236}">
                    <a16:creationId xmlns:a16="http://schemas.microsoft.com/office/drawing/2014/main" id="{B36C7C98-11D4-5A97-E238-345D7EADBC70}"/>
                  </a:ext>
                </a:extLst>
              </p:cNvPr>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4" name="Freeform 2510">
                <a:extLst>
                  <a:ext uri="{FF2B5EF4-FFF2-40B4-BE49-F238E27FC236}">
                    <a16:creationId xmlns:a16="http://schemas.microsoft.com/office/drawing/2014/main" id="{84A99243-9096-8FC6-33BC-7843508F1FCC}"/>
                  </a:ext>
                </a:extLst>
              </p:cNvPr>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5" name="Freeform 2511">
                <a:extLst>
                  <a:ext uri="{FF2B5EF4-FFF2-40B4-BE49-F238E27FC236}">
                    <a16:creationId xmlns:a16="http://schemas.microsoft.com/office/drawing/2014/main" id="{429941A9-1BC8-691C-9CD5-46496A593876}"/>
                  </a:ext>
                </a:extLst>
              </p:cNvPr>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6" name="Freeform 2512">
                <a:extLst>
                  <a:ext uri="{FF2B5EF4-FFF2-40B4-BE49-F238E27FC236}">
                    <a16:creationId xmlns:a16="http://schemas.microsoft.com/office/drawing/2014/main" id="{D1F57D2A-CFC2-DADF-E5A8-0DAC4DAF7288}"/>
                  </a:ext>
                </a:extLst>
              </p:cNvPr>
              <p:cNvSpPr>
                <a:spLocks/>
              </p:cNvSpPr>
              <p:nvPr/>
            </p:nvSpPr>
            <p:spPr bwMode="auto">
              <a:xfrm>
                <a:off x="2382"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7" name="Freeform 2513">
                <a:extLst>
                  <a:ext uri="{FF2B5EF4-FFF2-40B4-BE49-F238E27FC236}">
                    <a16:creationId xmlns:a16="http://schemas.microsoft.com/office/drawing/2014/main" id="{F23BE216-402C-17E7-E141-4766A9F44261}"/>
                  </a:ext>
                </a:extLst>
              </p:cNvPr>
              <p:cNvSpPr>
                <a:spLocks/>
              </p:cNvSpPr>
              <p:nvPr/>
            </p:nvSpPr>
            <p:spPr bwMode="auto">
              <a:xfrm>
                <a:off x="2382"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28" name="Freeform 2514">
                <a:extLst>
                  <a:ext uri="{FF2B5EF4-FFF2-40B4-BE49-F238E27FC236}">
                    <a16:creationId xmlns:a16="http://schemas.microsoft.com/office/drawing/2014/main" id="{6B877B77-DF5B-D30C-0D91-3942E75C38D6}"/>
                  </a:ext>
                </a:extLst>
              </p:cNvPr>
              <p:cNvSpPr>
                <a:spLocks/>
              </p:cNvSpPr>
              <p:nvPr/>
            </p:nvSpPr>
            <p:spPr bwMode="auto">
              <a:xfrm>
                <a:off x="2382" y="2789"/>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29" name="Freeform 2515">
                <a:extLst>
                  <a:ext uri="{FF2B5EF4-FFF2-40B4-BE49-F238E27FC236}">
                    <a16:creationId xmlns:a16="http://schemas.microsoft.com/office/drawing/2014/main" id="{8A33AFFE-4F52-454D-895D-A70D61AE320B}"/>
                  </a:ext>
                </a:extLst>
              </p:cNvPr>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0" name="Freeform 2516">
                <a:extLst>
                  <a:ext uri="{FF2B5EF4-FFF2-40B4-BE49-F238E27FC236}">
                    <a16:creationId xmlns:a16="http://schemas.microsoft.com/office/drawing/2014/main" id="{68EED1B1-6676-3748-16F0-7CAFCECE735B}"/>
                  </a:ext>
                </a:extLst>
              </p:cNvPr>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1" name="Freeform 2517">
                <a:extLst>
                  <a:ext uri="{FF2B5EF4-FFF2-40B4-BE49-F238E27FC236}">
                    <a16:creationId xmlns:a16="http://schemas.microsoft.com/office/drawing/2014/main" id="{945CE62E-0ECF-5002-E17C-CEB6012D33F1}"/>
                  </a:ext>
                </a:extLst>
              </p:cNvPr>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2" name="Freeform 2518">
                <a:extLst>
                  <a:ext uri="{FF2B5EF4-FFF2-40B4-BE49-F238E27FC236}">
                    <a16:creationId xmlns:a16="http://schemas.microsoft.com/office/drawing/2014/main" id="{FDB0D501-BE8A-309F-1FD7-9DB728CB2BB8}"/>
                  </a:ext>
                </a:extLst>
              </p:cNvPr>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3" name="Freeform 2519">
                <a:extLst>
                  <a:ext uri="{FF2B5EF4-FFF2-40B4-BE49-F238E27FC236}">
                    <a16:creationId xmlns:a16="http://schemas.microsoft.com/office/drawing/2014/main" id="{08732A02-F736-EC5B-3589-C8621A156EEB}"/>
                  </a:ext>
                </a:extLst>
              </p:cNvPr>
              <p:cNvSpPr>
                <a:spLocks/>
              </p:cNvSpPr>
              <p:nvPr/>
            </p:nvSpPr>
            <p:spPr bwMode="auto">
              <a:xfrm>
                <a:off x="2382"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4" name="Freeform 2520">
                <a:extLst>
                  <a:ext uri="{FF2B5EF4-FFF2-40B4-BE49-F238E27FC236}">
                    <a16:creationId xmlns:a16="http://schemas.microsoft.com/office/drawing/2014/main" id="{F17FDBE7-B2ED-37B8-4056-B24C01F4181B}"/>
                  </a:ext>
                </a:extLst>
              </p:cNvPr>
              <p:cNvSpPr>
                <a:spLocks/>
              </p:cNvSpPr>
              <p:nvPr/>
            </p:nvSpPr>
            <p:spPr bwMode="auto">
              <a:xfrm>
                <a:off x="2382"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5" name="Freeform 2521">
                <a:extLst>
                  <a:ext uri="{FF2B5EF4-FFF2-40B4-BE49-F238E27FC236}">
                    <a16:creationId xmlns:a16="http://schemas.microsoft.com/office/drawing/2014/main" id="{F76901BC-D55B-EEB0-14A7-B855273BBD86}"/>
                  </a:ext>
                </a:extLst>
              </p:cNvPr>
              <p:cNvSpPr>
                <a:spLocks/>
              </p:cNvSpPr>
              <p:nvPr/>
            </p:nvSpPr>
            <p:spPr bwMode="auto">
              <a:xfrm>
                <a:off x="2382" y="2811"/>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6" name="Freeform 2522">
                <a:extLst>
                  <a:ext uri="{FF2B5EF4-FFF2-40B4-BE49-F238E27FC236}">
                    <a16:creationId xmlns:a16="http://schemas.microsoft.com/office/drawing/2014/main" id="{FD057F28-161C-4DFE-1BE6-C4957932F98E}"/>
                  </a:ext>
                </a:extLst>
              </p:cNvPr>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7" name="Freeform 2523">
                <a:extLst>
                  <a:ext uri="{FF2B5EF4-FFF2-40B4-BE49-F238E27FC236}">
                    <a16:creationId xmlns:a16="http://schemas.microsoft.com/office/drawing/2014/main" id="{F15DCB94-C999-5CAF-7C5B-C895FE78BC01}"/>
                  </a:ext>
                </a:extLst>
              </p:cNvPr>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8" name="Freeform 2524">
                <a:extLst>
                  <a:ext uri="{FF2B5EF4-FFF2-40B4-BE49-F238E27FC236}">
                    <a16:creationId xmlns:a16="http://schemas.microsoft.com/office/drawing/2014/main" id="{2ACB0F6F-4067-A9F7-AA95-337661E502E1}"/>
                  </a:ext>
                </a:extLst>
              </p:cNvPr>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39" name="Freeform 2525">
                <a:extLst>
                  <a:ext uri="{FF2B5EF4-FFF2-40B4-BE49-F238E27FC236}">
                    <a16:creationId xmlns:a16="http://schemas.microsoft.com/office/drawing/2014/main" id="{E7BA116D-E951-11EC-70B4-55058C3B1978}"/>
                  </a:ext>
                </a:extLst>
              </p:cNvPr>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0" name="Freeform 2526">
                <a:extLst>
                  <a:ext uri="{FF2B5EF4-FFF2-40B4-BE49-F238E27FC236}">
                    <a16:creationId xmlns:a16="http://schemas.microsoft.com/office/drawing/2014/main" id="{A622776B-D73F-A934-027F-1863CB0CEDF2}"/>
                  </a:ext>
                </a:extLst>
              </p:cNvPr>
              <p:cNvSpPr>
                <a:spLocks/>
              </p:cNvSpPr>
              <p:nvPr/>
            </p:nvSpPr>
            <p:spPr bwMode="auto">
              <a:xfrm>
                <a:off x="2382"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1" name="Freeform 2527">
                <a:extLst>
                  <a:ext uri="{FF2B5EF4-FFF2-40B4-BE49-F238E27FC236}">
                    <a16:creationId xmlns:a16="http://schemas.microsoft.com/office/drawing/2014/main" id="{ACEB0563-F176-2A60-EB7F-03BA97646812}"/>
                  </a:ext>
                </a:extLst>
              </p:cNvPr>
              <p:cNvSpPr>
                <a:spLocks/>
              </p:cNvSpPr>
              <p:nvPr/>
            </p:nvSpPr>
            <p:spPr bwMode="auto">
              <a:xfrm>
                <a:off x="2382"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2" name="Freeform 2528">
                <a:extLst>
                  <a:ext uri="{FF2B5EF4-FFF2-40B4-BE49-F238E27FC236}">
                    <a16:creationId xmlns:a16="http://schemas.microsoft.com/office/drawing/2014/main" id="{349C9A68-838B-F1D2-E055-FAE3FE0A40B1}"/>
                  </a:ext>
                </a:extLst>
              </p:cNvPr>
              <p:cNvSpPr>
                <a:spLocks/>
              </p:cNvSpPr>
              <p:nvPr/>
            </p:nvSpPr>
            <p:spPr bwMode="auto">
              <a:xfrm>
                <a:off x="2382" y="2833"/>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3" name="Freeform 2529">
                <a:extLst>
                  <a:ext uri="{FF2B5EF4-FFF2-40B4-BE49-F238E27FC236}">
                    <a16:creationId xmlns:a16="http://schemas.microsoft.com/office/drawing/2014/main" id="{34586BA5-2489-8B30-9D0C-339A25D68D73}"/>
                  </a:ext>
                </a:extLst>
              </p:cNvPr>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4" name="Freeform 2530">
                <a:extLst>
                  <a:ext uri="{FF2B5EF4-FFF2-40B4-BE49-F238E27FC236}">
                    <a16:creationId xmlns:a16="http://schemas.microsoft.com/office/drawing/2014/main" id="{744FEB41-4A71-D7A9-DDA7-61AB063719B0}"/>
                  </a:ext>
                </a:extLst>
              </p:cNvPr>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5" name="Freeform 2531">
                <a:extLst>
                  <a:ext uri="{FF2B5EF4-FFF2-40B4-BE49-F238E27FC236}">
                    <a16:creationId xmlns:a16="http://schemas.microsoft.com/office/drawing/2014/main" id="{83555B8A-5448-C53D-72AE-567C1EE8A05F}"/>
                  </a:ext>
                </a:extLst>
              </p:cNvPr>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6" name="Freeform 2532">
                <a:extLst>
                  <a:ext uri="{FF2B5EF4-FFF2-40B4-BE49-F238E27FC236}">
                    <a16:creationId xmlns:a16="http://schemas.microsoft.com/office/drawing/2014/main" id="{E3997FD3-EEFC-0E27-5887-4EC2C67A2580}"/>
                  </a:ext>
                </a:extLst>
              </p:cNvPr>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 name="Freeform 2533">
                <a:extLst>
                  <a:ext uri="{FF2B5EF4-FFF2-40B4-BE49-F238E27FC236}">
                    <a16:creationId xmlns:a16="http://schemas.microsoft.com/office/drawing/2014/main" id="{6344099E-7523-8281-D3E2-CDD3FEC9D236}"/>
                  </a:ext>
                </a:extLst>
              </p:cNvPr>
              <p:cNvSpPr>
                <a:spLocks/>
              </p:cNvSpPr>
              <p:nvPr/>
            </p:nvSpPr>
            <p:spPr bwMode="auto">
              <a:xfrm>
                <a:off x="2382"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8" name="Freeform 2534">
                <a:extLst>
                  <a:ext uri="{FF2B5EF4-FFF2-40B4-BE49-F238E27FC236}">
                    <a16:creationId xmlns:a16="http://schemas.microsoft.com/office/drawing/2014/main" id="{E4A44577-ACF6-F9BC-A759-B48B7CC3D490}"/>
                  </a:ext>
                </a:extLst>
              </p:cNvPr>
              <p:cNvSpPr>
                <a:spLocks/>
              </p:cNvSpPr>
              <p:nvPr/>
            </p:nvSpPr>
            <p:spPr bwMode="auto">
              <a:xfrm>
                <a:off x="2382"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49" name="Freeform 2535">
                <a:extLst>
                  <a:ext uri="{FF2B5EF4-FFF2-40B4-BE49-F238E27FC236}">
                    <a16:creationId xmlns:a16="http://schemas.microsoft.com/office/drawing/2014/main" id="{F136F826-3AFB-2216-67E3-5CBF4D347635}"/>
                  </a:ext>
                </a:extLst>
              </p:cNvPr>
              <p:cNvSpPr>
                <a:spLocks/>
              </p:cNvSpPr>
              <p:nvPr/>
            </p:nvSpPr>
            <p:spPr bwMode="auto">
              <a:xfrm>
                <a:off x="2382" y="2855"/>
                <a:ext cx="29"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0" name="Freeform 2536">
                <a:extLst>
                  <a:ext uri="{FF2B5EF4-FFF2-40B4-BE49-F238E27FC236}">
                    <a16:creationId xmlns:a16="http://schemas.microsoft.com/office/drawing/2014/main" id="{8CD17853-3451-489F-6255-003D74589011}"/>
                  </a:ext>
                </a:extLst>
              </p:cNvPr>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1" name="Freeform 2537">
                <a:extLst>
                  <a:ext uri="{FF2B5EF4-FFF2-40B4-BE49-F238E27FC236}">
                    <a16:creationId xmlns:a16="http://schemas.microsoft.com/office/drawing/2014/main" id="{4DD288CB-02BF-923F-5ACC-CB794EFA4570}"/>
                  </a:ext>
                </a:extLst>
              </p:cNvPr>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2" name="Freeform 2538">
                <a:extLst>
                  <a:ext uri="{FF2B5EF4-FFF2-40B4-BE49-F238E27FC236}">
                    <a16:creationId xmlns:a16="http://schemas.microsoft.com/office/drawing/2014/main" id="{E79B053A-1946-927A-A264-047B5A31389D}"/>
                  </a:ext>
                </a:extLst>
              </p:cNvPr>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3" name="Freeform 2539">
                <a:extLst>
                  <a:ext uri="{FF2B5EF4-FFF2-40B4-BE49-F238E27FC236}">
                    <a16:creationId xmlns:a16="http://schemas.microsoft.com/office/drawing/2014/main" id="{88A9C427-CEB1-554A-B0F8-11197A12F879}"/>
                  </a:ext>
                </a:extLst>
              </p:cNvPr>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4" name="Freeform 2540">
                <a:extLst>
                  <a:ext uri="{FF2B5EF4-FFF2-40B4-BE49-F238E27FC236}">
                    <a16:creationId xmlns:a16="http://schemas.microsoft.com/office/drawing/2014/main" id="{41555B56-2B04-8722-F5FB-F05E68E30DA1}"/>
                  </a:ext>
                </a:extLst>
              </p:cNvPr>
              <p:cNvSpPr>
                <a:spLocks/>
              </p:cNvSpPr>
              <p:nvPr/>
            </p:nvSpPr>
            <p:spPr bwMode="auto">
              <a:xfrm>
                <a:off x="2382"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5" name="Freeform 2541">
                <a:extLst>
                  <a:ext uri="{FF2B5EF4-FFF2-40B4-BE49-F238E27FC236}">
                    <a16:creationId xmlns:a16="http://schemas.microsoft.com/office/drawing/2014/main" id="{AE4FB760-EE89-0BE7-9026-72812FD6A4EE}"/>
                  </a:ext>
                </a:extLst>
              </p:cNvPr>
              <p:cNvSpPr>
                <a:spLocks/>
              </p:cNvSpPr>
              <p:nvPr/>
            </p:nvSpPr>
            <p:spPr bwMode="auto">
              <a:xfrm>
                <a:off x="2382"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6" name="Freeform 2542">
                <a:extLst>
                  <a:ext uri="{FF2B5EF4-FFF2-40B4-BE49-F238E27FC236}">
                    <a16:creationId xmlns:a16="http://schemas.microsoft.com/office/drawing/2014/main" id="{51B9C339-7508-7F92-AD8F-C40BF402FC99}"/>
                  </a:ext>
                </a:extLst>
              </p:cNvPr>
              <p:cNvSpPr>
                <a:spLocks/>
              </p:cNvSpPr>
              <p:nvPr/>
            </p:nvSpPr>
            <p:spPr bwMode="auto">
              <a:xfrm>
                <a:off x="2382" y="2877"/>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7" name="Freeform 2543">
                <a:extLst>
                  <a:ext uri="{FF2B5EF4-FFF2-40B4-BE49-F238E27FC236}">
                    <a16:creationId xmlns:a16="http://schemas.microsoft.com/office/drawing/2014/main" id="{FC7D4EAF-8046-B279-2968-D965CBEB04FE}"/>
                  </a:ext>
                </a:extLst>
              </p:cNvPr>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58" name="Freeform 2544">
                <a:extLst>
                  <a:ext uri="{FF2B5EF4-FFF2-40B4-BE49-F238E27FC236}">
                    <a16:creationId xmlns:a16="http://schemas.microsoft.com/office/drawing/2014/main" id="{EACF282A-EA36-7A69-4C40-4059867E9947}"/>
                  </a:ext>
                </a:extLst>
              </p:cNvPr>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9" name="Freeform 2545">
                <a:extLst>
                  <a:ext uri="{FF2B5EF4-FFF2-40B4-BE49-F238E27FC236}">
                    <a16:creationId xmlns:a16="http://schemas.microsoft.com/office/drawing/2014/main" id="{8E4ECEEF-F672-79AD-7FB1-F7B58D7B2AE6}"/>
                  </a:ext>
                </a:extLst>
              </p:cNvPr>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0" name="Freeform 2546">
                <a:extLst>
                  <a:ext uri="{FF2B5EF4-FFF2-40B4-BE49-F238E27FC236}">
                    <a16:creationId xmlns:a16="http://schemas.microsoft.com/office/drawing/2014/main" id="{5AF34861-9947-F9D8-D704-64597FB58CA8}"/>
                  </a:ext>
                </a:extLst>
              </p:cNvPr>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61" name="Freeform 2547">
                <a:extLst>
                  <a:ext uri="{FF2B5EF4-FFF2-40B4-BE49-F238E27FC236}">
                    <a16:creationId xmlns:a16="http://schemas.microsoft.com/office/drawing/2014/main" id="{B2FD9373-BFD3-85AB-BC45-29ADF47DD3E3}"/>
                  </a:ext>
                </a:extLst>
              </p:cNvPr>
              <p:cNvSpPr>
                <a:spLocks/>
              </p:cNvSpPr>
              <p:nvPr/>
            </p:nvSpPr>
            <p:spPr bwMode="auto">
              <a:xfrm>
                <a:off x="2382"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2" name="Freeform 2548">
                <a:extLst>
                  <a:ext uri="{FF2B5EF4-FFF2-40B4-BE49-F238E27FC236}">
                    <a16:creationId xmlns:a16="http://schemas.microsoft.com/office/drawing/2014/main" id="{C1844234-3677-3C55-DC62-35EAA24254A3}"/>
                  </a:ext>
                </a:extLst>
              </p:cNvPr>
              <p:cNvSpPr>
                <a:spLocks/>
              </p:cNvSpPr>
              <p:nvPr/>
            </p:nvSpPr>
            <p:spPr bwMode="auto">
              <a:xfrm>
                <a:off x="2382"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3" name="Freeform 2549">
                <a:extLst>
                  <a:ext uri="{FF2B5EF4-FFF2-40B4-BE49-F238E27FC236}">
                    <a16:creationId xmlns:a16="http://schemas.microsoft.com/office/drawing/2014/main" id="{2BCA81AF-0A8A-E1F3-6FAA-CE08226E408F}"/>
                  </a:ext>
                </a:extLst>
              </p:cNvPr>
              <p:cNvSpPr>
                <a:spLocks/>
              </p:cNvSpPr>
              <p:nvPr/>
            </p:nvSpPr>
            <p:spPr bwMode="auto">
              <a:xfrm>
                <a:off x="2382" y="2899"/>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64" name="Freeform 2550">
                <a:extLst>
                  <a:ext uri="{FF2B5EF4-FFF2-40B4-BE49-F238E27FC236}">
                    <a16:creationId xmlns:a16="http://schemas.microsoft.com/office/drawing/2014/main" id="{EF46FE63-8C98-A95F-503F-F70334B1BD3C}"/>
                  </a:ext>
                </a:extLst>
              </p:cNvPr>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5" name="Freeform 2551">
                <a:extLst>
                  <a:ext uri="{FF2B5EF4-FFF2-40B4-BE49-F238E27FC236}">
                    <a16:creationId xmlns:a16="http://schemas.microsoft.com/office/drawing/2014/main" id="{B717DCDB-366A-86F6-DF65-A151128D55F6}"/>
                  </a:ext>
                </a:extLst>
              </p:cNvPr>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66" name="Freeform 2552">
                <a:extLst>
                  <a:ext uri="{FF2B5EF4-FFF2-40B4-BE49-F238E27FC236}">
                    <a16:creationId xmlns:a16="http://schemas.microsoft.com/office/drawing/2014/main" id="{C61C20E6-6B0E-3956-8740-63E1EA7AB265}"/>
                  </a:ext>
                </a:extLst>
              </p:cNvPr>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7" name="Freeform 2553">
                <a:extLst>
                  <a:ext uri="{FF2B5EF4-FFF2-40B4-BE49-F238E27FC236}">
                    <a16:creationId xmlns:a16="http://schemas.microsoft.com/office/drawing/2014/main" id="{47B8A65E-7D75-DBF8-5CCB-20D9D18F8BA6}"/>
                  </a:ext>
                </a:extLst>
              </p:cNvPr>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68" name="Freeform 2554">
                <a:extLst>
                  <a:ext uri="{FF2B5EF4-FFF2-40B4-BE49-F238E27FC236}">
                    <a16:creationId xmlns:a16="http://schemas.microsoft.com/office/drawing/2014/main" id="{85418F0A-25A8-AEAA-E474-BBA675EC91EB}"/>
                  </a:ext>
                </a:extLst>
              </p:cNvPr>
              <p:cNvSpPr>
                <a:spLocks/>
              </p:cNvSpPr>
              <p:nvPr/>
            </p:nvSpPr>
            <p:spPr bwMode="auto">
              <a:xfrm>
                <a:off x="2382"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69" name="Freeform 2555">
                <a:extLst>
                  <a:ext uri="{FF2B5EF4-FFF2-40B4-BE49-F238E27FC236}">
                    <a16:creationId xmlns:a16="http://schemas.microsoft.com/office/drawing/2014/main" id="{43813321-CBFA-D983-9655-1CA44696F6EA}"/>
                  </a:ext>
                </a:extLst>
              </p:cNvPr>
              <p:cNvSpPr>
                <a:spLocks/>
              </p:cNvSpPr>
              <p:nvPr/>
            </p:nvSpPr>
            <p:spPr bwMode="auto">
              <a:xfrm>
                <a:off x="2382"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0" name="Freeform 2556">
                <a:extLst>
                  <a:ext uri="{FF2B5EF4-FFF2-40B4-BE49-F238E27FC236}">
                    <a16:creationId xmlns:a16="http://schemas.microsoft.com/office/drawing/2014/main" id="{D39F2B86-62CB-3557-93B3-C26A9E032056}"/>
                  </a:ext>
                </a:extLst>
              </p:cNvPr>
              <p:cNvSpPr>
                <a:spLocks/>
              </p:cNvSpPr>
              <p:nvPr/>
            </p:nvSpPr>
            <p:spPr bwMode="auto">
              <a:xfrm>
                <a:off x="2382" y="2921"/>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1" name="Freeform 2557">
                <a:extLst>
                  <a:ext uri="{FF2B5EF4-FFF2-40B4-BE49-F238E27FC236}">
                    <a16:creationId xmlns:a16="http://schemas.microsoft.com/office/drawing/2014/main" id="{83CC3BE1-1D7A-5641-3484-387CEE49B410}"/>
                  </a:ext>
                </a:extLst>
              </p:cNvPr>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2" name="Freeform 2558">
                <a:extLst>
                  <a:ext uri="{FF2B5EF4-FFF2-40B4-BE49-F238E27FC236}">
                    <a16:creationId xmlns:a16="http://schemas.microsoft.com/office/drawing/2014/main" id="{1711F4D5-F4AC-B0A2-ED13-0053F699D49C}"/>
                  </a:ext>
                </a:extLst>
              </p:cNvPr>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3" name="Freeform 2559">
                <a:extLst>
                  <a:ext uri="{FF2B5EF4-FFF2-40B4-BE49-F238E27FC236}">
                    <a16:creationId xmlns:a16="http://schemas.microsoft.com/office/drawing/2014/main" id="{8B4E721B-00DE-BEE4-D6A1-E4F80D63674E}"/>
                  </a:ext>
                </a:extLst>
              </p:cNvPr>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4" name="Freeform 2560">
                <a:extLst>
                  <a:ext uri="{FF2B5EF4-FFF2-40B4-BE49-F238E27FC236}">
                    <a16:creationId xmlns:a16="http://schemas.microsoft.com/office/drawing/2014/main" id="{BBF49FF0-BC7D-B274-EB7D-7FCD93EC0D2F}"/>
                  </a:ext>
                </a:extLst>
              </p:cNvPr>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5" name="Freeform 2561">
                <a:extLst>
                  <a:ext uri="{FF2B5EF4-FFF2-40B4-BE49-F238E27FC236}">
                    <a16:creationId xmlns:a16="http://schemas.microsoft.com/office/drawing/2014/main" id="{DE6A19C8-61BC-A6BC-4D71-3D74CEF3551B}"/>
                  </a:ext>
                </a:extLst>
              </p:cNvPr>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6" name="Freeform 2562">
                <a:extLst>
                  <a:ext uri="{FF2B5EF4-FFF2-40B4-BE49-F238E27FC236}">
                    <a16:creationId xmlns:a16="http://schemas.microsoft.com/office/drawing/2014/main" id="{6D5193DA-34FC-A957-703E-2F84D52835C3}"/>
                  </a:ext>
                </a:extLst>
              </p:cNvPr>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7" name="Freeform 2563">
                <a:extLst>
                  <a:ext uri="{FF2B5EF4-FFF2-40B4-BE49-F238E27FC236}">
                    <a16:creationId xmlns:a16="http://schemas.microsoft.com/office/drawing/2014/main" id="{3FAC7C62-743F-5B22-B7B1-A334FECC8F7F}"/>
                  </a:ext>
                </a:extLst>
              </p:cNvPr>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78" name="Freeform 2564">
                <a:extLst>
                  <a:ext uri="{FF2B5EF4-FFF2-40B4-BE49-F238E27FC236}">
                    <a16:creationId xmlns:a16="http://schemas.microsoft.com/office/drawing/2014/main" id="{CE5C7F1C-FF51-F367-E6DD-3BED693F9734}"/>
                  </a:ext>
                </a:extLst>
              </p:cNvPr>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9" name="Freeform 2565">
                <a:extLst>
                  <a:ext uri="{FF2B5EF4-FFF2-40B4-BE49-F238E27FC236}">
                    <a16:creationId xmlns:a16="http://schemas.microsoft.com/office/drawing/2014/main" id="{9653CEAA-2596-7003-BA09-1F263A76CC6C}"/>
                  </a:ext>
                </a:extLst>
              </p:cNvPr>
              <p:cNvSpPr>
                <a:spLocks/>
              </p:cNvSpPr>
              <p:nvPr/>
            </p:nvSpPr>
            <p:spPr bwMode="auto">
              <a:xfrm>
                <a:off x="2382"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0" name="Freeform 2566">
                <a:extLst>
                  <a:ext uri="{FF2B5EF4-FFF2-40B4-BE49-F238E27FC236}">
                    <a16:creationId xmlns:a16="http://schemas.microsoft.com/office/drawing/2014/main" id="{095CB269-DF95-A771-4AA0-36427017FA11}"/>
                  </a:ext>
                </a:extLst>
              </p:cNvPr>
              <p:cNvSpPr>
                <a:spLocks/>
              </p:cNvSpPr>
              <p:nvPr/>
            </p:nvSpPr>
            <p:spPr bwMode="auto">
              <a:xfrm>
                <a:off x="2382"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1" name="Freeform 2567">
                <a:extLst>
                  <a:ext uri="{FF2B5EF4-FFF2-40B4-BE49-F238E27FC236}">
                    <a16:creationId xmlns:a16="http://schemas.microsoft.com/office/drawing/2014/main" id="{7C0EB00E-8CD6-A0AE-E363-2CA3303B1851}"/>
                  </a:ext>
                </a:extLst>
              </p:cNvPr>
              <p:cNvSpPr>
                <a:spLocks/>
              </p:cNvSpPr>
              <p:nvPr/>
            </p:nvSpPr>
            <p:spPr bwMode="auto">
              <a:xfrm>
                <a:off x="2382" y="2943"/>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2" name="Freeform 2568">
                <a:extLst>
                  <a:ext uri="{FF2B5EF4-FFF2-40B4-BE49-F238E27FC236}">
                    <a16:creationId xmlns:a16="http://schemas.microsoft.com/office/drawing/2014/main" id="{C29CC125-3300-53A7-3D78-193FC4E8D3CB}"/>
                  </a:ext>
                </a:extLst>
              </p:cNvPr>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3" name="Freeform 2569">
                <a:extLst>
                  <a:ext uri="{FF2B5EF4-FFF2-40B4-BE49-F238E27FC236}">
                    <a16:creationId xmlns:a16="http://schemas.microsoft.com/office/drawing/2014/main" id="{40FE6AE6-8558-DCE6-84D5-6DBDAACA11FF}"/>
                  </a:ext>
                </a:extLst>
              </p:cNvPr>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4" name="Freeform 2570">
                <a:extLst>
                  <a:ext uri="{FF2B5EF4-FFF2-40B4-BE49-F238E27FC236}">
                    <a16:creationId xmlns:a16="http://schemas.microsoft.com/office/drawing/2014/main" id="{C353643F-53A9-F331-0228-76DF56B5F965}"/>
                  </a:ext>
                </a:extLst>
              </p:cNvPr>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5" name="Freeform 2571">
                <a:extLst>
                  <a:ext uri="{FF2B5EF4-FFF2-40B4-BE49-F238E27FC236}">
                    <a16:creationId xmlns:a16="http://schemas.microsoft.com/office/drawing/2014/main" id="{4974BB32-FDB1-CD15-C323-A7F4AB1BE664}"/>
                  </a:ext>
                </a:extLst>
              </p:cNvPr>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6" name="Freeform 2572">
                <a:extLst>
                  <a:ext uri="{FF2B5EF4-FFF2-40B4-BE49-F238E27FC236}">
                    <a16:creationId xmlns:a16="http://schemas.microsoft.com/office/drawing/2014/main" id="{1B109232-7294-B3F7-707D-4B511A9343A7}"/>
                  </a:ext>
                </a:extLst>
              </p:cNvPr>
              <p:cNvSpPr>
                <a:spLocks/>
              </p:cNvSpPr>
              <p:nvPr/>
            </p:nvSpPr>
            <p:spPr bwMode="auto">
              <a:xfrm>
                <a:off x="2382"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7" name="Freeform 2573">
                <a:extLst>
                  <a:ext uri="{FF2B5EF4-FFF2-40B4-BE49-F238E27FC236}">
                    <a16:creationId xmlns:a16="http://schemas.microsoft.com/office/drawing/2014/main" id="{02A6475B-BF0B-0284-5D77-3AE943A4CCA2}"/>
                  </a:ext>
                </a:extLst>
              </p:cNvPr>
              <p:cNvSpPr>
                <a:spLocks/>
              </p:cNvSpPr>
              <p:nvPr/>
            </p:nvSpPr>
            <p:spPr bwMode="auto">
              <a:xfrm>
                <a:off x="2382"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88" name="Freeform 2574">
                <a:extLst>
                  <a:ext uri="{FF2B5EF4-FFF2-40B4-BE49-F238E27FC236}">
                    <a16:creationId xmlns:a16="http://schemas.microsoft.com/office/drawing/2014/main" id="{D699FCBF-98C0-C973-1CE8-954113770662}"/>
                  </a:ext>
                </a:extLst>
              </p:cNvPr>
              <p:cNvSpPr>
                <a:spLocks/>
              </p:cNvSpPr>
              <p:nvPr/>
            </p:nvSpPr>
            <p:spPr bwMode="auto">
              <a:xfrm>
                <a:off x="2382" y="2965"/>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89" name="Freeform 2575">
                <a:extLst>
                  <a:ext uri="{FF2B5EF4-FFF2-40B4-BE49-F238E27FC236}">
                    <a16:creationId xmlns:a16="http://schemas.microsoft.com/office/drawing/2014/main" id="{4DD5B527-EC03-9FA1-5862-9494E71B1A58}"/>
                  </a:ext>
                </a:extLst>
              </p:cNvPr>
              <p:cNvSpPr>
                <a:spLocks/>
              </p:cNvSpPr>
              <p:nvPr/>
            </p:nvSpPr>
            <p:spPr bwMode="auto">
              <a:xfrm>
                <a:off x="2381" y="2562"/>
                <a:ext cx="2"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0" name="Freeform 2576">
                <a:extLst>
                  <a:ext uri="{FF2B5EF4-FFF2-40B4-BE49-F238E27FC236}">
                    <a16:creationId xmlns:a16="http://schemas.microsoft.com/office/drawing/2014/main" id="{28CAE559-4EFB-87EF-A2FD-58EDE47C3427}"/>
                  </a:ext>
                </a:extLst>
              </p:cNvPr>
              <p:cNvSpPr>
                <a:spLocks/>
              </p:cNvSpPr>
              <p:nvPr/>
            </p:nvSpPr>
            <p:spPr bwMode="auto">
              <a:xfrm>
                <a:off x="2381" y="2562"/>
                <a:ext cx="2"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1" name="Rectangle 2577">
                <a:extLst>
                  <a:ext uri="{FF2B5EF4-FFF2-40B4-BE49-F238E27FC236}">
                    <a16:creationId xmlns:a16="http://schemas.microsoft.com/office/drawing/2014/main" id="{9960E4C3-797E-DE67-6858-5ACBAA370784}"/>
                  </a:ext>
                </a:extLst>
              </p:cNvPr>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 name="Freeform 2578">
                <a:extLst>
                  <a:ext uri="{FF2B5EF4-FFF2-40B4-BE49-F238E27FC236}">
                    <a16:creationId xmlns:a16="http://schemas.microsoft.com/office/drawing/2014/main" id="{E38737DF-779A-10D0-BBF1-97B80C8F15C3}"/>
                  </a:ext>
                </a:extLst>
              </p:cNvPr>
              <p:cNvSpPr>
                <a:spLocks/>
              </p:cNvSpPr>
              <p:nvPr/>
            </p:nvSpPr>
            <p:spPr bwMode="auto">
              <a:xfrm>
                <a:off x="2381" y="2562"/>
                <a:ext cx="2"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3" name="Freeform 2579">
                <a:extLst>
                  <a:ext uri="{FF2B5EF4-FFF2-40B4-BE49-F238E27FC236}">
                    <a16:creationId xmlns:a16="http://schemas.microsoft.com/office/drawing/2014/main" id="{A49F5B5E-C199-22F8-D94E-67C389CD751A}"/>
                  </a:ext>
                </a:extLst>
              </p:cNvPr>
              <p:cNvSpPr>
                <a:spLocks/>
              </p:cNvSpPr>
              <p:nvPr/>
            </p:nvSpPr>
            <p:spPr bwMode="auto">
              <a:xfrm>
                <a:off x="2381" y="2562"/>
                <a:ext cx="2"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4" name="Rectangle 2580">
                <a:extLst>
                  <a:ext uri="{FF2B5EF4-FFF2-40B4-BE49-F238E27FC236}">
                    <a16:creationId xmlns:a16="http://schemas.microsoft.com/office/drawing/2014/main" id="{7411C95D-3BC2-1BE6-AFCC-2FE647406024}"/>
                  </a:ext>
                </a:extLst>
              </p:cNvPr>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5" name="Freeform 2581">
                <a:extLst>
                  <a:ext uri="{FF2B5EF4-FFF2-40B4-BE49-F238E27FC236}">
                    <a16:creationId xmlns:a16="http://schemas.microsoft.com/office/drawing/2014/main" id="{4D0F3CB2-7588-2614-5A08-73541C408F50}"/>
                  </a:ext>
                </a:extLst>
              </p:cNvPr>
              <p:cNvSpPr>
                <a:spLocks/>
              </p:cNvSpPr>
              <p:nvPr/>
            </p:nvSpPr>
            <p:spPr bwMode="auto">
              <a:xfrm>
                <a:off x="2773" y="2210"/>
                <a:ext cx="2"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6" name="Freeform 2582">
                <a:extLst>
                  <a:ext uri="{FF2B5EF4-FFF2-40B4-BE49-F238E27FC236}">
                    <a16:creationId xmlns:a16="http://schemas.microsoft.com/office/drawing/2014/main" id="{93338375-C5B8-CE1E-2F64-D7A6DDB4737E}"/>
                  </a:ext>
                </a:extLst>
              </p:cNvPr>
              <p:cNvSpPr>
                <a:spLocks/>
              </p:cNvSpPr>
              <p:nvPr/>
            </p:nvSpPr>
            <p:spPr bwMode="auto">
              <a:xfrm>
                <a:off x="2773" y="2210"/>
                <a:ext cx="2"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7" name="Rectangle 2583">
                <a:extLst>
                  <a:ext uri="{FF2B5EF4-FFF2-40B4-BE49-F238E27FC236}">
                    <a16:creationId xmlns:a16="http://schemas.microsoft.com/office/drawing/2014/main" id="{B8109688-A7ED-E197-BC5C-333D50ACD0A7}"/>
                  </a:ext>
                </a:extLst>
              </p:cNvPr>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8" name="Freeform 2584">
                <a:extLst>
                  <a:ext uri="{FF2B5EF4-FFF2-40B4-BE49-F238E27FC236}">
                    <a16:creationId xmlns:a16="http://schemas.microsoft.com/office/drawing/2014/main" id="{90377F34-BD0E-D0EA-712A-CEB2220E89E2}"/>
                  </a:ext>
                </a:extLst>
              </p:cNvPr>
              <p:cNvSpPr>
                <a:spLocks/>
              </p:cNvSpPr>
              <p:nvPr/>
            </p:nvSpPr>
            <p:spPr bwMode="auto">
              <a:xfrm>
                <a:off x="2773" y="2210"/>
                <a:ext cx="2"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799" name="Freeform 2585">
                <a:extLst>
                  <a:ext uri="{FF2B5EF4-FFF2-40B4-BE49-F238E27FC236}">
                    <a16:creationId xmlns:a16="http://schemas.microsoft.com/office/drawing/2014/main" id="{878B2B69-5FFD-5D3C-3254-1D0AF6722FED}"/>
                  </a:ext>
                </a:extLst>
              </p:cNvPr>
              <p:cNvSpPr>
                <a:spLocks/>
              </p:cNvSpPr>
              <p:nvPr/>
            </p:nvSpPr>
            <p:spPr bwMode="auto">
              <a:xfrm>
                <a:off x="2773" y="2210"/>
                <a:ext cx="2"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0" name="Rectangle 2586">
                <a:extLst>
                  <a:ext uri="{FF2B5EF4-FFF2-40B4-BE49-F238E27FC236}">
                    <a16:creationId xmlns:a16="http://schemas.microsoft.com/office/drawing/2014/main" id="{BBFC31A6-2696-12C7-2AFA-DF13100BF43B}"/>
                  </a:ext>
                </a:extLst>
              </p:cNvPr>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1" name="Freeform 2587">
                <a:extLst>
                  <a:ext uri="{FF2B5EF4-FFF2-40B4-BE49-F238E27FC236}">
                    <a16:creationId xmlns:a16="http://schemas.microsoft.com/office/drawing/2014/main" id="{2BA29859-1E5C-50F3-020D-730043FDC9F6}"/>
                  </a:ext>
                </a:extLst>
              </p:cNvPr>
              <p:cNvSpPr>
                <a:spLocks/>
              </p:cNvSpPr>
              <p:nvPr/>
            </p:nvSpPr>
            <p:spPr bwMode="auto">
              <a:xfrm>
                <a:off x="2744" y="2210"/>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2" name="Freeform 2588">
                <a:extLst>
                  <a:ext uri="{FF2B5EF4-FFF2-40B4-BE49-F238E27FC236}">
                    <a16:creationId xmlns:a16="http://schemas.microsoft.com/office/drawing/2014/main" id="{C0401B4A-4500-0A5B-255A-CCE635ED0C28}"/>
                  </a:ext>
                </a:extLst>
              </p:cNvPr>
              <p:cNvSpPr>
                <a:spLocks/>
              </p:cNvSpPr>
              <p:nvPr/>
            </p:nvSpPr>
            <p:spPr bwMode="auto">
              <a:xfrm>
                <a:off x="2745"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3" name="Freeform 2589">
                <a:extLst>
                  <a:ext uri="{FF2B5EF4-FFF2-40B4-BE49-F238E27FC236}">
                    <a16:creationId xmlns:a16="http://schemas.microsoft.com/office/drawing/2014/main" id="{DCE56CDC-5A5E-328F-324F-C62EA24FB05A}"/>
                  </a:ext>
                </a:extLst>
              </p:cNvPr>
              <p:cNvSpPr>
                <a:spLocks/>
              </p:cNvSpPr>
              <p:nvPr/>
            </p:nvSpPr>
            <p:spPr bwMode="auto">
              <a:xfrm>
                <a:off x="2744"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4" name="Freeform 2590">
                <a:extLst>
                  <a:ext uri="{FF2B5EF4-FFF2-40B4-BE49-F238E27FC236}">
                    <a16:creationId xmlns:a16="http://schemas.microsoft.com/office/drawing/2014/main" id="{5706BA61-BC7F-BD35-5F2E-6E5CFADEE23A}"/>
                  </a:ext>
                </a:extLst>
              </p:cNvPr>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5" name="Freeform 2591">
                <a:extLst>
                  <a:ext uri="{FF2B5EF4-FFF2-40B4-BE49-F238E27FC236}">
                    <a16:creationId xmlns:a16="http://schemas.microsoft.com/office/drawing/2014/main" id="{1D973B09-3EBB-9B1F-7235-3732385453FA}"/>
                  </a:ext>
                </a:extLst>
              </p:cNvPr>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6" name="Freeform 2592">
                <a:extLst>
                  <a:ext uri="{FF2B5EF4-FFF2-40B4-BE49-F238E27FC236}">
                    <a16:creationId xmlns:a16="http://schemas.microsoft.com/office/drawing/2014/main" id="{EDA692B5-FBB4-97D0-84EF-8D1729AE92EC}"/>
                  </a:ext>
                </a:extLst>
              </p:cNvPr>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7" name="Freeform 2593">
                <a:extLst>
                  <a:ext uri="{FF2B5EF4-FFF2-40B4-BE49-F238E27FC236}">
                    <a16:creationId xmlns:a16="http://schemas.microsoft.com/office/drawing/2014/main" id="{E39EACCB-206E-CFFF-0998-0DA6A1CC435D}"/>
                  </a:ext>
                </a:extLst>
              </p:cNvPr>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8" name="Freeform 2594">
                <a:extLst>
                  <a:ext uri="{FF2B5EF4-FFF2-40B4-BE49-F238E27FC236}">
                    <a16:creationId xmlns:a16="http://schemas.microsoft.com/office/drawing/2014/main" id="{872CB159-7DC7-2AF6-43B2-4C1B3B286BA3}"/>
                  </a:ext>
                </a:extLst>
              </p:cNvPr>
              <p:cNvSpPr>
                <a:spLocks/>
              </p:cNvSpPr>
              <p:nvPr/>
            </p:nvSpPr>
            <p:spPr bwMode="auto">
              <a:xfrm>
                <a:off x="2744" y="2232"/>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09" name="Freeform 2595">
                <a:extLst>
                  <a:ext uri="{FF2B5EF4-FFF2-40B4-BE49-F238E27FC236}">
                    <a16:creationId xmlns:a16="http://schemas.microsoft.com/office/drawing/2014/main" id="{C2DA9F1D-FB22-5CF3-3A58-F8428515A1E7}"/>
                  </a:ext>
                </a:extLst>
              </p:cNvPr>
              <p:cNvSpPr>
                <a:spLocks/>
              </p:cNvSpPr>
              <p:nvPr/>
            </p:nvSpPr>
            <p:spPr bwMode="auto">
              <a:xfrm>
                <a:off x="2745"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10" name="Freeform 2596">
                <a:extLst>
                  <a:ext uri="{FF2B5EF4-FFF2-40B4-BE49-F238E27FC236}">
                    <a16:creationId xmlns:a16="http://schemas.microsoft.com/office/drawing/2014/main" id="{C1429D1D-C2AB-87F1-0398-3B26A9980623}"/>
                  </a:ext>
                </a:extLst>
              </p:cNvPr>
              <p:cNvSpPr>
                <a:spLocks/>
              </p:cNvSpPr>
              <p:nvPr/>
            </p:nvSpPr>
            <p:spPr bwMode="auto">
              <a:xfrm>
                <a:off x="2744"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1" name="Freeform 2597">
                <a:extLst>
                  <a:ext uri="{FF2B5EF4-FFF2-40B4-BE49-F238E27FC236}">
                    <a16:creationId xmlns:a16="http://schemas.microsoft.com/office/drawing/2014/main" id="{155E85C8-E12B-AE2D-D4AF-7A4D695180E3}"/>
                  </a:ext>
                </a:extLst>
              </p:cNvPr>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12" name="Freeform 2598">
                <a:extLst>
                  <a:ext uri="{FF2B5EF4-FFF2-40B4-BE49-F238E27FC236}">
                    <a16:creationId xmlns:a16="http://schemas.microsoft.com/office/drawing/2014/main" id="{85F1D348-CD0E-220D-C259-FDC8ECDB5E6D}"/>
                  </a:ext>
                </a:extLst>
              </p:cNvPr>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3" name="Freeform 2599">
                <a:extLst>
                  <a:ext uri="{FF2B5EF4-FFF2-40B4-BE49-F238E27FC236}">
                    <a16:creationId xmlns:a16="http://schemas.microsoft.com/office/drawing/2014/main" id="{8A04B997-D38A-810F-1761-4757388DD1F4}"/>
                  </a:ext>
                </a:extLst>
              </p:cNvPr>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14" name="Freeform 2600">
                <a:extLst>
                  <a:ext uri="{FF2B5EF4-FFF2-40B4-BE49-F238E27FC236}">
                    <a16:creationId xmlns:a16="http://schemas.microsoft.com/office/drawing/2014/main" id="{FEA34849-D5E1-B63F-D792-2E97F1CB3A8B}"/>
                  </a:ext>
                </a:extLst>
              </p:cNvPr>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5" name="Freeform 2601">
                <a:extLst>
                  <a:ext uri="{FF2B5EF4-FFF2-40B4-BE49-F238E27FC236}">
                    <a16:creationId xmlns:a16="http://schemas.microsoft.com/office/drawing/2014/main" id="{CCDC1162-B388-9BCC-662A-6C56025A9209}"/>
                  </a:ext>
                </a:extLst>
              </p:cNvPr>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16" name="Freeform 2602">
                <a:extLst>
                  <a:ext uri="{FF2B5EF4-FFF2-40B4-BE49-F238E27FC236}">
                    <a16:creationId xmlns:a16="http://schemas.microsoft.com/office/drawing/2014/main" id="{EDA88CEF-03D7-54B5-5791-2A4E6FFAAADE}"/>
                  </a:ext>
                </a:extLst>
              </p:cNvPr>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7" name="Freeform 2603">
                <a:extLst>
                  <a:ext uri="{FF2B5EF4-FFF2-40B4-BE49-F238E27FC236}">
                    <a16:creationId xmlns:a16="http://schemas.microsoft.com/office/drawing/2014/main" id="{D9747230-79A5-2236-6764-399E6EE08507}"/>
                  </a:ext>
                </a:extLst>
              </p:cNvPr>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18" name="Freeform 2604">
                <a:extLst>
                  <a:ext uri="{FF2B5EF4-FFF2-40B4-BE49-F238E27FC236}">
                    <a16:creationId xmlns:a16="http://schemas.microsoft.com/office/drawing/2014/main" id="{7A752F60-4876-2E1D-A086-17BB389AA391}"/>
                  </a:ext>
                </a:extLst>
              </p:cNvPr>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19" name="Freeform 2605">
                <a:extLst>
                  <a:ext uri="{FF2B5EF4-FFF2-40B4-BE49-F238E27FC236}">
                    <a16:creationId xmlns:a16="http://schemas.microsoft.com/office/drawing/2014/main" id="{04302A47-39DD-521E-921E-8AEB04841541}"/>
                  </a:ext>
                </a:extLst>
              </p:cNvPr>
              <p:cNvSpPr>
                <a:spLocks/>
              </p:cNvSpPr>
              <p:nvPr/>
            </p:nvSpPr>
            <p:spPr bwMode="auto">
              <a:xfrm>
                <a:off x="2744" y="2254"/>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0" name="Freeform 2606">
                <a:extLst>
                  <a:ext uri="{FF2B5EF4-FFF2-40B4-BE49-F238E27FC236}">
                    <a16:creationId xmlns:a16="http://schemas.microsoft.com/office/drawing/2014/main" id="{F1AB2CCB-4889-C58D-41C9-6BB48F71D8E9}"/>
                  </a:ext>
                </a:extLst>
              </p:cNvPr>
              <p:cNvSpPr>
                <a:spLocks/>
              </p:cNvSpPr>
              <p:nvPr/>
            </p:nvSpPr>
            <p:spPr bwMode="auto">
              <a:xfrm>
                <a:off x="2745"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1" name="Freeform 2607">
                <a:extLst>
                  <a:ext uri="{FF2B5EF4-FFF2-40B4-BE49-F238E27FC236}">
                    <a16:creationId xmlns:a16="http://schemas.microsoft.com/office/drawing/2014/main" id="{38403B54-BB89-97F8-7D4D-A74BFE328F34}"/>
                  </a:ext>
                </a:extLst>
              </p:cNvPr>
              <p:cNvSpPr>
                <a:spLocks/>
              </p:cNvSpPr>
              <p:nvPr/>
            </p:nvSpPr>
            <p:spPr bwMode="auto">
              <a:xfrm>
                <a:off x="2744"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2" name="Freeform 2608">
                <a:extLst>
                  <a:ext uri="{FF2B5EF4-FFF2-40B4-BE49-F238E27FC236}">
                    <a16:creationId xmlns:a16="http://schemas.microsoft.com/office/drawing/2014/main" id="{DE4B5ED7-66A3-B5FB-D567-EE4C49A9D5AA}"/>
                  </a:ext>
                </a:extLst>
              </p:cNvPr>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3" name="Freeform 2609">
                <a:extLst>
                  <a:ext uri="{FF2B5EF4-FFF2-40B4-BE49-F238E27FC236}">
                    <a16:creationId xmlns:a16="http://schemas.microsoft.com/office/drawing/2014/main" id="{7F587E82-A11D-A6BE-7610-CE5E55C2FB22}"/>
                  </a:ext>
                </a:extLst>
              </p:cNvPr>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4" name="Freeform 2610">
                <a:extLst>
                  <a:ext uri="{FF2B5EF4-FFF2-40B4-BE49-F238E27FC236}">
                    <a16:creationId xmlns:a16="http://schemas.microsoft.com/office/drawing/2014/main" id="{84AF2F8B-A12F-3825-F16B-DD57A3634A1A}"/>
                  </a:ext>
                </a:extLst>
              </p:cNvPr>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5" name="Freeform 2611">
                <a:extLst>
                  <a:ext uri="{FF2B5EF4-FFF2-40B4-BE49-F238E27FC236}">
                    <a16:creationId xmlns:a16="http://schemas.microsoft.com/office/drawing/2014/main" id="{A0FAD80B-6242-9BEC-93E9-18AEEAB2BF35}"/>
                  </a:ext>
                </a:extLst>
              </p:cNvPr>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6" name="Freeform 2612">
                <a:extLst>
                  <a:ext uri="{FF2B5EF4-FFF2-40B4-BE49-F238E27FC236}">
                    <a16:creationId xmlns:a16="http://schemas.microsoft.com/office/drawing/2014/main" id="{1B8F119F-6D79-7B20-CDDB-B2A2CE2F798B}"/>
                  </a:ext>
                </a:extLst>
              </p:cNvPr>
              <p:cNvSpPr>
                <a:spLocks/>
              </p:cNvSpPr>
              <p:nvPr/>
            </p:nvSpPr>
            <p:spPr bwMode="auto">
              <a:xfrm>
                <a:off x="2744" y="2276"/>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7" name="Freeform 2613">
                <a:extLst>
                  <a:ext uri="{FF2B5EF4-FFF2-40B4-BE49-F238E27FC236}">
                    <a16:creationId xmlns:a16="http://schemas.microsoft.com/office/drawing/2014/main" id="{D3BB27A3-E1C1-A39E-504E-AC4E6AC7A8D3}"/>
                  </a:ext>
                </a:extLst>
              </p:cNvPr>
              <p:cNvSpPr>
                <a:spLocks/>
              </p:cNvSpPr>
              <p:nvPr/>
            </p:nvSpPr>
            <p:spPr bwMode="auto">
              <a:xfrm>
                <a:off x="2745"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28" name="Freeform 2614">
                <a:extLst>
                  <a:ext uri="{FF2B5EF4-FFF2-40B4-BE49-F238E27FC236}">
                    <a16:creationId xmlns:a16="http://schemas.microsoft.com/office/drawing/2014/main" id="{D8BA9E0B-7E1A-765F-09FE-AC243343DA35}"/>
                  </a:ext>
                </a:extLst>
              </p:cNvPr>
              <p:cNvSpPr>
                <a:spLocks/>
              </p:cNvSpPr>
              <p:nvPr/>
            </p:nvSpPr>
            <p:spPr bwMode="auto">
              <a:xfrm>
                <a:off x="2744"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29" name="Freeform 2615">
                <a:extLst>
                  <a:ext uri="{FF2B5EF4-FFF2-40B4-BE49-F238E27FC236}">
                    <a16:creationId xmlns:a16="http://schemas.microsoft.com/office/drawing/2014/main" id="{B7C10FE1-551E-9C36-D493-2A8C937D31F8}"/>
                  </a:ext>
                </a:extLst>
              </p:cNvPr>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30" name="Freeform 2616">
                <a:extLst>
                  <a:ext uri="{FF2B5EF4-FFF2-40B4-BE49-F238E27FC236}">
                    <a16:creationId xmlns:a16="http://schemas.microsoft.com/office/drawing/2014/main" id="{0C0EC2DF-C794-B55A-E64D-AA7C442F8631}"/>
                  </a:ext>
                </a:extLst>
              </p:cNvPr>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1" name="Freeform 2617">
                <a:extLst>
                  <a:ext uri="{FF2B5EF4-FFF2-40B4-BE49-F238E27FC236}">
                    <a16:creationId xmlns:a16="http://schemas.microsoft.com/office/drawing/2014/main" id="{656F3686-0B27-C626-B54C-22D6FDF8A6DB}"/>
                  </a:ext>
                </a:extLst>
              </p:cNvPr>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832" name="Freeform 2618">
                <a:extLst>
                  <a:ext uri="{FF2B5EF4-FFF2-40B4-BE49-F238E27FC236}">
                    <a16:creationId xmlns:a16="http://schemas.microsoft.com/office/drawing/2014/main" id="{3C38B1DB-1527-6088-9BED-76C0D45D8244}"/>
                  </a:ext>
                </a:extLst>
              </p:cNvPr>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33" name="Freeform 2619">
                <a:extLst>
                  <a:ext uri="{FF2B5EF4-FFF2-40B4-BE49-F238E27FC236}">
                    <a16:creationId xmlns:a16="http://schemas.microsoft.com/office/drawing/2014/main" id="{172A5621-486E-9FE8-7DBE-D7183D74C594}"/>
                  </a:ext>
                </a:extLst>
              </p:cNvPr>
              <p:cNvSpPr>
                <a:spLocks/>
              </p:cNvSpPr>
              <p:nvPr/>
            </p:nvSpPr>
            <p:spPr bwMode="auto">
              <a:xfrm>
                <a:off x="2744" y="2298"/>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2222" name="Group 2620">
              <a:extLst>
                <a:ext uri="{FF2B5EF4-FFF2-40B4-BE49-F238E27FC236}">
                  <a16:creationId xmlns:a16="http://schemas.microsoft.com/office/drawing/2014/main" id="{124FDEF8-76CC-6D6F-C359-EF0702D3D7EF}"/>
                </a:ext>
              </a:extLst>
            </p:cNvPr>
            <p:cNvGrpSpPr>
              <a:grpSpLocks/>
            </p:cNvGrpSpPr>
            <p:nvPr/>
          </p:nvGrpSpPr>
          <p:grpSpPr bwMode="auto">
            <a:xfrm>
              <a:off x="2935" y="1681"/>
              <a:ext cx="1933" cy="2179"/>
              <a:chOff x="2737" y="2298"/>
              <a:chExt cx="559" cy="703"/>
            </a:xfrm>
          </p:grpSpPr>
          <p:sp>
            <p:nvSpPr>
              <p:cNvPr id="3434" name="Freeform 2621">
                <a:extLst>
                  <a:ext uri="{FF2B5EF4-FFF2-40B4-BE49-F238E27FC236}">
                    <a16:creationId xmlns:a16="http://schemas.microsoft.com/office/drawing/2014/main" id="{3ECBCACF-AE89-0D31-4837-25AFA42C0EBB}"/>
                  </a:ext>
                </a:extLst>
              </p:cNvPr>
              <p:cNvSpPr>
                <a:spLocks/>
              </p:cNvSpPr>
              <p:nvPr/>
            </p:nvSpPr>
            <p:spPr bwMode="auto">
              <a:xfrm>
                <a:off x="2745"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5" name="Freeform 2622">
                <a:extLst>
                  <a:ext uri="{FF2B5EF4-FFF2-40B4-BE49-F238E27FC236}">
                    <a16:creationId xmlns:a16="http://schemas.microsoft.com/office/drawing/2014/main" id="{BEA6E1FE-BE8C-A925-4A0D-5E43D807E270}"/>
                  </a:ext>
                </a:extLst>
              </p:cNvPr>
              <p:cNvSpPr>
                <a:spLocks/>
              </p:cNvSpPr>
              <p:nvPr/>
            </p:nvSpPr>
            <p:spPr bwMode="auto">
              <a:xfrm>
                <a:off x="2744"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6" name="Freeform 2623">
                <a:extLst>
                  <a:ext uri="{FF2B5EF4-FFF2-40B4-BE49-F238E27FC236}">
                    <a16:creationId xmlns:a16="http://schemas.microsoft.com/office/drawing/2014/main" id="{F5C57EDA-22F4-6D55-2265-4387F57D1258}"/>
                  </a:ext>
                </a:extLst>
              </p:cNvPr>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7" name="Freeform 2624">
                <a:extLst>
                  <a:ext uri="{FF2B5EF4-FFF2-40B4-BE49-F238E27FC236}">
                    <a16:creationId xmlns:a16="http://schemas.microsoft.com/office/drawing/2014/main" id="{4106218A-5DEE-9C6A-CB92-8EEFBA4DD762}"/>
                  </a:ext>
                </a:extLst>
              </p:cNvPr>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8" name="Freeform 2625">
                <a:extLst>
                  <a:ext uri="{FF2B5EF4-FFF2-40B4-BE49-F238E27FC236}">
                    <a16:creationId xmlns:a16="http://schemas.microsoft.com/office/drawing/2014/main" id="{FB95BD23-0962-0011-E499-5224E8A3C0EC}"/>
                  </a:ext>
                </a:extLst>
              </p:cNvPr>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9" name="Freeform 2626">
                <a:extLst>
                  <a:ext uri="{FF2B5EF4-FFF2-40B4-BE49-F238E27FC236}">
                    <a16:creationId xmlns:a16="http://schemas.microsoft.com/office/drawing/2014/main" id="{B35E1C2A-B5F2-6B39-EF10-780572B14826}"/>
                  </a:ext>
                </a:extLst>
              </p:cNvPr>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0" name="Freeform 2627">
                <a:extLst>
                  <a:ext uri="{FF2B5EF4-FFF2-40B4-BE49-F238E27FC236}">
                    <a16:creationId xmlns:a16="http://schemas.microsoft.com/office/drawing/2014/main" id="{AA638688-0F22-F379-A12C-5E90C9534DB5}"/>
                  </a:ext>
                </a:extLst>
              </p:cNvPr>
              <p:cNvSpPr>
                <a:spLocks/>
              </p:cNvSpPr>
              <p:nvPr/>
            </p:nvSpPr>
            <p:spPr bwMode="auto">
              <a:xfrm>
                <a:off x="2744" y="2320"/>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1" name="Freeform 2628">
                <a:extLst>
                  <a:ext uri="{FF2B5EF4-FFF2-40B4-BE49-F238E27FC236}">
                    <a16:creationId xmlns:a16="http://schemas.microsoft.com/office/drawing/2014/main" id="{F023328C-49E4-BD77-D275-A01ED37BB472}"/>
                  </a:ext>
                </a:extLst>
              </p:cNvPr>
              <p:cNvSpPr>
                <a:spLocks/>
              </p:cNvSpPr>
              <p:nvPr/>
            </p:nvSpPr>
            <p:spPr bwMode="auto">
              <a:xfrm>
                <a:off x="2745"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2" name="Freeform 2629">
                <a:extLst>
                  <a:ext uri="{FF2B5EF4-FFF2-40B4-BE49-F238E27FC236}">
                    <a16:creationId xmlns:a16="http://schemas.microsoft.com/office/drawing/2014/main" id="{95B56CEA-7B8F-9095-8EC7-0A2435F9E8EE}"/>
                  </a:ext>
                </a:extLst>
              </p:cNvPr>
              <p:cNvSpPr>
                <a:spLocks/>
              </p:cNvSpPr>
              <p:nvPr/>
            </p:nvSpPr>
            <p:spPr bwMode="auto">
              <a:xfrm>
                <a:off x="2744"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3" name="Freeform 2630">
                <a:extLst>
                  <a:ext uri="{FF2B5EF4-FFF2-40B4-BE49-F238E27FC236}">
                    <a16:creationId xmlns:a16="http://schemas.microsoft.com/office/drawing/2014/main" id="{15F4F90D-5D0E-7EC1-235F-80A7A9179F6A}"/>
                  </a:ext>
                </a:extLst>
              </p:cNvPr>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4" name="Freeform 2631">
                <a:extLst>
                  <a:ext uri="{FF2B5EF4-FFF2-40B4-BE49-F238E27FC236}">
                    <a16:creationId xmlns:a16="http://schemas.microsoft.com/office/drawing/2014/main" id="{1DFD1009-51BC-616E-3774-9CA6FFDD012E}"/>
                  </a:ext>
                </a:extLst>
              </p:cNvPr>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5" name="Freeform 2632">
                <a:extLst>
                  <a:ext uri="{FF2B5EF4-FFF2-40B4-BE49-F238E27FC236}">
                    <a16:creationId xmlns:a16="http://schemas.microsoft.com/office/drawing/2014/main" id="{73D61337-1EEB-E339-5C7E-FC92E17EE6E2}"/>
                  </a:ext>
                </a:extLst>
              </p:cNvPr>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6" name="Freeform 2633">
                <a:extLst>
                  <a:ext uri="{FF2B5EF4-FFF2-40B4-BE49-F238E27FC236}">
                    <a16:creationId xmlns:a16="http://schemas.microsoft.com/office/drawing/2014/main" id="{1D6F6834-84B5-210C-E84B-E04D68AC21E7}"/>
                  </a:ext>
                </a:extLst>
              </p:cNvPr>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7" name="Freeform 2634">
                <a:extLst>
                  <a:ext uri="{FF2B5EF4-FFF2-40B4-BE49-F238E27FC236}">
                    <a16:creationId xmlns:a16="http://schemas.microsoft.com/office/drawing/2014/main" id="{D5A03F0B-8D20-6FC5-4FF9-FE843E80646E}"/>
                  </a:ext>
                </a:extLst>
              </p:cNvPr>
              <p:cNvSpPr>
                <a:spLocks/>
              </p:cNvSpPr>
              <p:nvPr/>
            </p:nvSpPr>
            <p:spPr bwMode="auto">
              <a:xfrm>
                <a:off x="2744" y="2342"/>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8" name="Freeform 2635">
                <a:extLst>
                  <a:ext uri="{FF2B5EF4-FFF2-40B4-BE49-F238E27FC236}">
                    <a16:creationId xmlns:a16="http://schemas.microsoft.com/office/drawing/2014/main" id="{8E4401BD-3859-B228-EAE4-6668D730F2FC}"/>
                  </a:ext>
                </a:extLst>
              </p:cNvPr>
              <p:cNvSpPr>
                <a:spLocks/>
              </p:cNvSpPr>
              <p:nvPr/>
            </p:nvSpPr>
            <p:spPr bwMode="auto">
              <a:xfrm>
                <a:off x="2745"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49" name="Freeform 2636">
                <a:extLst>
                  <a:ext uri="{FF2B5EF4-FFF2-40B4-BE49-F238E27FC236}">
                    <a16:creationId xmlns:a16="http://schemas.microsoft.com/office/drawing/2014/main" id="{96B1210A-6D33-7A3B-BB41-8A92C6D2340D}"/>
                  </a:ext>
                </a:extLst>
              </p:cNvPr>
              <p:cNvSpPr>
                <a:spLocks/>
              </p:cNvSpPr>
              <p:nvPr/>
            </p:nvSpPr>
            <p:spPr bwMode="auto">
              <a:xfrm>
                <a:off x="2744"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0" name="Freeform 2637">
                <a:extLst>
                  <a:ext uri="{FF2B5EF4-FFF2-40B4-BE49-F238E27FC236}">
                    <a16:creationId xmlns:a16="http://schemas.microsoft.com/office/drawing/2014/main" id="{39DBE083-D513-3623-CDF6-CC0648D0FEBF}"/>
                  </a:ext>
                </a:extLst>
              </p:cNvPr>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1" name="Freeform 2638">
                <a:extLst>
                  <a:ext uri="{FF2B5EF4-FFF2-40B4-BE49-F238E27FC236}">
                    <a16:creationId xmlns:a16="http://schemas.microsoft.com/office/drawing/2014/main" id="{FEFD224C-0ACB-89F5-EE58-A605A7BC5998}"/>
                  </a:ext>
                </a:extLst>
              </p:cNvPr>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2" name="Freeform 2639">
                <a:extLst>
                  <a:ext uri="{FF2B5EF4-FFF2-40B4-BE49-F238E27FC236}">
                    <a16:creationId xmlns:a16="http://schemas.microsoft.com/office/drawing/2014/main" id="{32914D8D-FEF2-767B-4DB0-39219A69118A}"/>
                  </a:ext>
                </a:extLst>
              </p:cNvPr>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3" name="Freeform 2640">
                <a:extLst>
                  <a:ext uri="{FF2B5EF4-FFF2-40B4-BE49-F238E27FC236}">
                    <a16:creationId xmlns:a16="http://schemas.microsoft.com/office/drawing/2014/main" id="{64E98C3D-2013-0790-FC77-DDE1BC144AE5}"/>
                  </a:ext>
                </a:extLst>
              </p:cNvPr>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4" name="Freeform 2641">
                <a:extLst>
                  <a:ext uri="{FF2B5EF4-FFF2-40B4-BE49-F238E27FC236}">
                    <a16:creationId xmlns:a16="http://schemas.microsoft.com/office/drawing/2014/main" id="{8C2154FC-1F47-B8BF-2FBD-4BD3C9807457}"/>
                  </a:ext>
                </a:extLst>
              </p:cNvPr>
              <p:cNvSpPr>
                <a:spLocks/>
              </p:cNvSpPr>
              <p:nvPr/>
            </p:nvSpPr>
            <p:spPr bwMode="auto">
              <a:xfrm>
                <a:off x="2744" y="2364"/>
                <a:ext cx="30"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5" name="Freeform 2642">
                <a:extLst>
                  <a:ext uri="{FF2B5EF4-FFF2-40B4-BE49-F238E27FC236}">
                    <a16:creationId xmlns:a16="http://schemas.microsoft.com/office/drawing/2014/main" id="{96300897-5450-5746-D288-6D28570578A7}"/>
                  </a:ext>
                </a:extLst>
              </p:cNvPr>
              <p:cNvSpPr>
                <a:spLocks/>
              </p:cNvSpPr>
              <p:nvPr/>
            </p:nvSpPr>
            <p:spPr bwMode="auto">
              <a:xfrm>
                <a:off x="2745"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6" name="Freeform 2643">
                <a:extLst>
                  <a:ext uri="{FF2B5EF4-FFF2-40B4-BE49-F238E27FC236}">
                    <a16:creationId xmlns:a16="http://schemas.microsoft.com/office/drawing/2014/main" id="{F1F5033C-7677-30ED-B92F-CA4411CD4201}"/>
                  </a:ext>
                </a:extLst>
              </p:cNvPr>
              <p:cNvSpPr>
                <a:spLocks/>
              </p:cNvSpPr>
              <p:nvPr/>
            </p:nvSpPr>
            <p:spPr bwMode="auto">
              <a:xfrm>
                <a:off x="2744" y="2364"/>
                <a:ext cx="30"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7" name="Freeform 2644">
                <a:extLst>
                  <a:ext uri="{FF2B5EF4-FFF2-40B4-BE49-F238E27FC236}">
                    <a16:creationId xmlns:a16="http://schemas.microsoft.com/office/drawing/2014/main" id="{A2AF0435-ABC6-E504-099E-25E31B765461}"/>
                  </a:ext>
                </a:extLst>
              </p:cNvPr>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58" name="Freeform 2645">
                <a:extLst>
                  <a:ext uri="{FF2B5EF4-FFF2-40B4-BE49-F238E27FC236}">
                    <a16:creationId xmlns:a16="http://schemas.microsoft.com/office/drawing/2014/main" id="{793B2950-5589-3214-371F-0D34FA4B3D18}"/>
                  </a:ext>
                </a:extLst>
              </p:cNvPr>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9" name="Freeform 2646">
                <a:extLst>
                  <a:ext uri="{FF2B5EF4-FFF2-40B4-BE49-F238E27FC236}">
                    <a16:creationId xmlns:a16="http://schemas.microsoft.com/office/drawing/2014/main" id="{61DC64DE-F001-3AF2-780F-9A71B798633A}"/>
                  </a:ext>
                </a:extLst>
              </p:cNvPr>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0" name="Freeform 2647">
                <a:extLst>
                  <a:ext uri="{FF2B5EF4-FFF2-40B4-BE49-F238E27FC236}">
                    <a16:creationId xmlns:a16="http://schemas.microsoft.com/office/drawing/2014/main" id="{8D2608D7-B577-94E3-2629-0773BDAD2124}"/>
                  </a:ext>
                </a:extLst>
              </p:cNvPr>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 name="Freeform 2648">
                <a:extLst>
                  <a:ext uri="{FF2B5EF4-FFF2-40B4-BE49-F238E27FC236}">
                    <a16:creationId xmlns:a16="http://schemas.microsoft.com/office/drawing/2014/main" id="{F4712E2B-F236-0DBC-71D8-E132BB5233E2}"/>
                  </a:ext>
                </a:extLst>
              </p:cNvPr>
              <p:cNvSpPr>
                <a:spLocks/>
              </p:cNvSpPr>
              <p:nvPr/>
            </p:nvSpPr>
            <p:spPr bwMode="auto">
              <a:xfrm>
                <a:off x="2744" y="2386"/>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2" name="Freeform 2649">
                <a:extLst>
                  <a:ext uri="{FF2B5EF4-FFF2-40B4-BE49-F238E27FC236}">
                    <a16:creationId xmlns:a16="http://schemas.microsoft.com/office/drawing/2014/main" id="{BD8CFADA-F6B2-23ED-0401-9868BAB6A1C4}"/>
                  </a:ext>
                </a:extLst>
              </p:cNvPr>
              <p:cNvSpPr>
                <a:spLocks/>
              </p:cNvSpPr>
              <p:nvPr/>
            </p:nvSpPr>
            <p:spPr bwMode="auto">
              <a:xfrm>
                <a:off x="2745"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3" name="Freeform 2650">
                <a:extLst>
                  <a:ext uri="{FF2B5EF4-FFF2-40B4-BE49-F238E27FC236}">
                    <a16:creationId xmlns:a16="http://schemas.microsoft.com/office/drawing/2014/main" id="{61E8B378-493A-DB1E-1211-199B2EAE7DEA}"/>
                  </a:ext>
                </a:extLst>
              </p:cNvPr>
              <p:cNvSpPr>
                <a:spLocks/>
              </p:cNvSpPr>
              <p:nvPr/>
            </p:nvSpPr>
            <p:spPr bwMode="auto">
              <a:xfrm>
                <a:off x="2744" y="2386"/>
                <a:ext cx="30"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4" name="Freeform 2651">
                <a:extLst>
                  <a:ext uri="{FF2B5EF4-FFF2-40B4-BE49-F238E27FC236}">
                    <a16:creationId xmlns:a16="http://schemas.microsoft.com/office/drawing/2014/main" id="{8DACDDFA-8901-7D85-4382-D25CEBA6145F}"/>
                  </a:ext>
                </a:extLst>
              </p:cNvPr>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5" name="Freeform 2652">
                <a:extLst>
                  <a:ext uri="{FF2B5EF4-FFF2-40B4-BE49-F238E27FC236}">
                    <a16:creationId xmlns:a16="http://schemas.microsoft.com/office/drawing/2014/main" id="{FB194619-4855-B593-ED63-8B7E8F733F46}"/>
                  </a:ext>
                </a:extLst>
              </p:cNvPr>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6" name="Freeform 2653">
                <a:extLst>
                  <a:ext uri="{FF2B5EF4-FFF2-40B4-BE49-F238E27FC236}">
                    <a16:creationId xmlns:a16="http://schemas.microsoft.com/office/drawing/2014/main" id="{B43E259B-1CD3-B06E-022A-29A331B5A767}"/>
                  </a:ext>
                </a:extLst>
              </p:cNvPr>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7" name="Freeform 2654">
                <a:extLst>
                  <a:ext uri="{FF2B5EF4-FFF2-40B4-BE49-F238E27FC236}">
                    <a16:creationId xmlns:a16="http://schemas.microsoft.com/office/drawing/2014/main" id="{4197C905-6821-2457-0CB9-5F52FB0A86C8}"/>
                  </a:ext>
                </a:extLst>
              </p:cNvPr>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8" name="Freeform 2655">
                <a:extLst>
                  <a:ext uri="{FF2B5EF4-FFF2-40B4-BE49-F238E27FC236}">
                    <a16:creationId xmlns:a16="http://schemas.microsoft.com/office/drawing/2014/main" id="{CC57D3C9-9C19-5A27-F223-055C920F1930}"/>
                  </a:ext>
                </a:extLst>
              </p:cNvPr>
              <p:cNvSpPr>
                <a:spLocks/>
              </p:cNvSpPr>
              <p:nvPr/>
            </p:nvSpPr>
            <p:spPr bwMode="auto">
              <a:xfrm>
                <a:off x="2744" y="2408"/>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69" name="Freeform 2656">
                <a:extLst>
                  <a:ext uri="{FF2B5EF4-FFF2-40B4-BE49-F238E27FC236}">
                    <a16:creationId xmlns:a16="http://schemas.microsoft.com/office/drawing/2014/main" id="{2AE654E8-0FDD-2121-D5CB-428B4062D828}"/>
                  </a:ext>
                </a:extLst>
              </p:cNvPr>
              <p:cNvSpPr>
                <a:spLocks/>
              </p:cNvSpPr>
              <p:nvPr/>
            </p:nvSpPr>
            <p:spPr bwMode="auto">
              <a:xfrm>
                <a:off x="2745"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0" name="Freeform 2657">
                <a:extLst>
                  <a:ext uri="{FF2B5EF4-FFF2-40B4-BE49-F238E27FC236}">
                    <a16:creationId xmlns:a16="http://schemas.microsoft.com/office/drawing/2014/main" id="{86272A2A-1F81-EE35-6F38-A0E0D36FB735}"/>
                  </a:ext>
                </a:extLst>
              </p:cNvPr>
              <p:cNvSpPr>
                <a:spLocks/>
              </p:cNvSpPr>
              <p:nvPr/>
            </p:nvSpPr>
            <p:spPr bwMode="auto">
              <a:xfrm>
                <a:off x="2744" y="2408"/>
                <a:ext cx="30"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1" name="Freeform 2658">
                <a:extLst>
                  <a:ext uri="{FF2B5EF4-FFF2-40B4-BE49-F238E27FC236}">
                    <a16:creationId xmlns:a16="http://schemas.microsoft.com/office/drawing/2014/main" id="{633BB70A-3BE8-3D95-1C05-7D89B103F848}"/>
                  </a:ext>
                </a:extLst>
              </p:cNvPr>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2" name="Freeform 2659">
                <a:extLst>
                  <a:ext uri="{FF2B5EF4-FFF2-40B4-BE49-F238E27FC236}">
                    <a16:creationId xmlns:a16="http://schemas.microsoft.com/office/drawing/2014/main" id="{0AE810E8-F3CC-5ED7-F5F2-528DAB05E64A}"/>
                  </a:ext>
                </a:extLst>
              </p:cNvPr>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3" name="Freeform 2660">
                <a:extLst>
                  <a:ext uri="{FF2B5EF4-FFF2-40B4-BE49-F238E27FC236}">
                    <a16:creationId xmlns:a16="http://schemas.microsoft.com/office/drawing/2014/main" id="{C30F8E9D-163E-0D74-6D2C-746A1BA6861C}"/>
                  </a:ext>
                </a:extLst>
              </p:cNvPr>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4" name="Freeform 2661">
                <a:extLst>
                  <a:ext uri="{FF2B5EF4-FFF2-40B4-BE49-F238E27FC236}">
                    <a16:creationId xmlns:a16="http://schemas.microsoft.com/office/drawing/2014/main" id="{60EFC114-4AC7-DB5E-D38C-F53F40C8919C}"/>
                  </a:ext>
                </a:extLst>
              </p:cNvPr>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5" name="Freeform 2662">
                <a:extLst>
                  <a:ext uri="{FF2B5EF4-FFF2-40B4-BE49-F238E27FC236}">
                    <a16:creationId xmlns:a16="http://schemas.microsoft.com/office/drawing/2014/main" id="{40A98F8D-C8B3-3C41-268D-BF0C94739B5A}"/>
                  </a:ext>
                </a:extLst>
              </p:cNvPr>
              <p:cNvSpPr>
                <a:spLocks/>
              </p:cNvSpPr>
              <p:nvPr/>
            </p:nvSpPr>
            <p:spPr bwMode="auto">
              <a:xfrm>
                <a:off x="2744" y="2430"/>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6" name="Freeform 2663">
                <a:extLst>
                  <a:ext uri="{FF2B5EF4-FFF2-40B4-BE49-F238E27FC236}">
                    <a16:creationId xmlns:a16="http://schemas.microsoft.com/office/drawing/2014/main" id="{2AAB14CE-A24A-D8EE-75AE-2175B38C7B33}"/>
                  </a:ext>
                </a:extLst>
              </p:cNvPr>
              <p:cNvSpPr>
                <a:spLocks/>
              </p:cNvSpPr>
              <p:nvPr/>
            </p:nvSpPr>
            <p:spPr bwMode="auto">
              <a:xfrm>
                <a:off x="2745"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7" name="Freeform 2664">
                <a:extLst>
                  <a:ext uri="{FF2B5EF4-FFF2-40B4-BE49-F238E27FC236}">
                    <a16:creationId xmlns:a16="http://schemas.microsoft.com/office/drawing/2014/main" id="{6404BA1F-E785-8917-0F7C-8CC710046E58}"/>
                  </a:ext>
                </a:extLst>
              </p:cNvPr>
              <p:cNvSpPr>
                <a:spLocks/>
              </p:cNvSpPr>
              <p:nvPr/>
            </p:nvSpPr>
            <p:spPr bwMode="auto">
              <a:xfrm>
                <a:off x="2744" y="2430"/>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8" name="Freeform 2665">
                <a:extLst>
                  <a:ext uri="{FF2B5EF4-FFF2-40B4-BE49-F238E27FC236}">
                    <a16:creationId xmlns:a16="http://schemas.microsoft.com/office/drawing/2014/main" id="{B9F1227B-3107-129C-3312-1D1AC3829851}"/>
                  </a:ext>
                </a:extLst>
              </p:cNvPr>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79" name="Freeform 2666">
                <a:extLst>
                  <a:ext uri="{FF2B5EF4-FFF2-40B4-BE49-F238E27FC236}">
                    <a16:creationId xmlns:a16="http://schemas.microsoft.com/office/drawing/2014/main" id="{1B2FF2C0-5B7F-CCD0-A98A-4CB119F7D80A}"/>
                  </a:ext>
                </a:extLst>
              </p:cNvPr>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0" name="Freeform 2667">
                <a:extLst>
                  <a:ext uri="{FF2B5EF4-FFF2-40B4-BE49-F238E27FC236}">
                    <a16:creationId xmlns:a16="http://schemas.microsoft.com/office/drawing/2014/main" id="{06D6A4D1-D766-7011-C68C-DB46B5E274B2}"/>
                  </a:ext>
                </a:extLst>
              </p:cNvPr>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81" name="Freeform 2668">
                <a:extLst>
                  <a:ext uri="{FF2B5EF4-FFF2-40B4-BE49-F238E27FC236}">
                    <a16:creationId xmlns:a16="http://schemas.microsoft.com/office/drawing/2014/main" id="{EB3A8E14-2A86-B88C-2962-452EB419DDD1}"/>
                  </a:ext>
                </a:extLst>
              </p:cNvPr>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 name="Freeform 2669">
                <a:extLst>
                  <a:ext uri="{FF2B5EF4-FFF2-40B4-BE49-F238E27FC236}">
                    <a16:creationId xmlns:a16="http://schemas.microsoft.com/office/drawing/2014/main" id="{215A9E68-68F0-C5CB-5114-EC0FF47BC82C}"/>
                  </a:ext>
                </a:extLst>
              </p:cNvPr>
              <p:cNvSpPr>
                <a:spLocks/>
              </p:cNvSpPr>
              <p:nvPr/>
            </p:nvSpPr>
            <p:spPr bwMode="auto">
              <a:xfrm>
                <a:off x="2744" y="2452"/>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83" name="Freeform 2670">
                <a:extLst>
                  <a:ext uri="{FF2B5EF4-FFF2-40B4-BE49-F238E27FC236}">
                    <a16:creationId xmlns:a16="http://schemas.microsoft.com/office/drawing/2014/main" id="{DECDDCFF-D761-37CE-F693-FF46862AED23}"/>
                  </a:ext>
                </a:extLst>
              </p:cNvPr>
              <p:cNvSpPr>
                <a:spLocks/>
              </p:cNvSpPr>
              <p:nvPr/>
            </p:nvSpPr>
            <p:spPr bwMode="auto">
              <a:xfrm>
                <a:off x="2745"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84" name="Freeform 2671">
                <a:extLst>
                  <a:ext uri="{FF2B5EF4-FFF2-40B4-BE49-F238E27FC236}">
                    <a16:creationId xmlns:a16="http://schemas.microsoft.com/office/drawing/2014/main" id="{C2D41AF4-006E-6F1C-C629-3B015610B909}"/>
                  </a:ext>
                </a:extLst>
              </p:cNvPr>
              <p:cNvSpPr>
                <a:spLocks/>
              </p:cNvSpPr>
              <p:nvPr/>
            </p:nvSpPr>
            <p:spPr bwMode="auto">
              <a:xfrm>
                <a:off x="2744" y="2452"/>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 name="Freeform 2672">
                <a:extLst>
                  <a:ext uri="{FF2B5EF4-FFF2-40B4-BE49-F238E27FC236}">
                    <a16:creationId xmlns:a16="http://schemas.microsoft.com/office/drawing/2014/main" id="{BF7D766C-A600-0862-1061-F6DCA1C513EA}"/>
                  </a:ext>
                </a:extLst>
              </p:cNvPr>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86" name="Freeform 2673">
                <a:extLst>
                  <a:ext uri="{FF2B5EF4-FFF2-40B4-BE49-F238E27FC236}">
                    <a16:creationId xmlns:a16="http://schemas.microsoft.com/office/drawing/2014/main" id="{B8AF06C5-D14F-50AF-F89B-ED041D9EFB75}"/>
                  </a:ext>
                </a:extLst>
              </p:cNvPr>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7" name="Freeform 2674">
                <a:extLst>
                  <a:ext uri="{FF2B5EF4-FFF2-40B4-BE49-F238E27FC236}">
                    <a16:creationId xmlns:a16="http://schemas.microsoft.com/office/drawing/2014/main" id="{879882F7-263E-5AB1-F7CC-63CAEE5526D9}"/>
                  </a:ext>
                </a:extLst>
              </p:cNvPr>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88" name="Freeform 2675">
                <a:extLst>
                  <a:ext uri="{FF2B5EF4-FFF2-40B4-BE49-F238E27FC236}">
                    <a16:creationId xmlns:a16="http://schemas.microsoft.com/office/drawing/2014/main" id="{63F84176-D547-216E-4A1D-92B136946DA4}"/>
                  </a:ext>
                </a:extLst>
              </p:cNvPr>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9" name="Freeform 2676">
                <a:extLst>
                  <a:ext uri="{FF2B5EF4-FFF2-40B4-BE49-F238E27FC236}">
                    <a16:creationId xmlns:a16="http://schemas.microsoft.com/office/drawing/2014/main" id="{A2CFF61D-2E6F-AE70-4567-7C5133C80A09}"/>
                  </a:ext>
                </a:extLst>
              </p:cNvPr>
              <p:cNvSpPr>
                <a:spLocks/>
              </p:cNvSpPr>
              <p:nvPr/>
            </p:nvSpPr>
            <p:spPr bwMode="auto">
              <a:xfrm>
                <a:off x="2744" y="247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0" name="Freeform 2677">
                <a:extLst>
                  <a:ext uri="{FF2B5EF4-FFF2-40B4-BE49-F238E27FC236}">
                    <a16:creationId xmlns:a16="http://schemas.microsoft.com/office/drawing/2014/main" id="{FBDD28F2-4869-4F07-C3DE-DB3B017760F7}"/>
                  </a:ext>
                </a:extLst>
              </p:cNvPr>
              <p:cNvSpPr>
                <a:spLocks/>
              </p:cNvSpPr>
              <p:nvPr/>
            </p:nvSpPr>
            <p:spPr bwMode="auto">
              <a:xfrm>
                <a:off x="2745"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1" name="Freeform 2678">
                <a:extLst>
                  <a:ext uri="{FF2B5EF4-FFF2-40B4-BE49-F238E27FC236}">
                    <a16:creationId xmlns:a16="http://schemas.microsoft.com/office/drawing/2014/main" id="{6F8026C8-FB3A-51E9-819B-6526E58227D6}"/>
                  </a:ext>
                </a:extLst>
              </p:cNvPr>
              <p:cNvSpPr>
                <a:spLocks/>
              </p:cNvSpPr>
              <p:nvPr/>
            </p:nvSpPr>
            <p:spPr bwMode="auto">
              <a:xfrm>
                <a:off x="2744" y="2473"/>
                <a:ext cx="30"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2" name="Freeform 2679">
                <a:extLst>
                  <a:ext uri="{FF2B5EF4-FFF2-40B4-BE49-F238E27FC236}">
                    <a16:creationId xmlns:a16="http://schemas.microsoft.com/office/drawing/2014/main" id="{177C3154-9C1D-3F16-8969-BB0C43A53921}"/>
                  </a:ext>
                </a:extLst>
              </p:cNvPr>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3" name="Freeform 2680">
                <a:extLst>
                  <a:ext uri="{FF2B5EF4-FFF2-40B4-BE49-F238E27FC236}">
                    <a16:creationId xmlns:a16="http://schemas.microsoft.com/office/drawing/2014/main" id="{1011770F-F5C7-57D3-53A1-194B60534109}"/>
                  </a:ext>
                </a:extLst>
              </p:cNvPr>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4" name="Freeform 2681">
                <a:extLst>
                  <a:ext uri="{FF2B5EF4-FFF2-40B4-BE49-F238E27FC236}">
                    <a16:creationId xmlns:a16="http://schemas.microsoft.com/office/drawing/2014/main" id="{687561BA-DC2C-C01F-8EB1-7D67450D3AAB}"/>
                  </a:ext>
                </a:extLst>
              </p:cNvPr>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5" name="Freeform 2682">
                <a:extLst>
                  <a:ext uri="{FF2B5EF4-FFF2-40B4-BE49-F238E27FC236}">
                    <a16:creationId xmlns:a16="http://schemas.microsoft.com/office/drawing/2014/main" id="{1B22BA4E-C2BE-A4A0-E7CA-6B71334A76F1}"/>
                  </a:ext>
                </a:extLst>
              </p:cNvPr>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6" name="Freeform 2683">
                <a:extLst>
                  <a:ext uri="{FF2B5EF4-FFF2-40B4-BE49-F238E27FC236}">
                    <a16:creationId xmlns:a16="http://schemas.microsoft.com/office/drawing/2014/main" id="{717B88BE-1B72-421D-5F5B-12021D5C31AB}"/>
                  </a:ext>
                </a:extLst>
              </p:cNvPr>
              <p:cNvSpPr>
                <a:spLocks/>
              </p:cNvSpPr>
              <p:nvPr/>
            </p:nvSpPr>
            <p:spPr bwMode="auto">
              <a:xfrm>
                <a:off x="2744" y="2495"/>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7" name="Freeform 2684">
                <a:extLst>
                  <a:ext uri="{FF2B5EF4-FFF2-40B4-BE49-F238E27FC236}">
                    <a16:creationId xmlns:a16="http://schemas.microsoft.com/office/drawing/2014/main" id="{58FE5019-EB93-EB35-AB1B-D1C4538827CC}"/>
                  </a:ext>
                </a:extLst>
              </p:cNvPr>
              <p:cNvSpPr>
                <a:spLocks/>
              </p:cNvSpPr>
              <p:nvPr/>
            </p:nvSpPr>
            <p:spPr bwMode="auto">
              <a:xfrm>
                <a:off x="2745"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98" name="Freeform 2685">
                <a:extLst>
                  <a:ext uri="{FF2B5EF4-FFF2-40B4-BE49-F238E27FC236}">
                    <a16:creationId xmlns:a16="http://schemas.microsoft.com/office/drawing/2014/main" id="{746A4DBF-7CA5-89FE-CAAB-F329706CBC43}"/>
                  </a:ext>
                </a:extLst>
              </p:cNvPr>
              <p:cNvSpPr>
                <a:spLocks/>
              </p:cNvSpPr>
              <p:nvPr/>
            </p:nvSpPr>
            <p:spPr bwMode="auto">
              <a:xfrm>
                <a:off x="2744" y="2495"/>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9" name="Freeform 2686">
                <a:extLst>
                  <a:ext uri="{FF2B5EF4-FFF2-40B4-BE49-F238E27FC236}">
                    <a16:creationId xmlns:a16="http://schemas.microsoft.com/office/drawing/2014/main" id="{877285F7-9468-28CA-3F52-F52B1BE5ECC6}"/>
                  </a:ext>
                </a:extLst>
              </p:cNvPr>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0" name="Freeform 2687">
                <a:extLst>
                  <a:ext uri="{FF2B5EF4-FFF2-40B4-BE49-F238E27FC236}">
                    <a16:creationId xmlns:a16="http://schemas.microsoft.com/office/drawing/2014/main" id="{93C9B2FE-466C-1DC6-C703-150A49F00183}"/>
                  </a:ext>
                </a:extLst>
              </p:cNvPr>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1" name="Freeform 2688">
                <a:extLst>
                  <a:ext uri="{FF2B5EF4-FFF2-40B4-BE49-F238E27FC236}">
                    <a16:creationId xmlns:a16="http://schemas.microsoft.com/office/drawing/2014/main" id="{7C679348-0C7A-6F14-00B5-CB5AF9656BD2}"/>
                  </a:ext>
                </a:extLst>
              </p:cNvPr>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2" name="Freeform 2689">
                <a:extLst>
                  <a:ext uri="{FF2B5EF4-FFF2-40B4-BE49-F238E27FC236}">
                    <a16:creationId xmlns:a16="http://schemas.microsoft.com/office/drawing/2014/main" id="{B29052F0-ED2C-7122-EBF6-B9AD68323A18}"/>
                  </a:ext>
                </a:extLst>
              </p:cNvPr>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3" name="Freeform 2690">
                <a:extLst>
                  <a:ext uri="{FF2B5EF4-FFF2-40B4-BE49-F238E27FC236}">
                    <a16:creationId xmlns:a16="http://schemas.microsoft.com/office/drawing/2014/main" id="{083C2AA0-F048-8A1F-3175-BE434BF77C56}"/>
                  </a:ext>
                </a:extLst>
              </p:cNvPr>
              <p:cNvSpPr>
                <a:spLocks/>
              </p:cNvSpPr>
              <p:nvPr/>
            </p:nvSpPr>
            <p:spPr bwMode="auto">
              <a:xfrm>
                <a:off x="2744" y="2517"/>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4" name="Freeform 2691">
                <a:extLst>
                  <a:ext uri="{FF2B5EF4-FFF2-40B4-BE49-F238E27FC236}">
                    <a16:creationId xmlns:a16="http://schemas.microsoft.com/office/drawing/2014/main" id="{19750BE9-2057-841C-909A-DFD29EF938A9}"/>
                  </a:ext>
                </a:extLst>
              </p:cNvPr>
              <p:cNvSpPr>
                <a:spLocks/>
              </p:cNvSpPr>
              <p:nvPr/>
            </p:nvSpPr>
            <p:spPr bwMode="auto">
              <a:xfrm>
                <a:off x="2745"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5" name="Freeform 2692">
                <a:extLst>
                  <a:ext uri="{FF2B5EF4-FFF2-40B4-BE49-F238E27FC236}">
                    <a16:creationId xmlns:a16="http://schemas.microsoft.com/office/drawing/2014/main" id="{21EED856-0B22-14C8-F607-2C69771B4D0B}"/>
                  </a:ext>
                </a:extLst>
              </p:cNvPr>
              <p:cNvSpPr>
                <a:spLocks/>
              </p:cNvSpPr>
              <p:nvPr/>
            </p:nvSpPr>
            <p:spPr bwMode="auto">
              <a:xfrm>
                <a:off x="2744" y="2517"/>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6" name="Freeform 2693">
                <a:extLst>
                  <a:ext uri="{FF2B5EF4-FFF2-40B4-BE49-F238E27FC236}">
                    <a16:creationId xmlns:a16="http://schemas.microsoft.com/office/drawing/2014/main" id="{D7B34B52-2D2A-DFD6-4DAA-059BCA9D8BDD}"/>
                  </a:ext>
                </a:extLst>
              </p:cNvPr>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7" name="Freeform 2694">
                <a:extLst>
                  <a:ext uri="{FF2B5EF4-FFF2-40B4-BE49-F238E27FC236}">
                    <a16:creationId xmlns:a16="http://schemas.microsoft.com/office/drawing/2014/main" id="{9B2010D6-1AFD-A1AD-5022-119950EE50DC}"/>
                  </a:ext>
                </a:extLst>
              </p:cNvPr>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8" name="Freeform 2695">
                <a:extLst>
                  <a:ext uri="{FF2B5EF4-FFF2-40B4-BE49-F238E27FC236}">
                    <a16:creationId xmlns:a16="http://schemas.microsoft.com/office/drawing/2014/main" id="{2D03F3AC-5DE6-8190-9054-2A2E0E85FB12}"/>
                  </a:ext>
                </a:extLst>
              </p:cNvPr>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09" name="Freeform 2696">
                <a:extLst>
                  <a:ext uri="{FF2B5EF4-FFF2-40B4-BE49-F238E27FC236}">
                    <a16:creationId xmlns:a16="http://schemas.microsoft.com/office/drawing/2014/main" id="{AC0DEC84-B79E-CC97-9BA8-651B8A175425}"/>
                  </a:ext>
                </a:extLst>
              </p:cNvPr>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0" name="Freeform 2697">
                <a:extLst>
                  <a:ext uri="{FF2B5EF4-FFF2-40B4-BE49-F238E27FC236}">
                    <a16:creationId xmlns:a16="http://schemas.microsoft.com/office/drawing/2014/main" id="{F2280D69-9507-65D3-E83B-1E4CE94BD6A9}"/>
                  </a:ext>
                </a:extLst>
              </p:cNvPr>
              <p:cNvSpPr>
                <a:spLocks/>
              </p:cNvSpPr>
              <p:nvPr/>
            </p:nvSpPr>
            <p:spPr bwMode="auto">
              <a:xfrm>
                <a:off x="2744" y="2539"/>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1" name="Freeform 2698">
                <a:extLst>
                  <a:ext uri="{FF2B5EF4-FFF2-40B4-BE49-F238E27FC236}">
                    <a16:creationId xmlns:a16="http://schemas.microsoft.com/office/drawing/2014/main" id="{ADBD2D40-2AB0-51E4-2138-404D8344F720}"/>
                  </a:ext>
                </a:extLst>
              </p:cNvPr>
              <p:cNvSpPr>
                <a:spLocks/>
              </p:cNvSpPr>
              <p:nvPr/>
            </p:nvSpPr>
            <p:spPr bwMode="auto">
              <a:xfrm>
                <a:off x="2745"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2" name="Freeform 2699">
                <a:extLst>
                  <a:ext uri="{FF2B5EF4-FFF2-40B4-BE49-F238E27FC236}">
                    <a16:creationId xmlns:a16="http://schemas.microsoft.com/office/drawing/2014/main" id="{7C0DFEDD-F9C0-D58F-D847-E606B9B792C0}"/>
                  </a:ext>
                </a:extLst>
              </p:cNvPr>
              <p:cNvSpPr>
                <a:spLocks/>
              </p:cNvSpPr>
              <p:nvPr/>
            </p:nvSpPr>
            <p:spPr bwMode="auto">
              <a:xfrm>
                <a:off x="2744" y="2539"/>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3" name="Freeform 2700">
                <a:extLst>
                  <a:ext uri="{FF2B5EF4-FFF2-40B4-BE49-F238E27FC236}">
                    <a16:creationId xmlns:a16="http://schemas.microsoft.com/office/drawing/2014/main" id="{624631E5-FE4F-416D-47F9-D55E3E760B05}"/>
                  </a:ext>
                </a:extLst>
              </p:cNvPr>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4" name="Freeform 2701">
                <a:extLst>
                  <a:ext uri="{FF2B5EF4-FFF2-40B4-BE49-F238E27FC236}">
                    <a16:creationId xmlns:a16="http://schemas.microsoft.com/office/drawing/2014/main" id="{F2F0C3B9-B888-EC9A-617D-0A42C334EE67}"/>
                  </a:ext>
                </a:extLst>
              </p:cNvPr>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5" name="Freeform 2702">
                <a:extLst>
                  <a:ext uri="{FF2B5EF4-FFF2-40B4-BE49-F238E27FC236}">
                    <a16:creationId xmlns:a16="http://schemas.microsoft.com/office/drawing/2014/main" id="{273D4BA3-7153-A776-4C14-0E91F09C0362}"/>
                  </a:ext>
                </a:extLst>
              </p:cNvPr>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6" name="Freeform 2703">
                <a:extLst>
                  <a:ext uri="{FF2B5EF4-FFF2-40B4-BE49-F238E27FC236}">
                    <a16:creationId xmlns:a16="http://schemas.microsoft.com/office/drawing/2014/main" id="{7385D9CD-F582-BF7C-05DC-C0518E7FFDCD}"/>
                  </a:ext>
                </a:extLst>
              </p:cNvPr>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7" name="Freeform 2704">
                <a:extLst>
                  <a:ext uri="{FF2B5EF4-FFF2-40B4-BE49-F238E27FC236}">
                    <a16:creationId xmlns:a16="http://schemas.microsoft.com/office/drawing/2014/main" id="{BFD60860-7F04-E318-2EC5-EC5E5D3D2D21}"/>
                  </a:ext>
                </a:extLst>
              </p:cNvPr>
              <p:cNvSpPr>
                <a:spLocks/>
              </p:cNvSpPr>
              <p:nvPr/>
            </p:nvSpPr>
            <p:spPr bwMode="auto">
              <a:xfrm>
                <a:off x="2744" y="2561"/>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8" name="Freeform 2705">
                <a:extLst>
                  <a:ext uri="{FF2B5EF4-FFF2-40B4-BE49-F238E27FC236}">
                    <a16:creationId xmlns:a16="http://schemas.microsoft.com/office/drawing/2014/main" id="{D375BDA9-7C97-AB24-63CE-FDBD84F4F0F2}"/>
                  </a:ext>
                </a:extLst>
              </p:cNvPr>
              <p:cNvSpPr>
                <a:spLocks/>
              </p:cNvSpPr>
              <p:nvPr/>
            </p:nvSpPr>
            <p:spPr bwMode="auto">
              <a:xfrm>
                <a:off x="2745"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19" name="Freeform 2706">
                <a:extLst>
                  <a:ext uri="{FF2B5EF4-FFF2-40B4-BE49-F238E27FC236}">
                    <a16:creationId xmlns:a16="http://schemas.microsoft.com/office/drawing/2014/main" id="{031F8655-F3AF-5C17-90AA-23C5963DC3AD}"/>
                  </a:ext>
                </a:extLst>
              </p:cNvPr>
              <p:cNvSpPr>
                <a:spLocks/>
              </p:cNvSpPr>
              <p:nvPr/>
            </p:nvSpPr>
            <p:spPr bwMode="auto">
              <a:xfrm>
                <a:off x="2744" y="2561"/>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0" name="Freeform 2707">
                <a:extLst>
                  <a:ext uri="{FF2B5EF4-FFF2-40B4-BE49-F238E27FC236}">
                    <a16:creationId xmlns:a16="http://schemas.microsoft.com/office/drawing/2014/main" id="{2F9A9345-8036-FAF8-7DA2-D2D58A8E7FBE}"/>
                  </a:ext>
                </a:extLst>
              </p:cNvPr>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1" name="Freeform 2708">
                <a:extLst>
                  <a:ext uri="{FF2B5EF4-FFF2-40B4-BE49-F238E27FC236}">
                    <a16:creationId xmlns:a16="http://schemas.microsoft.com/office/drawing/2014/main" id="{4DB82C87-C686-7883-4298-4215A5AAB7EC}"/>
                  </a:ext>
                </a:extLst>
              </p:cNvPr>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2" name="Freeform 2709">
                <a:extLst>
                  <a:ext uri="{FF2B5EF4-FFF2-40B4-BE49-F238E27FC236}">
                    <a16:creationId xmlns:a16="http://schemas.microsoft.com/office/drawing/2014/main" id="{4783A5A2-2C51-A917-77C5-4FA69EA0ABD3}"/>
                  </a:ext>
                </a:extLst>
              </p:cNvPr>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3" name="Freeform 2710">
                <a:extLst>
                  <a:ext uri="{FF2B5EF4-FFF2-40B4-BE49-F238E27FC236}">
                    <a16:creationId xmlns:a16="http://schemas.microsoft.com/office/drawing/2014/main" id="{D4ACE6D3-8A99-240B-F41E-D5914F08B727}"/>
                  </a:ext>
                </a:extLst>
              </p:cNvPr>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4" name="Freeform 2711">
                <a:extLst>
                  <a:ext uri="{FF2B5EF4-FFF2-40B4-BE49-F238E27FC236}">
                    <a16:creationId xmlns:a16="http://schemas.microsoft.com/office/drawing/2014/main" id="{90509D81-50BD-86F4-4A08-F10F74ED168C}"/>
                  </a:ext>
                </a:extLst>
              </p:cNvPr>
              <p:cNvSpPr>
                <a:spLocks/>
              </p:cNvSpPr>
              <p:nvPr/>
            </p:nvSpPr>
            <p:spPr bwMode="auto">
              <a:xfrm>
                <a:off x="2744" y="258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5" name="Freeform 2712">
                <a:extLst>
                  <a:ext uri="{FF2B5EF4-FFF2-40B4-BE49-F238E27FC236}">
                    <a16:creationId xmlns:a16="http://schemas.microsoft.com/office/drawing/2014/main" id="{C5C0254D-305C-C13E-D2F7-BF6AE7EB80C5}"/>
                  </a:ext>
                </a:extLst>
              </p:cNvPr>
              <p:cNvSpPr>
                <a:spLocks/>
              </p:cNvSpPr>
              <p:nvPr/>
            </p:nvSpPr>
            <p:spPr bwMode="auto">
              <a:xfrm>
                <a:off x="2745"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6" name="Freeform 2713">
                <a:extLst>
                  <a:ext uri="{FF2B5EF4-FFF2-40B4-BE49-F238E27FC236}">
                    <a16:creationId xmlns:a16="http://schemas.microsoft.com/office/drawing/2014/main" id="{06AF88B5-AE56-5A71-97A4-89FF56EDC47C}"/>
                  </a:ext>
                </a:extLst>
              </p:cNvPr>
              <p:cNvSpPr>
                <a:spLocks/>
              </p:cNvSpPr>
              <p:nvPr/>
            </p:nvSpPr>
            <p:spPr bwMode="auto">
              <a:xfrm>
                <a:off x="2744" y="2583"/>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7" name="Freeform 2714">
                <a:extLst>
                  <a:ext uri="{FF2B5EF4-FFF2-40B4-BE49-F238E27FC236}">
                    <a16:creationId xmlns:a16="http://schemas.microsoft.com/office/drawing/2014/main" id="{6F71D3E0-CACC-64D0-8DEA-833177F439A6}"/>
                  </a:ext>
                </a:extLst>
              </p:cNvPr>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28" name="Freeform 2715">
                <a:extLst>
                  <a:ext uri="{FF2B5EF4-FFF2-40B4-BE49-F238E27FC236}">
                    <a16:creationId xmlns:a16="http://schemas.microsoft.com/office/drawing/2014/main" id="{ACF2E2CC-193A-C3B6-A3DD-9853D2DBDD04}"/>
                  </a:ext>
                </a:extLst>
              </p:cNvPr>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29" name="Freeform 2716">
                <a:extLst>
                  <a:ext uri="{FF2B5EF4-FFF2-40B4-BE49-F238E27FC236}">
                    <a16:creationId xmlns:a16="http://schemas.microsoft.com/office/drawing/2014/main" id="{7620E6D0-12C7-48C6-FB21-63FDB573CEFC}"/>
                  </a:ext>
                </a:extLst>
              </p:cNvPr>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0" name="Freeform 2717">
                <a:extLst>
                  <a:ext uri="{FF2B5EF4-FFF2-40B4-BE49-F238E27FC236}">
                    <a16:creationId xmlns:a16="http://schemas.microsoft.com/office/drawing/2014/main" id="{775B0312-B194-C71A-8BEE-03CD70C6028C}"/>
                  </a:ext>
                </a:extLst>
              </p:cNvPr>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1" name="Freeform 2718">
                <a:extLst>
                  <a:ext uri="{FF2B5EF4-FFF2-40B4-BE49-F238E27FC236}">
                    <a16:creationId xmlns:a16="http://schemas.microsoft.com/office/drawing/2014/main" id="{1C09BA5A-5FA0-D066-9AD2-A7BEE6D33824}"/>
                  </a:ext>
                </a:extLst>
              </p:cNvPr>
              <p:cNvSpPr>
                <a:spLocks/>
              </p:cNvSpPr>
              <p:nvPr/>
            </p:nvSpPr>
            <p:spPr bwMode="auto">
              <a:xfrm>
                <a:off x="2744" y="2605"/>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2" name="Freeform 2719">
                <a:extLst>
                  <a:ext uri="{FF2B5EF4-FFF2-40B4-BE49-F238E27FC236}">
                    <a16:creationId xmlns:a16="http://schemas.microsoft.com/office/drawing/2014/main" id="{F825187E-514E-177D-28BA-5770858D3F1A}"/>
                  </a:ext>
                </a:extLst>
              </p:cNvPr>
              <p:cNvSpPr>
                <a:spLocks/>
              </p:cNvSpPr>
              <p:nvPr/>
            </p:nvSpPr>
            <p:spPr bwMode="auto">
              <a:xfrm>
                <a:off x="2745"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3" name="Freeform 2720">
                <a:extLst>
                  <a:ext uri="{FF2B5EF4-FFF2-40B4-BE49-F238E27FC236}">
                    <a16:creationId xmlns:a16="http://schemas.microsoft.com/office/drawing/2014/main" id="{85865697-0331-C898-8D7C-E6D5078EA0F2}"/>
                  </a:ext>
                </a:extLst>
              </p:cNvPr>
              <p:cNvSpPr>
                <a:spLocks/>
              </p:cNvSpPr>
              <p:nvPr/>
            </p:nvSpPr>
            <p:spPr bwMode="auto">
              <a:xfrm>
                <a:off x="2744" y="2605"/>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4" name="Freeform 2721">
                <a:extLst>
                  <a:ext uri="{FF2B5EF4-FFF2-40B4-BE49-F238E27FC236}">
                    <a16:creationId xmlns:a16="http://schemas.microsoft.com/office/drawing/2014/main" id="{A64EE6D4-BBD6-E2AD-4B36-1B13B69EECF4}"/>
                  </a:ext>
                </a:extLst>
              </p:cNvPr>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5" name="Freeform 2722">
                <a:extLst>
                  <a:ext uri="{FF2B5EF4-FFF2-40B4-BE49-F238E27FC236}">
                    <a16:creationId xmlns:a16="http://schemas.microsoft.com/office/drawing/2014/main" id="{DCBAB3E4-EDE4-A2C3-1DFD-537C2006305B}"/>
                  </a:ext>
                </a:extLst>
              </p:cNvPr>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6" name="Freeform 2723">
                <a:extLst>
                  <a:ext uri="{FF2B5EF4-FFF2-40B4-BE49-F238E27FC236}">
                    <a16:creationId xmlns:a16="http://schemas.microsoft.com/office/drawing/2014/main" id="{C2629A72-AE30-2A82-4B1F-1BBCCA5EF0BE}"/>
                  </a:ext>
                </a:extLst>
              </p:cNvPr>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7" name="Freeform 2724">
                <a:extLst>
                  <a:ext uri="{FF2B5EF4-FFF2-40B4-BE49-F238E27FC236}">
                    <a16:creationId xmlns:a16="http://schemas.microsoft.com/office/drawing/2014/main" id="{ABAA5D89-FB53-DE2C-1333-E830E4BF3DAC}"/>
                  </a:ext>
                </a:extLst>
              </p:cNvPr>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8" name="Freeform 2725">
                <a:extLst>
                  <a:ext uri="{FF2B5EF4-FFF2-40B4-BE49-F238E27FC236}">
                    <a16:creationId xmlns:a16="http://schemas.microsoft.com/office/drawing/2014/main" id="{24034CDD-5D6C-EF3A-7B5B-BC3C8DDF6F7D}"/>
                  </a:ext>
                </a:extLst>
              </p:cNvPr>
              <p:cNvSpPr>
                <a:spLocks/>
              </p:cNvSpPr>
              <p:nvPr/>
            </p:nvSpPr>
            <p:spPr bwMode="auto">
              <a:xfrm>
                <a:off x="2744" y="2627"/>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39" name="Freeform 2726">
                <a:extLst>
                  <a:ext uri="{FF2B5EF4-FFF2-40B4-BE49-F238E27FC236}">
                    <a16:creationId xmlns:a16="http://schemas.microsoft.com/office/drawing/2014/main" id="{28CCE19A-DC91-2CAE-EFFF-2BAB31EDA771}"/>
                  </a:ext>
                </a:extLst>
              </p:cNvPr>
              <p:cNvSpPr>
                <a:spLocks/>
              </p:cNvSpPr>
              <p:nvPr/>
            </p:nvSpPr>
            <p:spPr bwMode="auto">
              <a:xfrm>
                <a:off x="2745"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0" name="Freeform 2727">
                <a:extLst>
                  <a:ext uri="{FF2B5EF4-FFF2-40B4-BE49-F238E27FC236}">
                    <a16:creationId xmlns:a16="http://schemas.microsoft.com/office/drawing/2014/main" id="{C9C3602E-33D5-9627-1D0D-C34191D03870}"/>
                  </a:ext>
                </a:extLst>
              </p:cNvPr>
              <p:cNvSpPr>
                <a:spLocks/>
              </p:cNvSpPr>
              <p:nvPr/>
            </p:nvSpPr>
            <p:spPr bwMode="auto">
              <a:xfrm>
                <a:off x="2744" y="2627"/>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1" name="Freeform 2728">
                <a:extLst>
                  <a:ext uri="{FF2B5EF4-FFF2-40B4-BE49-F238E27FC236}">
                    <a16:creationId xmlns:a16="http://schemas.microsoft.com/office/drawing/2014/main" id="{87ADC731-B62B-7AB0-40B4-E8A5E6D9CCBA}"/>
                  </a:ext>
                </a:extLst>
              </p:cNvPr>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2" name="Freeform 2729">
                <a:extLst>
                  <a:ext uri="{FF2B5EF4-FFF2-40B4-BE49-F238E27FC236}">
                    <a16:creationId xmlns:a16="http://schemas.microsoft.com/office/drawing/2014/main" id="{62227E1F-452D-4A40-26C4-FE6E6BF1EA8A}"/>
                  </a:ext>
                </a:extLst>
              </p:cNvPr>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3" name="Freeform 2730">
                <a:extLst>
                  <a:ext uri="{FF2B5EF4-FFF2-40B4-BE49-F238E27FC236}">
                    <a16:creationId xmlns:a16="http://schemas.microsoft.com/office/drawing/2014/main" id="{474CE891-2E3E-0EFE-71E0-EA1B4310645B}"/>
                  </a:ext>
                </a:extLst>
              </p:cNvPr>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4" name="Freeform 2731">
                <a:extLst>
                  <a:ext uri="{FF2B5EF4-FFF2-40B4-BE49-F238E27FC236}">
                    <a16:creationId xmlns:a16="http://schemas.microsoft.com/office/drawing/2014/main" id="{3B047E6B-FE7D-FE48-43E9-49B7176AB125}"/>
                  </a:ext>
                </a:extLst>
              </p:cNvPr>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5" name="Freeform 2732">
                <a:extLst>
                  <a:ext uri="{FF2B5EF4-FFF2-40B4-BE49-F238E27FC236}">
                    <a16:creationId xmlns:a16="http://schemas.microsoft.com/office/drawing/2014/main" id="{B69B1968-AA19-5173-E4E6-349F8482E19B}"/>
                  </a:ext>
                </a:extLst>
              </p:cNvPr>
              <p:cNvSpPr>
                <a:spLocks/>
              </p:cNvSpPr>
              <p:nvPr/>
            </p:nvSpPr>
            <p:spPr bwMode="auto">
              <a:xfrm>
                <a:off x="2744" y="2649"/>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6" name="Freeform 2733">
                <a:extLst>
                  <a:ext uri="{FF2B5EF4-FFF2-40B4-BE49-F238E27FC236}">
                    <a16:creationId xmlns:a16="http://schemas.microsoft.com/office/drawing/2014/main" id="{DF3B37A5-BB81-4BB7-CBF2-876A6E3C284A}"/>
                  </a:ext>
                </a:extLst>
              </p:cNvPr>
              <p:cNvSpPr>
                <a:spLocks/>
              </p:cNvSpPr>
              <p:nvPr/>
            </p:nvSpPr>
            <p:spPr bwMode="auto">
              <a:xfrm>
                <a:off x="2745"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7" name="Freeform 2734">
                <a:extLst>
                  <a:ext uri="{FF2B5EF4-FFF2-40B4-BE49-F238E27FC236}">
                    <a16:creationId xmlns:a16="http://schemas.microsoft.com/office/drawing/2014/main" id="{FDD49415-D435-8F37-0713-EC58B927BC8C}"/>
                  </a:ext>
                </a:extLst>
              </p:cNvPr>
              <p:cNvSpPr>
                <a:spLocks/>
              </p:cNvSpPr>
              <p:nvPr/>
            </p:nvSpPr>
            <p:spPr bwMode="auto">
              <a:xfrm>
                <a:off x="2744" y="2649"/>
                <a:ext cx="30"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8" name="Freeform 2735">
                <a:extLst>
                  <a:ext uri="{FF2B5EF4-FFF2-40B4-BE49-F238E27FC236}">
                    <a16:creationId xmlns:a16="http://schemas.microsoft.com/office/drawing/2014/main" id="{323164D7-38D8-57C3-6DCF-114142F04F1E}"/>
                  </a:ext>
                </a:extLst>
              </p:cNvPr>
              <p:cNvSpPr>
                <a:spLocks/>
              </p:cNvSpPr>
              <p:nvPr/>
            </p:nvSpPr>
            <p:spPr bwMode="auto">
              <a:xfrm>
                <a:off x="3259" y="2562"/>
                <a:ext cx="1" cy="439"/>
              </a:xfrm>
              <a:custGeom>
                <a:avLst/>
                <a:gdLst>
                  <a:gd name="T0" fmla="*/ 27 w 27"/>
                  <a:gd name="T1" fmla="*/ 0 h 7903"/>
                  <a:gd name="T2" fmla="*/ 0 w 27"/>
                  <a:gd name="T3" fmla="*/ 0 h 7903"/>
                  <a:gd name="T4" fmla="*/ 27 w 27"/>
                  <a:gd name="T5" fmla="*/ 7903 h 7903"/>
                  <a:gd name="T6" fmla="*/ 27 w 27"/>
                  <a:gd name="T7" fmla="*/ 0 h 7903"/>
                </a:gdLst>
                <a:ahLst/>
                <a:cxnLst>
                  <a:cxn ang="0">
                    <a:pos x="T0" y="T1"/>
                  </a:cxn>
                  <a:cxn ang="0">
                    <a:pos x="T2" y="T3"/>
                  </a:cxn>
                  <a:cxn ang="0">
                    <a:pos x="T4" y="T5"/>
                  </a:cxn>
                  <a:cxn ang="0">
                    <a:pos x="T6" y="T7"/>
                  </a:cxn>
                </a:cxnLst>
                <a:rect l="0" t="0" r="r" b="b"/>
                <a:pathLst>
                  <a:path w="27" h="7903">
                    <a:moveTo>
                      <a:pt x="27" y="0"/>
                    </a:moveTo>
                    <a:lnTo>
                      <a:pt x="0" y="0"/>
                    </a:lnTo>
                    <a:lnTo>
                      <a:pt x="27" y="7903"/>
                    </a:lnTo>
                    <a:lnTo>
                      <a:pt x="27"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49" name="Freeform 2736">
                <a:extLst>
                  <a:ext uri="{FF2B5EF4-FFF2-40B4-BE49-F238E27FC236}">
                    <a16:creationId xmlns:a16="http://schemas.microsoft.com/office/drawing/2014/main" id="{F70A79CE-1AE3-F462-1467-CC46D46C74E6}"/>
                  </a:ext>
                </a:extLst>
              </p:cNvPr>
              <p:cNvSpPr>
                <a:spLocks/>
              </p:cNvSpPr>
              <p:nvPr/>
            </p:nvSpPr>
            <p:spPr bwMode="auto">
              <a:xfrm>
                <a:off x="3259" y="2562"/>
                <a:ext cx="1" cy="439"/>
              </a:xfrm>
              <a:custGeom>
                <a:avLst/>
                <a:gdLst>
                  <a:gd name="T0" fmla="*/ 0 w 27"/>
                  <a:gd name="T1" fmla="*/ 0 h 7903"/>
                  <a:gd name="T2" fmla="*/ 27 w 27"/>
                  <a:gd name="T3" fmla="*/ 7903 h 7903"/>
                  <a:gd name="T4" fmla="*/ 0 w 27"/>
                  <a:gd name="T5" fmla="*/ 7903 h 7903"/>
                  <a:gd name="T6" fmla="*/ 0 w 27"/>
                  <a:gd name="T7" fmla="*/ 0 h 7903"/>
                </a:gdLst>
                <a:ahLst/>
                <a:cxnLst>
                  <a:cxn ang="0">
                    <a:pos x="T0" y="T1"/>
                  </a:cxn>
                  <a:cxn ang="0">
                    <a:pos x="T2" y="T3"/>
                  </a:cxn>
                  <a:cxn ang="0">
                    <a:pos x="T4" y="T5"/>
                  </a:cxn>
                  <a:cxn ang="0">
                    <a:pos x="T6" y="T7"/>
                  </a:cxn>
                </a:cxnLst>
                <a:rect l="0" t="0" r="r" b="b"/>
                <a:pathLst>
                  <a:path w="27" h="7903">
                    <a:moveTo>
                      <a:pt x="0" y="0"/>
                    </a:moveTo>
                    <a:lnTo>
                      <a:pt x="27"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0" name="Rectangle 2737">
                <a:extLst>
                  <a:ext uri="{FF2B5EF4-FFF2-40B4-BE49-F238E27FC236}">
                    <a16:creationId xmlns:a16="http://schemas.microsoft.com/office/drawing/2014/main" id="{42A19937-FEDB-4056-22BE-74AFD679AB25}"/>
                  </a:ext>
                </a:extLst>
              </p:cNvPr>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1" name="Freeform 2738">
                <a:extLst>
                  <a:ext uri="{FF2B5EF4-FFF2-40B4-BE49-F238E27FC236}">
                    <a16:creationId xmlns:a16="http://schemas.microsoft.com/office/drawing/2014/main" id="{B3C56E15-9185-0B8D-54BD-3EA1414E7791}"/>
                  </a:ext>
                </a:extLst>
              </p:cNvPr>
              <p:cNvSpPr>
                <a:spLocks/>
              </p:cNvSpPr>
              <p:nvPr/>
            </p:nvSpPr>
            <p:spPr bwMode="auto">
              <a:xfrm>
                <a:off x="3259" y="2562"/>
                <a:ext cx="1" cy="439"/>
              </a:xfrm>
              <a:custGeom>
                <a:avLst/>
                <a:gdLst>
                  <a:gd name="T0" fmla="*/ 0 w 27"/>
                  <a:gd name="T1" fmla="*/ 7903 h 7903"/>
                  <a:gd name="T2" fmla="*/ 27 w 27"/>
                  <a:gd name="T3" fmla="*/ 7903 h 7903"/>
                  <a:gd name="T4" fmla="*/ 0 w 27"/>
                  <a:gd name="T5" fmla="*/ 0 h 7903"/>
                  <a:gd name="T6" fmla="*/ 0 w 27"/>
                  <a:gd name="T7" fmla="*/ 7903 h 7903"/>
                </a:gdLst>
                <a:ahLst/>
                <a:cxnLst>
                  <a:cxn ang="0">
                    <a:pos x="T0" y="T1"/>
                  </a:cxn>
                  <a:cxn ang="0">
                    <a:pos x="T2" y="T3"/>
                  </a:cxn>
                  <a:cxn ang="0">
                    <a:pos x="T4" y="T5"/>
                  </a:cxn>
                  <a:cxn ang="0">
                    <a:pos x="T6" y="T7"/>
                  </a:cxn>
                </a:cxnLst>
                <a:rect l="0" t="0" r="r" b="b"/>
                <a:pathLst>
                  <a:path w="27" h="7903">
                    <a:moveTo>
                      <a:pt x="0" y="7903"/>
                    </a:moveTo>
                    <a:lnTo>
                      <a:pt x="27"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2" name="Freeform 2739">
                <a:extLst>
                  <a:ext uri="{FF2B5EF4-FFF2-40B4-BE49-F238E27FC236}">
                    <a16:creationId xmlns:a16="http://schemas.microsoft.com/office/drawing/2014/main" id="{C219A615-13EF-84DE-D5D0-B5BCD4F4CDBD}"/>
                  </a:ext>
                </a:extLst>
              </p:cNvPr>
              <p:cNvSpPr>
                <a:spLocks/>
              </p:cNvSpPr>
              <p:nvPr/>
            </p:nvSpPr>
            <p:spPr bwMode="auto">
              <a:xfrm>
                <a:off x="3259" y="2562"/>
                <a:ext cx="1" cy="439"/>
              </a:xfrm>
              <a:custGeom>
                <a:avLst/>
                <a:gdLst>
                  <a:gd name="T0" fmla="*/ 27 w 27"/>
                  <a:gd name="T1" fmla="*/ 7903 h 7903"/>
                  <a:gd name="T2" fmla="*/ 0 w 27"/>
                  <a:gd name="T3" fmla="*/ 0 h 7903"/>
                  <a:gd name="T4" fmla="*/ 27 w 27"/>
                  <a:gd name="T5" fmla="*/ 0 h 7903"/>
                  <a:gd name="T6" fmla="*/ 27 w 27"/>
                  <a:gd name="T7" fmla="*/ 7903 h 7903"/>
                </a:gdLst>
                <a:ahLst/>
                <a:cxnLst>
                  <a:cxn ang="0">
                    <a:pos x="T0" y="T1"/>
                  </a:cxn>
                  <a:cxn ang="0">
                    <a:pos x="T2" y="T3"/>
                  </a:cxn>
                  <a:cxn ang="0">
                    <a:pos x="T4" y="T5"/>
                  </a:cxn>
                  <a:cxn ang="0">
                    <a:pos x="T6" y="T7"/>
                  </a:cxn>
                </a:cxnLst>
                <a:rect l="0" t="0" r="r" b="b"/>
                <a:pathLst>
                  <a:path w="27" h="7903">
                    <a:moveTo>
                      <a:pt x="27" y="7903"/>
                    </a:moveTo>
                    <a:lnTo>
                      <a:pt x="0" y="0"/>
                    </a:lnTo>
                    <a:lnTo>
                      <a:pt x="27" y="0"/>
                    </a:lnTo>
                    <a:lnTo>
                      <a:pt x="27"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3" name="Rectangle 2740">
                <a:extLst>
                  <a:ext uri="{FF2B5EF4-FFF2-40B4-BE49-F238E27FC236}">
                    <a16:creationId xmlns:a16="http://schemas.microsoft.com/office/drawing/2014/main" id="{4536D487-225D-11A4-5603-22BEF3C0CD58}"/>
                  </a:ext>
                </a:extLst>
              </p:cNvPr>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4" name="Freeform 2741">
                <a:extLst>
                  <a:ext uri="{FF2B5EF4-FFF2-40B4-BE49-F238E27FC236}">
                    <a16:creationId xmlns:a16="http://schemas.microsoft.com/office/drawing/2014/main" id="{6F7269DE-84E7-D28B-5173-F393FC30B285}"/>
                  </a:ext>
                </a:extLst>
              </p:cNvPr>
              <p:cNvSpPr>
                <a:spLocks/>
              </p:cNvSpPr>
              <p:nvPr/>
            </p:nvSpPr>
            <p:spPr bwMode="auto">
              <a:xfrm>
                <a:off x="3260"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5" name="Freeform 2742">
                <a:extLst>
                  <a:ext uri="{FF2B5EF4-FFF2-40B4-BE49-F238E27FC236}">
                    <a16:creationId xmlns:a16="http://schemas.microsoft.com/office/drawing/2014/main" id="{63497F8B-FBC5-2EAF-0E91-ABF2F079592A}"/>
                  </a:ext>
                </a:extLst>
              </p:cNvPr>
              <p:cNvSpPr>
                <a:spLocks/>
              </p:cNvSpPr>
              <p:nvPr/>
            </p:nvSpPr>
            <p:spPr bwMode="auto">
              <a:xfrm>
                <a:off x="3259"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6" name="Freeform 2743">
                <a:extLst>
                  <a:ext uri="{FF2B5EF4-FFF2-40B4-BE49-F238E27FC236}">
                    <a16:creationId xmlns:a16="http://schemas.microsoft.com/office/drawing/2014/main" id="{424C7FC3-8796-74F1-965D-8A384C607BC3}"/>
                  </a:ext>
                </a:extLst>
              </p:cNvPr>
              <p:cNvSpPr>
                <a:spLocks/>
              </p:cNvSpPr>
              <p:nvPr/>
            </p:nvSpPr>
            <p:spPr bwMode="auto">
              <a:xfrm>
                <a:off x="3259"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7" name="Freeform 2744">
                <a:extLst>
                  <a:ext uri="{FF2B5EF4-FFF2-40B4-BE49-F238E27FC236}">
                    <a16:creationId xmlns:a16="http://schemas.microsoft.com/office/drawing/2014/main" id="{BAF1BF90-677B-1395-7106-8D4BF5518AC2}"/>
                  </a:ext>
                </a:extLst>
              </p:cNvPr>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58" name="Freeform 2745">
                <a:extLst>
                  <a:ext uri="{FF2B5EF4-FFF2-40B4-BE49-F238E27FC236}">
                    <a16:creationId xmlns:a16="http://schemas.microsoft.com/office/drawing/2014/main" id="{F0E29651-5975-FB08-16DF-156D4395B201}"/>
                  </a:ext>
                </a:extLst>
              </p:cNvPr>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9" name="Freeform 2746">
                <a:extLst>
                  <a:ext uri="{FF2B5EF4-FFF2-40B4-BE49-F238E27FC236}">
                    <a16:creationId xmlns:a16="http://schemas.microsoft.com/office/drawing/2014/main" id="{1354E12F-6747-51C2-4ABC-07C48BA99444}"/>
                  </a:ext>
                </a:extLst>
              </p:cNvPr>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0" name="Freeform 2747">
                <a:extLst>
                  <a:ext uri="{FF2B5EF4-FFF2-40B4-BE49-F238E27FC236}">
                    <a16:creationId xmlns:a16="http://schemas.microsoft.com/office/drawing/2014/main" id="{64B6CA83-4D78-4E8A-1E51-32E31D15B862}"/>
                  </a:ext>
                </a:extLst>
              </p:cNvPr>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1" name="Freeform 2748">
                <a:extLst>
                  <a:ext uri="{FF2B5EF4-FFF2-40B4-BE49-F238E27FC236}">
                    <a16:creationId xmlns:a16="http://schemas.microsoft.com/office/drawing/2014/main" id="{60947367-52FE-1270-9E62-58B89D75A8E6}"/>
                  </a:ext>
                </a:extLst>
              </p:cNvPr>
              <p:cNvSpPr>
                <a:spLocks/>
              </p:cNvSpPr>
              <p:nvPr/>
            </p:nvSpPr>
            <p:spPr bwMode="auto">
              <a:xfrm>
                <a:off x="3260"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2" name="Freeform 2749">
                <a:extLst>
                  <a:ext uri="{FF2B5EF4-FFF2-40B4-BE49-F238E27FC236}">
                    <a16:creationId xmlns:a16="http://schemas.microsoft.com/office/drawing/2014/main" id="{C5F34743-1742-1188-D1A4-0DF78B4C4384}"/>
                  </a:ext>
                </a:extLst>
              </p:cNvPr>
              <p:cNvSpPr>
                <a:spLocks/>
              </p:cNvSpPr>
              <p:nvPr/>
            </p:nvSpPr>
            <p:spPr bwMode="auto">
              <a:xfrm>
                <a:off x="3259"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3" name="Freeform 2750">
                <a:extLst>
                  <a:ext uri="{FF2B5EF4-FFF2-40B4-BE49-F238E27FC236}">
                    <a16:creationId xmlns:a16="http://schemas.microsoft.com/office/drawing/2014/main" id="{4518F29B-24AD-1643-D047-BCDA26548406}"/>
                  </a:ext>
                </a:extLst>
              </p:cNvPr>
              <p:cNvSpPr>
                <a:spLocks/>
              </p:cNvSpPr>
              <p:nvPr/>
            </p:nvSpPr>
            <p:spPr bwMode="auto">
              <a:xfrm>
                <a:off x="3259"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4" name="Freeform 2751">
                <a:extLst>
                  <a:ext uri="{FF2B5EF4-FFF2-40B4-BE49-F238E27FC236}">
                    <a16:creationId xmlns:a16="http://schemas.microsoft.com/office/drawing/2014/main" id="{F62A7127-4043-E7B7-8754-619F20C31C83}"/>
                  </a:ext>
                </a:extLst>
              </p:cNvPr>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5" name="Freeform 2752">
                <a:extLst>
                  <a:ext uri="{FF2B5EF4-FFF2-40B4-BE49-F238E27FC236}">
                    <a16:creationId xmlns:a16="http://schemas.microsoft.com/office/drawing/2014/main" id="{295FB88F-E18D-A552-1D25-D2FE87420821}"/>
                  </a:ext>
                </a:extLst>
              </p:cNvPr>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6" name="Freeform 2753">
                <a:extLst>
                  <a:ext uri="{FF2B5EF4-FFF2-40B4-BE49-F238E27FC236}">
                    <a16:creationId xmlns:a16="http://schemas.microsoft.com/office/drawing/2014/main" id="{E61C7328-53E9-10E4-C6E2-C008AB4C2A9D}"/>
                  </a:ext>
                </a:extLst>
              </p:cNvPr>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7" name="Freeform 2754">
                <a:extLst>
                  <a:ext uri="{FF2B5EF4-FFF2-40B4-BE49-F238E27FC236}">
                    <a16:creationId xmlns:a16="http://schemas.microsoft.com/office/drawing/2014/main" id="{A63D6918-B499-81F5-D923-C3247F99540F}"/>
                  </a:ext>
                </a:extLst>
              </p:cNvPr>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8" name="Freeform 2755">
                <a:extLst>
                  <a:ext uri="{FF2B5EF4-FFF2-40B4-BE49-F238E27FC236}">
                    <a16:creationId xmlns:a16="http://schemas.microsoft.com/office/drawing/2014/main" id="{66B50857-7DDD-0DDC-A30F-C52CD551744A}"/>
                  </a:ext>
                </a:extLst>
              </p:cNvPr>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69" name="Freeform 2756">
                <a:extLst>
                  <a:ext uri="{FF2B5EF4-FFF2-40B4-BE49-F238E27FC236}">
                    <a16:creationId xmlns:a16="http://schemas.microsoft.com/office/drawing/2014/main" id="{0A934C86-2EB9-BCE4-C38E-FD6DE4E26B03}"/>
                  </a:ext>
                </a:extLst>
              </p:cNvPr>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0" name="Freeform 2757">
                <a:extLst>
                  <a:ext uri="{FF2B5EF4-FFF2-40B4-BE49-F238E27FC236}">
                    <a16:creationId xmlns:a16="http://schemas.microsoft.com/office/drawing/2014/main" id="{1479269A-DC4A-473C-8624-343E10182E69}"/>
                  </a:ext>
                </a:extLst>
              </p:cNvPr>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1" name="Freeform 2758">
                <a:extLst>
                  <a:ext uri="{FF2B5EF4-FFF2-40B4-BE49-F238E27FC236}">
                    <a16:creationId xmlns:a16="http://schemas.microsoft.com/office/drawing/2014/main" id="{2657118E-45FE-5E3F-3AC0-36CB046D16E0}"/>
                  </a:ext>
                </a:extLst>
              </p:cNvPr>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2" name="Freeform 2759">
                <a:extLst>
                  <a:ext uri="{FF2B5EF4-FFF2-40B4-BE49-F238E27FC236}">
                    <a16:creationId xmlns:a16="http://schemas.microsoft.com/office/drawing/2014/main" id="{5EF7BDAC-DF55-377D-A15E-03674B8E82C3}"/>
                  </a:ext>
                </a:extLst>
              </p:cNvPr>
              <p:cNvSpPr>
                <a:spLocks/>
              </p:cNvSpPr>
              <p:nvPr/>
            </p:nvSpPr>
            <p:spPr bwMode="auto">
              <a:xfrm>
                <a:off x="3260"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3" name="Freeform 2760">
                <a:extLst>
                  <a:ext uri="{FF2B5EF4-FFF2-40B4-BE49-F238E27FC236}">
                    <a16:creationId xmlns:a16="http://schemas.microsoft.com/office/drawing/2014/main" id="{F9A434F3-2E72-57CD-94DE-C6870C37BB98}"/>
                  </a:ext>
                </a:extLst>
              </p:cNvPr>
              <p:cNvSpPr>
                <a:spLocks/>
              </p:cNvSpPr>
              <p:nvPr/>
            </p:nvSpPr>
            <p:spPr bwMode="auto">
              <a:xfrm>
                <a:off x="3259"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4" name="Freeform 2761">
                <a:extLst>
                  <a:ext uri="{FF2B5EF4-FFF2-40B4-BE49-F238E27FC236}">
                    <a16:creationId xmlns:a16="http://schemas.microsoft.com/office/drawing/2014/main" id="{74D55F86-D045-0965-5473-B462EDF5FAA5}"/>
                  </a:ext>
                </a:extLst>
              </p:cNvPr>
              <p:cNvSpPr>
                <a:spLocks/>
              </p:cNvSpPr>
              <p:nvPr/>
            </p:nvSpPr>
            <p:spPr bwMode="auto">
              <a:xfrm>
                <a:off x="3259"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5" name="Freeform 2762">
                <a:extLst>
                  <a:ext uri="{FF2B5EF4-FFF2-40B4-BE49-F238E27FC236}">
                    <a16:creationId xmlns:a16="http://schemas.microsoft.com/office/drawing/2014/main" id="{E8217821-FE2F-7836-2E58-A22A45313CB3}"/>
                  </a:ext>
                </a:extLst>
              </p:cNvPr>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6" name="Freeform 2763">
                <a:extLst>
                  <a:ext uri="{FF2B5EF4-FFF2-40B4-BE49-F238E27FC236}">
                    <a16:creationId xmlns:a16="http://schemas.microsoft.com/office/drawing/2014/main" id="{B6A47551-31CA-6755-9BFE-290A8AD72205}"/>
                  </a:ext>
                </a:extLst>
              </p:cNvPr>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7" name="Freeform 2764">
                <a:extLst>
                  <a:ext uri="{FF2B5EF4-FFF2-40B4-BE49-F238E27FC236}">
                    <a16:creationId xmlns:a16="http://schemas.microsoft.com/office/drawing/2014/main" id="{DB406B3B-9D5A-F6C2-CC15-C25404F1A4C9}"/>
                  </a:ext>
                </a:extLst>
              </p:cNvPr>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78" name="Freeform 2765">
                <a:extLst>
                  <a:ext uri="{FF2B5EF4-FFF2-40B4-BE49-F238E27FC236}">
                    <a16:creationId xmlns:a16="http://schemas.microsoft.com/office/drawing/2014/main" id="{70CDE7A0-CBE8-B18A-49B7-28862D0FCA6C}"/>
                  </a:ext>
                </a:extLst>
              </p:cNvPr>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9" name="Freeform 2766">
                <a:extLst>
                  <a:ext uri="{FF2B5EF4-FFF2-40B4-BE49-F238E27FC236}">
                    <a16:creationId xmlns:a16="http://schemas.microsoft.com/office/drawing/2014/main" id="{6ECF9A00-273C-E1C3-F655-D000B3BBC733}"/>
                  </a:ext>
                </a:extLst>
              </p:cNvPr>
              <p:cNvSpPr>
                <a:spLocks/>
              </p:cNvSpPr>
              <p:nvPr/>
            </p:nvSpPr>
            <p:spPr bwMode="auto">
              <a:xfrm>
                <a:off x="3260"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0" name="Freeform 2767">
                <a:extLst>
                  <a:ext uri="{FF2B5EF4-FFF2-40B4-BE49-F238E27FC236}">
                    <a16:creationId xmlns:a16="http://schemas.microsoft.com/office/drawing/2014/main" id="{8FB53966-DE65-C57D-3601-ECAA17F19B3C}"/>
                  </a:ext>
                </a:extLst>
              </p:cNvPr>
              <p:cNvSpPr>
                <a:spLocks/>
              </p:cNvSpPr>
              <p:nvPr/>
            </p:nvSpPr>
            <p:spPr bwMode="auto">
              <a:xfrm>
                <a:off x="3259"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1" name="Freeform 2768">
                <a:extLst>
                  <a:ext uri="{FF2B5EF4-FFF2-40B4-BE49-F238E27FC236}">
                    <a16:creationId xmlns:a16="http://schemas.microsoft.com/office/drawing/2014/main" id="{67165FD6-EC36-2951-A6DD-0E5A0207EC6E}"/>
                  </a:ext>
                </a:extLst>
              </p:cNvPr>
              <p:cNvSpPr>
                <a:spLocks/>
              </p:cNvSpPr>
              <p:nvPr/>
            </p:nvSpPr>
            <p:spPr bwMode="auto">
              <a:xfrm>
                <a:off x="3259"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2" name="Freeform 2769">
                <a:extLst>
                  <a:ext uri="{FF2B5EF4-FFF2-40B4-BE49-F238E27FC236}">
                    <a16:creationId xmlns:a16="http://schemas.microsoft.com/office/drawing/2014/main" id="{440F913A-0F62-4DE9-575B-2A530B697FCA}"/>
                  </a:ext>
                </a:extLst>
              </p:cNvPr>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3" name="Freeform 2770">
                <a:extLst>
                  <a:ext uri="{FF2B5EF4-FFF2-40B4-BE49-F238E27FC236}">
                    <a16:creationId xmlns:a16="http://schemas.microsoft.com/office/drawing/2014/main" id="{199F70E7-DDCD-62DD-8D5B-28E32E6A210B}"/>
                  </a:ext>
                </a:extLst>
              </p:cNvPr>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 name="Freeform 2771">
                <a:extLst>
                  <a:ext uri="{FF2B5EF4-FFF2-40B4-BE49-F238E27FC236}">
                    <a16:creationId xmlns:a16="http://schemas.microsoft.com/office/drawing/2014/main" id="{02CB0012-4F1A-DB33-8D94-443F31B945B4}"/>
                  </a:ext>
                </a:extLst>
              </p:cNvPr>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5" name="Freeform 2772">
                <a:extLst>
                  <a:ext uri="{FF2B5EF4-FFF2-40B4-BE49-F238E27FC236}">
                    <a16:creationId xmlns:a16="http://schemas.microsoft.com/office/drawing/2014/main" id="{24497DF6-8C60-2D68-55B7-F51DCF29B7B6}"/>
                  </a:ext>
                </a:extLst>
              </p:cNvPr>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 name="Freeform 2773">
                <a:extLst>
                  <a:ext uri="{FF2B5EF4-FFF2-40B4-BE49-F238E27FC236}">
                    <a16:creationId xmlns:a16="http://schemas.microsoft.com/office/drawing/2014/main" id="{59D2FCEC-3CD1-EF24-5C8F-03863E74ED7C}"/>
                  </a:ext>
                </a:extLst>
              </p:cNvPr>
              <p:cNvSpPr>
                <a:spLocks/>
              </p:cNvSpPr>
              <p:nvPr/>
            </p:nvSpPr>
            <p:spPr bwMode="auto">
              <a:xfrm>
                <a:off x="3260"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7" name="Freeform 2774">
                <a:extLst>
                  <a:ext uri="{FF2B5EF4-FFF2-40B4-BE49-F238E27FC236}">
                    <a16:creationId xmlns:a16="http://schemas.microsoft.com/office/drawing/2014/main" id="{A1380686-8FF6-94C6-6ECF-9C35E8B72239}"/>
                  </a:ext>
                </a:extLst>
              </p:cNvPr>
              <p:cNvSpPr>
                <a:spLocks/>
              </p:cNvSpPr>
              <p:nvPr/>
            </p:nvSpPr>
            <p:spPr bwMode="auto">
              <a:xfrm>
                <a:off x="3259"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88" name="Freeform 2775">
                <a:extLst>
                  <a:ext uri="{FF2B5EF4-FFF2-40B4-BE49-F238E27FC236}">
                    <a16:creationId xmlns:a16="http://schemas.microsoft.com/office/drawing/2014/main" id="{6BB59894-847D-ECB6-8D7F-5B6AB4C02536}"/>
                  </a:ext>
                </a:extLst>
              </p:cNvPr>
              <p:cNvSpPr>
                <a:spLocks/>
              </p:cNvSpPr>
              <p:nvPr/>
            </p:nvSpPr>
            <p:spPr bwMode="auto">
              <a:xfrm>
                <a:off x="3259"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9" name="Freeform 2776">
                <a:extLst>
                  <a:ext uri="{FF2B5EF4-FFF2-40B4-BE49-F238E27FC236}">
                    <a16:creationId xmlns:a16="http://schemas.microsoft.com/office/drawing/2014/main" id="{34BB0C14-F051-9685-30C6-81B8C2169DE3}"/>
                  </a:ext>
                </a:extLst>
              </p:cNvPr>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0" name="Freeform 2777">
                <a:extLst>
                  <a:ext uri="{FF2B5EF4-FFF2-40B4-BE49-F238E27FC236}">
                    <a16:creationId xmlns:a16="http://schemas.microsoft.com/office/drawing/2014/main" id="{21A592C4-37C7-2B73-C7E1-C7445DF69272}"/>
                  </a:ext>
                </a:extLst>
              </p:cNvPr>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1" name="Freeform 2778">
                <a:extLst>
                  <a:ext uri="{FF2B5EF4-FFF2-40B4-BE49-F238E27FC236}">
                    <a16:creationId xmlns:a16="http://schemas.microsoft.com/office/drawing/2014/main" id="{1A158C65-64D8-4902-4DDD-F2325DDD9291}"/>
                  </a:ext>
                </a:extLst>
              </p:cNvPr>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2" name="Freeform 2779">
                <a:extLst>
                  <a:ext uri="{FF2B5EF4-FFF2-40B4-BE49-F238E27FC236}">
                    <a16:creationId xmlns:a16="http://schemas.microsoft.com/office/drawing/2014/main" id="{0CD6DE04-A915-EA6F-A027-54F72BCEB0BA}"/>
                  </a:ext>
                </a:extLst>
              </p:cNvPr>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3" name="Freeform 2780">
                <a:extLst>
                  <a:ext uri="{FF2B5EF4-FFF2-40B4-BE49-F238E27FC236}">
                    <a16:creationId xmlns:a16="http://schemas.microsoft.com/office/drawing/2014/main" id="{36CA83D5-5C15-0BB6-24AD-32206F04C9B8}"/>
                  </a:ext>
                </a:extLst>
              </p:cNvPr>
              <p:cNvSpPr>
                <a:spLocks/>
              </p:cNvSpPr>
              <p:nvPr/>
            </p:nvSpPr>
            <p:spPr bwMode="auto">
              <a:xfrm>
                <a:off x="3260"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4" name="Freeform 2781">
                <a:extLst>
                  <a:ext uri="{FF2B5EF4-FFF2-40B4-BE49-F238E27FC236}">
                    <a16:creationId xmlns:a16="http://schemas.microsoft.com/office/drawing/2014/main" id="{5AD46CEB-CAF4-F27E-B067-1BA80E25E5DA}"/>
                  </a:ext>
                </a:extLst>
              </p:cNvPr>
              <p:cNvSpPr>
                <a:spLocks/>
              </p:cNvSpPr>
              <p:nvPr/>
            </p:nvSpPr>
            <p:spPr bwMode="auto">
              <a:xfrm>
                <a:off x="3259"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5" name="Freeform 2782">
                <a:extLst>
                  <a:ext uri="{FF2B5EF4-FFF2-40B4-BE49-F238E27FC236}">
                    <a16:creationId xmlns:a16="http://schemas.microsoft.com/office/drawing/2014/main" id="{A08658F5-3A6E-828C-2493-623823A46257}"/>
                  </a:ext>
                </a:extLst>
              </p:cNvPr>
              <p:cNvSpPr>
                <a:spLocks/>
              </p:cNvSpPr>
              <p:nvPr/>
            </p:nvSpPr>
            <p:spPr bwMode="auto">
              <a:xfrm>
                <a:off x="3259"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6" name="Freeform 2783">
                <a:extLst>
                  <a:ext uri="{FF2B5EF4-FFF2-40B4-BE49-F238E27FC236}">
                    <a16:creationId xmlns:a16="http://schemas.microsoft.com/office/drawing/2014/main" id="{966DFBDF-34F7-A757-19D7-89F963D206AE}"/>
                  </a:ext>
                </a:extLst>
              </p:cNvPr>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7" name="Freeform 2784">
                <a:extLst>
                  <a:ext uri="{FF2B5EF4-FFF2-40B4-BE49-F238E27FC236}">
                    <a16:creationId xmlns:a16="http://schemas.microsoft.com/office/drawing/2014/main" id="{8412C6F7-5B6A-1637-C51E-09C634620664}"/>
                  </a:ext>
                </a:extLst>
              </p:cNvPr>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8" name="Freeform 2785">
                <a:extLst>
                  <a:ext uri="{FF2B5EF4-FFF2-40B4-BE49-F238E27FC236}">
                    <a16:creationId xmlns:a16="http://schemas.microsoft.com/office/drawing/2014/main" id="{7332703B-5C12-B842-DCF6-77DE29B78056}"/>
                  </a:ext>
                </a:extLst>
              </p:cNvPr>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599" name="Freeform 2786">
                <a:extLst>
                  <a:ext uri="{FF2B5EF4-FFF2-40B4-BE49-F238E27FC236}">
                    <a16:creationId xmlns:a16="http://schemas.microsoft.com/office/drawing/2014/main" id="{798C1A34-2A80-7C6C-7B66-DBF1D608FB58}"/>
                  </a:ext>
                </a:extLst>
              </p:cNvPr>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0" name="Freeform 2787">
                <a:extLst>
                  <a:ext uri="{FF2B5EF4-FFF2-40B4-BE49-F238E27FC236}">
                    <a16:creationId xmlns:a16="http://schemas.microsoft.com/office/drawing/2014/main" id="{BB1AFDF6-C205-DF69-1CA0-53C8697BEF24}"/>
                  </a:ext>
                </a:extLst>
              </p:cNvPr>
              <p:cNvSpPr>
                <a:spLocks/>
              </p:cNvSpPr>
              <p:nvPr/>
            </p:nvSpPr>
            <p:spPr bwMode="auto">
              <a:xfrm>
                <a:off x="3260"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1" name="Freeform 2788">
                <a:extLst>
                  <a:ext uri="{FF2B5EF4-FFF2-40B4-BE49-F238E27FC236}">
                    <a16:creationId xmlns:a16="http://schemas.microsoft.com/office/drawing/2014/main" id="{EE8346B4-768C-61B8-D0F2-8B651BEC6186}"/>
                  </a:ext>
                </a:extLst>
              </p:cNvPr>
              <p:cNvSpPr>
                <a:spLocks/>
              </p:cNvSpPr>
              <p:nvPr/>
            </p:nvSpPr>
            <p:spPr bwMode="auto">
              <a:xfrm>
                <a:off x="3259"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2" name="Freeform 2789">
                <a:extLst>
                  <a:ext uri="{FF2B5EF4-FFF2-40B4-BE49-F238E27FC236}">
                    <a16:creationId xmlns:a16="http://schemas.microsoft.com/office/drawing/2014/main" id="{A27EF208-1C10-0ECD-D8CE-465FDDDE0F8A}"/>
                  </a:ext>
                </a:extLst>
              </p:cNvPr>
              <p:cNvSpPr>
                <a:spLocks/>
              </p:cNvSpPr>
              <p:nvPr/>
            </p:nvSpPr>
            <p:spPr bwMode="auto">
              <a:xfrm>
                <a:off x="3259"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3" name="Freeform 2790">
                <a:extLst>
                  <a:ext uri="{FF2B5EF4-FFF2-40B4-BE49-F238E27FC236}">
                    <a16:creationId xmlns:a16="http://schemas.microsoft.com/office/drawing/2014/main" id="{25986FA1-A145-AF50-E404-0BEB2FF91D9D}"/>
                  </a:ext>
                </a:extLst>
              </p:cNvPr>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4" name="Freeform 2791">
                <a:extLst>
                  <a:ext uri="{FF2B5EF4-FFF2-40B4-BE49-F238E27FC236}">
                    <a16:creationId xmlns:a16="http://schemas.microsoft.com/office/drawing/2014/main" id="{E850AEC6-3D42-9B17-E531-DA57CA61053D}"/>
                  </a:ext>
                </a:extLst>
              </p:cNvPr>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5" name="Freeform 2792">
                <a:extLst>
                  <a:ext uri="{FF2B5EF4-FFF2-40B4-BE49-F238E27FC236}">
                    <a16:creationId xmlns:a16="http://schemas.microsoft.com/office/drawing/2014/main" id="{8A022E01-26CA-48F7-5555-C358B6EA14D7}"/>
                  </a:ext>
                </a:extLst>
              </p:cNvPr>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6" name="Freeform 2793">
                <a:extLst>
                  <a:ext uri="{FF2B5EF4-FFF2-40B4-BE49-F238E27FC236}">
                    <a16:creationId xmlns:a16="http://schemas.microsoft.com/office/drawing/2014/main" id="{51F0E3C3-8F71-2972-5C85-C9FE0C08996D}"/>
                  </a:ext>
                </a:extLst>
              </p:cNvPr>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7" name="Freeform 2794">
                <a:extLst>
                  <a:ext uri="{FF2B5EF4-FFF2-40B4-BE49-F238E27FC236}">
                    <a16:creationId xmlns:a16="http://schemas.microsoft.com/office/drawing/2014/main" id="{7E2B3C91-FA09-5DBF-F8D1-043D36D9EEBB}"/>
                  </a:ext>
                </a:extLst>
              </p:cNvPr>
              <p:cNvSpPr>
                <a:spLocks/>
              </p:cNvSpPr>
              <p:nvPr/>
            </p:nvSpPr>
            <p:spPr bwMode="auto">
              <a:xfrm>
                <a:off x="3260"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8" name="Freeform 2795">
                <a:extLst>
                  <a:ext uri="{FF2B5EF4-FFF2-40B4-BE49-F238E27FC236}">
                    <a16:creationId xmlns:a16="http://schemas.microsoft.com/office/drawing/2014/main" id="{AFA3F4DC-5F2B-21E3-FB79-E2D23A59FAF9}"/>
                  </a:ext>
                </a:extLst>
              </p:cNvPr>
              <p:cNvSpPr>
                <a:spLocks/>
              </p:cNvSpPr>
              <p:nvPr/>
            </p:nvSpPr>
            <p:spPr bwMode="auto">
              <a:xfrm>
                <a:off x="3259"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09" name="Freeform 2796">
                <a:extLst>
                  <a:ext uri="{FF2B5EF4-FFF2-40B4-BE49-F238E27FC236}">
                    <a16:creationId xmlns:a16="http://schemas.microsoft.com/office/drawing/2014/main" id="{4993FD9C-EBC3-938E-936B-9401EC507216}"/>
                  </a:ext>
                </a:extLst>
              </p:cNvPr>
              <p:cNvSpPr>
                <a:spLocks/>
              </p:cNvSpPr>
              <p:nvPr/>
            </p:nvSpPr>
            <p:spPr bwMode="auto">
              <a:xfrm>
                <a:off x="3259"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0" name="Freeform 2797">
                <a:extLst>
                  <a:ext uri="{FF2B5EF4-FFF2-40B4-BE49-F238E27FC236}">
                    <a16:creationId xmlns:a16="http://schemas.microsoft.com/office/drawing/2014/main" id="{DD149661-17E5-36C0-3BAD-97EB9D460AD5}"/>
                  </a:ext>
                </a:extLst>
              </p:cNvPr>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1" name="Freeform 2798">
                <a:extLst>
                  <a:ext uri="{FF2B5EF4-FFF2-40B4-BE49-F238E27FC236}">
                    <a16:creationId xmlns:a16="http://schemas.microsoft.com/office/drawing/2014/main" id="{44B985EC-4B35-17AE-9371-F2F9760F9FBD}"/>
                  </a:ext>
                </a:extLst>
              </p:cNvPr>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2" name="Freeform 2799">
                <a:extLst>
                  <a:ext uri="{FF2B5EF4-FFF2-40B4-BE49-F238E27FC236}">
                    <a16:creationId xmlns:a16="http://schemas.microsoft.com/office/drawing/2014/main" id="{06164265-84CB-7EFC-0F50-BDBA6B8BFEBA}"/>
                  </a:ext>
                </a:extLst>
              </p:cNvPr>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3" name="Freeform 2800">
                <a:extLst>
                  <a:ext uri="{FF2B5EF4-FFF2-40B4-BE49-F238E27FC236}">
                    <a16:creationId xmlns:a16="http://schemas.microsoft.com/office/drawing/2014/main" id="{10DCC68D-EDFD-7D6B-26CA-056EB3556789}"/>
                  </a:ext>
                </a:extLst>
              </p:cNvPr>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4" name="Freeform 2801">
                <a:extLst>
                  <a:ext uri="{FF2B5EF4-FFF2-40B4-BE49-F238E27FC236}">
                    <a16:creationId xmlns:a16="http://schemas.microsoft.com/office/drawing/2014/main" id="{73930C3D-6D5B-C3ED-13A5-7C99A4DB8FBF}"/>
                  </a:ext>
                </a:extLst>
              </p:cNvPr>
              <p:cNvSpPr>
                <a:spLocks/>
              </p:cNvSpPr>
              <p:nvPr/>
            </p:nvSpPr>
            <p:spPr bwMode="auto">
              <a:xfrm>
                <a:off x="3260"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5" name="Freeform 2802">
                <a:extLst>
                  <a:ext uri="{FF2B5EF4-FFF2-40B4-BE49-F238E27FC236}">
                    <a16:creationId xmlns:a16="http://schemas.microsoft.com/office/drawing/2014/main" id="{DE4C09AF-1202-6A75-99AC-FB875FE0BFB5}"/>
                  </a:ext>
                </a:extLst>
              </p:cNvPr>
              <p:cNvSpPr>
                <a:spLocks/>
              </p:cNvSpPr>
              <p:nvPr/>
            </p:nvSpPr>
            <p:spPr bwMode="auto">
              <a:xfrm>
                <a:off x="3259"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6" name="Freeform 2803">
                <a:extLst>
                  <a:ext uri="{FF2B5EF4-FFF2-40B4-BE49-F238E27FC236}">
                    <a16:creationId xmlns:a16="http://schemas.microsoft.com/office/drawing/2014/main" id="{14B8F754-0EC1-B8D5-105C-4D30C369D02C}"/>
                  </a:ext>
                </a:extLst>
              </p:cNvPr>
              <p:cNvSpPr>
                <a:spLocks/>
              </p:cNvSpPr>
              <p:nvPr/>
            </p:nvSpPr>
            <p:spPr bwMode="auto">
              <a:xfrm>
                <a:off x="3259"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7" name="Freeform 2804">
                <a:extLst>
                  <a:ext uri="{FF2B5EF4-FFF2-40B4-BE49-F238E27FC236}">
                    <a16:creationId xmlns:a16="http://schemas.microsoft.com/office/drawing/2014/main" id="{1388F137-B9A5-7D1C-C543-FCA9AE676A70}"/>
                  </a:ext>
                </a:extLst>
              </p:cNvPr>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18" name="Freeform 2805">
                <a:extLst>
                  <a:ext uri="{FF2B5EF4-FFF2-40B4-BE49-F238E27FC236}">
                    <a16:creationId xmlns:a16="http://schemas.microsoft.com/office/drawing/2014/main" id="{AAAAB4D1-FEF4-FDAB-9234-0FB9A947239D}"/>
                  </a:ext>
                </a:extLst>
              </p:cNvPr>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9" name="Freeform 2806">
                <a:extLst>
                  <a:ext uri="{FF2B5EF4-FFF2-40B4-BE49-F238E27FC236}">
                    <a16:creationId xmlns:a16="http://schemas.microsoft.com/office/drawing/2014/main" id="{CEFDB3D3-A746-A957-58EE-11449FCB1707}"/>
                  </a:ext>
                </a:extLst>
              </p:cNvPr>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0" name="Freeform 2807">
                <a:extLst>
                  <a:ext uri="{FF2B5EF4-FFF2-40B4-BE49-F238E27FC236}">
                    <a16:creationId xmlns:a16="http://schemas.microsoft.com/office/drawing/2014/main" id="{5133B47E-DB99-4DDB-52DF-D5438B360D5C}"/>
                  </a:ext>
                </a:extLst>
              </p:cNvPr>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1" name="Freeform 2808">
                <a:extLst>
                  <a:ext uri="{FF2B5EF4-FFF2-40B4-BE49-F238E27FC236}">
                    <a16:creationId xmlns:a16="http://schemas.microsoft.com/office/drawing/2014/main" id="{C9395D16-9CBB-4309-A27B-DC9D69C835FE}"/>
                  </a:ext>
                </a:extLst>
              </p:cNvPr>
              <p:cNvSpPr>
                <a:spLocks/>
              </p:cNvSpPr>
              <p:nvPr/>
            </p:nvSpPr>
            <p:spPr bwMode="auto">
              <a:xfrm>
                <a:off x="3260"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2" name="Freeform 2809">
                <a:extLst>
                  <a:ext uri="{FF2B5EF4-FFF2-40B4-BE49-F238E27FC236}">
                    <a16:creationId xmlns:a16="http://schemas.microsoft.com/office/drawing/2014/main" id="{7E786AF7-3BCA-4930-BA2A-2C3C29C96CC2}"/>
                  </a:ext>
                </a:extLst>
              </p:cNvPr>
              <p:cNvSpPr>
                <a:spLocks/>
              </p:cNvSpPr>
              <p:nvPr/>
            </p:nvSpPr>
            <p:spPr bwMode="auto">
              <a:xfrm>
                <a:off x="3259"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3" name="Freeform 2810">
                <a:extLst>
                  <a:ext uri="{FF2B5EF4-FFF2-40B4-BE49-F238E27FC236}">
                    <a16:creationId xmlns:a16="http://schemas.microsoft.com/office/drawing/2014/main" id="{B8B58DCA-0D51-2101-57B0-640C620844A3}"/>
                  </a:ext>
                </a:extLst>
              </p:cNvPr>
              <p:cNvSpPr>
                <a:spLocks/>
              </p:cNvSpPr>
              <p:nvPr/>
            </p:nvSpPr>
            <p:spPr bwMode="auto">
              <a:xfrm>
                <a:off x="3259"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4" name="Freeform 2811">
                <a:extLst>
                  <a:ext uri="{FF2B5EF4-FFF2-40B4-BE49-F238E27FC236}">
                    <a16:creationId xmlns:a16="http://schemas.microsoft.com/office/drawing/2014/main" id="{82DBF36A-75AD-9BB9-7A4B-046644EB91D5}"/>
                  </a:ext>
                </a:extLst>
              </p:cNvPr>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5" name="Freeform 2812">
                <a:extLst>
                  <a:ext uri="{FF2B5EF4-FFF2-40B4-BE49-F238E27FC236}">
                    <a16:creationId xmlns:a16="http://schemas.microsoft.com/office/drawing/2014/main" id="{4307A987-E960-0605-28D4-97B1B26B72A2}"/>
                  </a:ext>
                </a:extLst>
              </p:cNvPr>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6" name="Freeform 2813">
                <a:extLst>
                  <a:ext uri="{FF2B5EF4-FFF2-40B4-BE49-F238E27FC236}">
                    <a16:creationId xmlns:a16="http://schemas.microsoft.com/office/drawing/2014/main" id="{9DF54451-727B-4BB6-65E8-3C5467BFE296}"/>
                  </a:ext>
                </a:extLst>
              </p:cNvPr>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7" name="Freeform 2814">
                <a:extLst>
                  <a:ext uri="{FF2B5EF4-FFF2-40B4-BE49-F238E27FC236}">
                    <a16:creationId xmlns:a16="http://schemas.microsoft.com/office/drawing/2014/main" id="{DD52F807-E34C-1CE7-B461-D5D0566DEE97}"/>
                  </a:ext>
                </a:extLst>
              </p:cNvPr>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8" name="Freeform 2815">
                <a:extLst>
                  <a:ext uri="{FF2B5EF4-FFF2-40B4-BE49-F238E27FC236}">
                    <a16:creationId xmlns:a16="http://schemas.microsoft.com/office/drawing/2014/main" id="{3C3F1250-72CD-69C3-C35B-2582FCC03B8A}"/>
                  </a:ext>
                </a:extLst>
              </p:cNvPr>
              <p:cNvSpPr>
                <a:spLocks/>
              </p:cNvSpPr>
              <p:nvPr/>
            </p:nvSpPr>
            <p:spPr bwMode="auto">
              <a:xfrm>
                <a:off x="3260"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29" name="Freeform 2816">
                <a:extLst>
                  <a:ext uri="{FF2B5EF4-FFF2-40B4-BE49-F238E27FC236}">
                    <a16:creationId xmlns:a16="http://schemas.microsoft.com/office/drawing/2014/main" id="{A6B3393C-D55D-4877-AC02-859D9FB72652}"/>
                  </a:ext>
                </a:extLst>
              </p:cNvPr>
              <p:cNvSpPr>
                <a:spLocks/>
              </p:cNvSpPr>
              <p:nvPr/>
            </p:nvSpPr>
            <p:spPr bwMode="auto">
              <a:xfrm>
                <a:off x="3259"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30" name="Freeform 2817">
                <a:extLst>
                  <a:ext uri="{FF2B5EF4-FFF2-40B4-BE49-F238E27FC236}">
                    <a16:creationId xmlns:a16="http://schemas.microsoft.com/office/drawing/2014/main" id="{03121E42-966B-21F2-547C-4787AFE2EDCB}"/>
                  </a:ext>
                </a:extLst>
              </p:cNvPr>
              <p:cNvSpPr>
                <a:spLocks/>
              </p:cNvSpPr>
              <p:nvPr/>
            </p:nvSpPr>
            <p:spPr bwMode="auto">
              <a:xfrm>
                <a:off x="3259"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1" name="Freeform 2818">
                <a:extLst>
                  <a:ext uri="{FF2B5EF4-FFF2-40B4-BE49-F238E27FC236}">
                    <a16:creationId xmlns:a16="http://schemas.microsoft.com/office/drawing/2014/main" id="{D659D949-4DB5-E88E-E172-10818666FF6D}"/>
                  </a:ext>
                </a:extLst>
              </p:cNvPr>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632" name="Freeform 2819">
                <a:extLst>
                  <a:ext uri="{FF2B5EF4-FFF2-40B4-BE49-F238E27FC236}">
                    <a16:creationId xmlns:a16="http://schemas.microsoft.com/office/drawing/2014/main" id="{2481804A-7E02-0DA3-889D-5318452C2FE2}"/>
                  </a:ext>
                </a:extLst>
              </p:cNvPr>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3" name="Freeform 2820">
                <a:extLst>
                  <a:ext uri="{FF2B5EF4-FFF2-40B4-BE49-F238E27FC236}">
                    <a16:creationId xmlns:a16="http://schemas.microsoft.com/office/drawing/2014/main" id="{0666C0C2-1CA5-8760-8543-4694D29B4D20}"/>
                  </a:ext>
                </a:extLst>
              </p:cNvPr>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2223" name="Group 2821">
              <a:extLst>
                <a:ext uri="{FF2B5EF4-FFF2-40B4-BE49-F238E27FC236}">
                  <a16:creationId xmlns:a16="http://schemas.microsoft.com/office/drawing/2014/main" id="{415FAEBC-0916-B69A-C811-8CBD0D5B0EEF}"/>
                </a:ext>
              </a:extLst>
            </p:cNvPr>
            <p:cNvGrpSpPr>
              <a:grpSpLocks/>
            </p:cNvGrpSpPr>
            <p:nvPr/>
          </p:nvGrpSpPr>
          <p:grpSpPr bwMode="auto">
            <a:xfrm>
              <a:off x="1419" y="1545"/>
              <a:ext cx="3449" cy="1565"/>
              <a:chOff x="2299" y="2254"/>
              <a:chExt cx="997" cy="505"/>
            </a:xfrm>
          </p:grpSpPr>
          <p:sp>
            <p:nvSpPr>
              <p:cNvPr id="3234" name="Freeform 2822">
                <a:extLst>
                  <a:ext uri="{FF2B5EF4-FFF2-40B4-BE49-F238E27FC236}">
                    <a16:creationId xmlns:a16="http://schemas.microsoft.com/office/drawing/2014/main" id="{EB59B437-95C6-5401-3135-60D9625ECA13}"/>
                  </a:ext>
                </a:extLst>
              </p:cNvPr>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5" name="Freeform 2823">
                <a:extLst>
                  <a:ext uri="{FF2B5EF4-FFF2-40B4-BE49-F238E27FC236}">
                    <a16:creationId xmlns:a16="http://schemas.microsoft.com/office/drawing/2014/main" id="{E5836413-AC5F-0A3C-0D06-9B669B0DF1A9}"/>
                  </a:ext>
                </a:extLst>
              </p:cNvPr>
              <p:cNvSpPr>
                <a:spLocks/>
              </p:cNvSpPr>
              <p:nvPr/>
            </p:nvSpPr>
            <p:spPr bwMode="auto">
              <a:xfrm>
                <a:off x="3260"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36" name="Freeform 2824">
                <a:extLst>
                  <a:ext uri="{FF2B5EF4-FFF2-40B4-BE49-F238E27FC236}">
                    <a16:creationId xmlns:a16="http://schemas.microsoft.com/office/drawing/2014/main" id="{30AC4FF8-C9BA-B66D-8226-FB71F336108B}"/>
                  </a:ext>
                </a:extLst>
              </p:cNvPr>
              <p:cNvSpPr>
                <a:spLocks/>
              </p:cNvSpPr>
              <p:nvPr/>
            </p:nvSpPr>
            <p:spPr bwMode="auto">
              <a:xfrm>
                <a:off x="3259"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37" name="Freeform 2825">
                <a:extLst>
                  <a:ext uri="{FF2B5EF4-FFF2-40B4-BE49-F238E27FC236}">
                    <a16:creationId xmlns:a16="http://schemas.microsoft.com/office/drawing/2014/main" id="{83A8A083-161E-80AD-AA23-B06791A4FDDD}"/>
                  </a:ext>
                </a:extLst>
              </p:cNvPr>
              <p:cNvSpPr>
                <a:spLocks/>
              </p:cNvSpPr>
              <p:nvPr/>
            </p:nvSpPr>
            <p:spPr bwMode="auto">
              <a:xfrm>
                <a:off x="3259"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8" name="Freeform 2826">
                <a:extLst>
                  <a:ext uri="{FF2B5EF4-FFF2-40B4-BE49-F238E27FC236}">
                    <a16:creationId xmlns:a16="http://schemas.microsoft.com/office/drawing/2014/main" id="{DB3468BD-F0F8-2CF2-7804-F214C9191B50}"/>
                  </a:ext>
                </a:extLst>
              </p:cNvPr>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39" name="Freeform 2827">
                <a:extLst>
                  <a:ext uri="{FF2B5EF4-FFF2-40B4-BE49-F238E27FC236}">
                    <a16:creationId xmlns:a16="http://schemas.microsoft.com/office/drawing/2014/main" id="{7B097147-7115-051A-C8A9-51780614813A}"/>
                  </a:ext>
                </a:extLst>
              </p:cNvPr>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0" name="Freeform 2828">
                <a:extLst>
                  <a:ext uri="{FF2B5EF4-FFF2-40B4-BE49-F238E27FC236}">
                    <a16:creationId xmlns:a16="http://schemas.microsoft.com/office/drawing/2014/main" id="{FCA744B2-E8DD-8BDB-F8BC-8D1580670039}"/>
                  </a:ext>
                </a:extLst>
              </p:cNvPr>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1" name="Freeform 2829">
                <a:extLst>
                  <a:ext uri="{FF2B5EF4-FFF2-40B4-BE49-F238E27FC236}">
                    <a16:creationId xmlns:a16="http://schemas.microsoft.com/office/drawing/2014/main" id="{0AE2E151-FE59-EDF6-B05F-8F4DFEFF543B}"/>
                  </a:ext>
                </a:extLst>
              </p:cNvPr>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2" name="Freeform 2830">
                <a:extLst>
                  <a:ext uri="{FF2B5EF4-FFF2-40B4-BE49-F238E27FC236}">
                    <a16:creationId xmlns:a16="http://schemas.microsoft.com/office/drawing/2014/main" id="{B3E2E463-DB1D-0123-F95F-B6D911446356}"/>
                  </a:ext>
                </a:extLst>
              </p:cNvPr>
              <p:cNvSpPr>
                <a:spLocks/>
              </p:cNvSpPr>
              <p:nvPr/>
            </p:nvSpPr>
            <p:spPr bwMode="auto">
              <a:xfrm>
                <a:off x="3260"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3" name="Freeform 2831">
                <a:extLst>
                  <a:ext uri="{FF2B5EF4-FFF2-40B4-BE49-F238E27FC236}">
                    <a16:creationId xmlns:a16="http://schemas.microsoft.com/office/drawing/2014/main" id="{0B2238AD-8CB3-B735-53DE-E07690ADDDAC}"/>
                  </a:ext>
                </a:extLst>
              </p:cNvPr>
              <p:cNvSpPr>
                <a:spLocks/>
              </p:cNvSpPr>
              <p:nvPr/>
            </p:nvSpPr>
            <p:spPr bwMode="auto">
              <a:xfrm>
                <a:off x="3259"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4" name="Freeform 2832">
                <a:extLst>
                  <a:ext uri="{FF2B5EF4-FFF2-40B4-BE49-F238E27FC236}">
                    <a16:creationId xmlns:a16="http://schemas.microsoft.com/office/drawing/2014/main" id="{16914B2E-6FB1-7BFC-E468-FA365CFB0B4A}"/>
                  </a:ext>
                </a:extLst>
              </p:cNvPr>
              <p:cNvSpPr>
                <a:spLocks/>
              </p:cNvSpPr>
              <p:nvPr/>
            </p:nvSpPr>
            <p:spPr bwMode="auto">
              <a:xfrm>
                <a:off x="3259"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5" name="Freeform 2833">
                <a:extLst>
                  <a:ext uri="{FF2B5EF4-FFF2-40B4-BE49-F238E27FC236}">
                    <a16:creationId xmlns:a16="http://schemas.microsoft.com/office/drawing/2014/main" id="{6BB3FCE1-1523-9DF5-456F-FE8CBF6B79B3}"/>
                  </a:ext>
                </a:extLst>
              </p:cNvPr>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6" name="Freeform 2834">
                <a:extLst>
                  <a:ext uri="{FF2B5EF4-FFF2-40B4-BE49-F238E27FC236}">
                    <a16:creationId xmlns:a16="http://schemas.microsoft.com/office/drawing/2014/main" id="{E3E1A247-3485-E7FB-A757-40C6D0E9276A}"/>
                  </a:ext>
                </a:extLst>
              </p:cNvPr>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7" name="Freeform 2835">
                <a:extLst>
                  <a:ext uri="{FF2B5EF4-FFF2-40B4-BE49-F238E27FC236}">
                    <a16:creationId xmlns:a16="http://schemas.microsoft.com/office/drawing/2014/main" id="{9A1DF770-3403-9FA7-1BC3-7D86B4550A8E}"/>
                  </a:ext>
                </a:extLst>
              </p:cNvPr>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48" name="Freeform 2836">
                <a:extLst>
                  <a:ext uri="{FF2B5EF4-FFF2-40B4-BE49-F238E27FC236}">
                    <a16:creationId xmlns:a16="http://schemas.microsoft.com/office/drawing/2014/main" id="{DB8450DC-C420-F269-C9EB-5D1FB7ED82D8}"/>
                  </a:ext>
                </a:extLst>
              </p:cNvPr>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9" name="Freeform 2837">
                <a:extLst>
                  <a:ext uri="{FF2B5EF4-FFF2-40B4-BE49-F238E27FC236}">
                    <a16:creationId xmlns:a16="http://schemas.microsoft.com/office/drawing/2014/main" id="{AC6118A4-8B52-775E-1B77-60FFD2456F02}"/>
                  </a:ext>
                </a:extLst>
              </p:cNvPr>
              <p:cNvSpPr>
                <a:spLocks/>
              </p:cNvSpPr>
              <p:nvPr/>
            </p:nvSpPr>
            <p:spPr bwMode="auto">
              <a:xfrm>
                <a:off x="3260"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0" name="Freeform 2838">
                <a:extLst>
                  <a:ext uri="{FF2B5EF4-FFF2-40B4-BE49-F238E27FC236}">
                    <a16:creationId xmlns:a16="http://schemas.microsoft.com/office/drawing/2014/main" id="{D7F3E138-EF1D-8F2A-47FF-6B0092A2C924}"/>
                  </a:ext>
                </a:extLst>
              </p:cNvPr>
              <p:cNvSpPr>
                <a:spLocks/>
              </p:cNvSpPr>
              <p:nvPr/>
            </p:nvSpPr>
            <p:spPr bwMode="auto">
              <a:xfrm>
                <a:off x="3259"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1" name="Freeform 2839">
                <a:extLst>
                  <a:ext uri="{FF2B5EF4-FFF2-40B4-BE49-F238E27FC236}">
                    <a16:creationId xmlns:a16="http://schemas.microsoft.com/office/drawing/2014/main" id="{EBC0FFEC-4752-08F5-4828-8770343DCBDD}"/>
                  </a:ext>
                </a:extLst>
              </p:cNvPr>
              <p:cNvSpPr>
                <a:spLocks/>
              </p:cNvSpPr>
              <p:nvPr/>
            </p:nvSpPr>
            <p:spPr bwMode="auto">
              <a:xfrm>
                <a:off x="3259"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2" name="Freeform 2840">
                <a:extLst>
                  <a:ext uri="{FF2B5EF4-FFF2-40B4-BE49-F238E27FC236}">
                    <a16:creationId xmlns:a16="http://schemas.microsoft.com/office/drawing/2014/main" id="{45774480-16F6-95F3-9EE4-EC6312138B0B}"/>
                  </a:ext>
                </a:extLst>
              </p:cNvPr>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3" name="Freeform 2841">
                <a:extLst>
                  <a:ext uri="{FF2B5EF4-FFF2-40B4-BE49-F238E27FC236}">
                    <a16:creationId xmlns:a16="http://schemas.microsoft.com/office/drawing/2014/main" id="{84408928-0CC4-271D-2A05-96024C7E0C2B}"/>
                  </a:ext>
                </a:extLst>
              </p:cNvPr>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4" name="Freeform 2842">
                <a:extLst>
                  <a:ext uri="{FF2B5EF4-FFF2-40B4-BE49-F238E27FC236}">
                    <a16:creationId xmlns:a16="http://schemas.microsoft.com/office/drawing/2014/main" id="{846BD131-6D8C-64DB-0D15-F5AAA6621ECB}"/>
                  </a:ext>
                </a:extLst>
              </p:cNvPr>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5" name="Freeform 2843">
                <a:extLst>
                  <a:ext uri="{FF2B5EF4-FFF2-40B4-BE49-F238E27FC236}">
                    <a16:creationId xmlns:a16="http://schemas.microsoft.com/office/drawing/2014/main" id="{A123521F-73A3-32EF-92F0-0EB807AD796F}"/>
                  </a:ext>
                </a:extLst>
              </p:cNvPr>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 name="Freeform 2844">
                <a:extLst>
                  <a:ext uri="{FF2B5EF4-FFF2-40B4-BE49-F238E27FC236}">
                    <a16:creationId xmlns:a16="http://schemas.microsoft.com/office/drawing/2014/main" id="{D0242389-B369-8949-2278-F49EE810002B}"/>
                  </a:ext>
                </a:extLst>
              </p:cNvPr>
              <p:cNvSpPr>
                <a:spLocks/>
              </p:cNvSpPr>
              <p:nvPr/>
            </p:nvSpPr>
            <p:spPr bwMode="auto">
              <a:xfrm>
                <a:off x="3260"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7" name="Freeform 2845">
                <a:extLst>
                  <a:ext uri="{FF2B5EF4-FFF2-40B4-BE49-F238E27FC236}">
                    <a16:creationId xmlns:a16="http://schemas.microsoft.com/office/drawing/2014/main" id="{64E75252-0C72-540B-2CF9-8C62E6992F8E}"/>
                  </a:ext>
                </a:extLst>
              </p:cNvPr>
              <p:cNvSpPr>
                <a:spLocks/>
              </p:cNvSpPr>
              <p:nvPr/>
            </p:nvSpPr>
            <p:spPr bwMode="auto">
              <a:xfrm>
                <a:off x="3259"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58" name="Freeform 2846">
                <a:extLst>
                  <a:ext uri="{FF2B5EF4-FFF2-40B4-BE49-F238E27FC236}">
                    <a16:creationId xmlns:a16="http://schemas.microsoft.com/office/drawing/2014/main" id="{6289E3B7-63A8-F217-7F62-EA04FC4A1F2B}"/>
                  </a:ext>
                </a:extLst>
              </p:cNvPr>
              <p:cNvSpPr>
                <a:spLocks/>
              </p:cNvSpPr>
              <p:nvPr/>
            </p:nvSpPr>
            <p:spPr bwMode="auto">
              <a:xfrm>
                <a:off x="3259"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9" name="Freeform 2847">
                <a:extLst>
                  <a:ext uri="{FF2B5EF4-FFF2-40B4-BE49-F238E27FC236}">
                    <a16:creationId xmlns:a16="http://schemas.microsoft.com/office/drawing/2014/main" id="{85AF2FEB-1A69-C608-3434-2BAF74A3C54F}"/>
                  </a:ext>
                </a:extLst>
              </p:cNvPr>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0" name="Freeform 2848">
                <a:extLst>
                  <a:ext uri="{FF2B5EF4-FFF2-40B4-BE49-F238E27FC236}">
                    <a16:creationId xmlns:a16="http://schemas.microsoft.com/office/drawing/2014/main" id="{81565A0A-402D-AF96-AF6A-C9E15135B07A}"/>
                  </a:ext>
                </a:extLst>
              </p:cNvPr>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1" name="Freeform 2849">
                <a:extLst>
                  <a:ext uri="{FF2B5EF4-FFF2-40B4-BE49-F238E27FC236}">
                    <a16:creationId xmlns:a16="http://schemas.microsoft.com/office/drawing/2014/main" id="{D5F822D9-E143-DFDB-53A5-CEB7EF31F1E5}"/>
                  </a:ext>
                </a:extLst>
              </p:cNvPr>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2" name="Freeform 2850">
                <a:extLst>
                  <a:ext uri="{FF2B5EF4-FFF2-40B4-BE49-F238E27FC236}">
                    <a16:creationId xmlns:a16="http://schemas.microsoft.com/office/drawing/2014/main" id="{60B073B9-A5CD-BFDC-44AE-873D701EB17C}"/>
                  </a:ext>
                </a:extLst>
              </p:cNvPr>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3" name="Freeform 2851">
                <a:extLst>
                  <a:ext uri="{FF2B5EF4-FFF2-40B4-BE49-F238E27FC236}">
                    <a16:creationId xmlns:a16="http://schemas.microsoft.com/office/drawing/2014/main" id="{804228F1-0BEE-4099-6493-6A97C52452B0}"/>
                  </a:ext>
                </a:extLst>
              </p:cNvPr>
              <p:cNvSpPr>
                <a:spLocks/>
              </p:cNvSpPr>
              <p:nvPr/>
            </p:nvSpPr>
            <p:spPr bwMode="auto">
              <a:xfrm>
                <a:off x="3260"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4" name="Freeform 2852">
                <a:extLst>
                  <a:ext uri="{FF2B5EF4-FFF2-40B4-BE49-F238E27FC236}">
                    <a16:creationId xmlns:a16="http://schemas.microsoft.com/office/drawing/2014/main" id="{823927DB-7EFF-1A5A-A6C6-992F95CE7D33}"/>
                  </a:ext>
                </a:extLst>
              </p:cNvPr>
              <p:cNvSpPr>
                <a:spLocks/>
              </p:cNvSpPr>
              <p:nvPr/>
            </p:nvSpPr>
            <p:spPr bwMode="auto">
              <a:xfrm>
                <a:off x="3259"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5" name="Freeform 2853">
                <a:extLst>
                  <a:ext uri="{FF2B5EF4-FFF2-40B4-BE49-F238E27FC236}">
                    <a16:creationId xmlns:a16="http://schemas.microsoft.com/office/drawing/2014/main" id="{ECAFF95C-4C47-A6D0-5051-CC84CA22C949}"/>
                  </a:ext>
                </a:extLst>
              </p:cNvPr>
              <p:cNvSpPr>
                <a:spLocks/>
              </p:cNvSpPr>
              <p:nvPr/>
            </p:nvSpPr>
            <p:spPr bwMode="auto">
              <a:xfrm>
                <a:off x="3259"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6" name="Freeform 2854">
                <a:extLst>
                  <a:ext uri="{FF2B5EF4-FFF2-40B4-BE49-F238E27FC236}">
                    <a16:creationId xmlns:a16="http://schemas.microsoft.com/office/drawing/2014/main" id="{4E987858-49EA-612F-1160-240A9333679F}"/>
                  </a:ext>
                </a:extLst>
              </p:cNvPr>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7" name="Freeform 2855">
                <a:extLst>
                  <a:ext uri="{FF2B5EF4-FFF2-40B4-BE49-F238E27FC236}">
                    <a16:creationId xmlns:a16="http://schemas.microsoft.com/office/drawing/2014/main" id="{59A30270-A4FE-B2D1-8940-5CF1D3D6070A}"/>
                  </a:ext>
                </a:extLst>
              </p:cNvPr>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8" name="Freeform 2856">
                <a:extLst>
                  <a:ext uri="{FF2B5EF4-FFF2-40B4-BE49-F238E27FC236}">
                    <a16:creationId xmlns:a16="http://schemas.microsoft.com/office/drawing/2014/main" id="{7A5C8D9B-BCA7-7F51-ADCD-57D5E86916E5}"/>
                  </a:ext>
                </a:extLst>
              </p:cNvPr>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69" name="Freeform 2857">
                <a:extLst>
                  <a:ext uri="{FF2B5EF4-FFF2-40B4-BE49-F238E27FC236}">
                    <a16:creationId xmlns:a16="http://schemas.microsoft.com/office/drawing/2014/main" id="{79B96851-21F8-6BFD-58E2-FF56A8B5EDDF}"/>
                  </a:ext>
                </a:extLst>
              </p:cNvPr>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0" name="Freeform 2858">
                <a:extLst>
                  <a:ext uri="{FF2B5EF4-FFF2-40B4-BE49-F238E27FC236}">
                    <a16:creationId xmlns:a16="http://schemas.microsoft.com/office/drawing/2014/main" id="{073A3090-5D7F-E923-DF47-5E146386A2C4}"/>
                  </a:ext>
                </a:extLst>
              </p:cNvPr>
              <p:cNvSpPr>
                <a:spLocks/>
              </p:cNvSpPr>
              <p:nvPr/>
            </p:nvSpPr>
            <p:spPr bwMode="auto">
              <a:xfrm>
                <a:off x="3260"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1" name="Freeform 2859">
                <a:extLst>
                  <a:ext uri="{FF2B5EF4-FFF2-40B4-BE49-F238E27FC236}">
                    <a16:creationId xmlns:a16="http://schemas.microsoft.com/office/drawing/2014/main" id="{3DC6DEE4-5807-7EA0-96EE-ECE389F15E56}"/>
                  </a:ext>
                </a:extLst>
              </p:cNvPr>
              <p:cNvSpPr>
                <a:spLocks/>
              </p:cNvSpPr>
              <p:nvPr/>
            </p:nvSpPr>
            <p:spPr bwMode="auto">
              <a:xfrm>
                <a:off x="3259"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2" name="Freeform 2860">
                <a:extLst>
                  <a:ext uri="{FF2B5EF4-FFF2-40B4-BE49-F238E27FC236}">
                    <a16:creationId xmlns:a16="http://schemas.microsoft.com/office/drawing/2014/main" id="{3D9F9CB1-59ED-E3B4-370E-DF1CA5EE0BF1}"/>
                  </a:ext>
                </a:extLst>
              </p:cNvPr>
              <p:cNvSpPr>
                <a:spLocks/>
              </p:cNvSpPr>
              <p:nvPr/>
            </p:nvSpPr>
            <p:spPr bwMode="auto">
              <a:xfrm>
                <a:off x="3259"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3" name="Freeform 2861">
                <a:extLst>
                  <a:ext uri="{FF2B5EF4-FFF2-40B4-BE49-F238E27FC236}">
                    <a16:creationId xmlns:a16="http://schemas.microsoft.com/office/drawing/2014/main" id="{3CA8718B-8466-1C2E-DDE9-E2702CABBDF7}"/>
                  </a:ext>
                </a:extLst>
              </p:cNvPr>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4" name="Freeform 2862">
                <a:extLst>
                  <a:ext uri="{FF2B5EF4-FFF2-40B4-BE49-F238E27FC236}">
                    <a16:creationId xmlns:a16="http://schemas.microsoft.com/office/drawing/2014/main" id="{D28864FD-2EB9-80A7-7071-BF37DD80CD85}"/>
                  </a:ext>
                </a:extLst>
              </p:cNvPr>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5" name="Freeform 2863">
                <a:extLst>
                  <a:ext uri="{FF2B5EF4-FFF2-40B4-BE49-F238E27FC236}">
                    <a16:creationId xmlns:a16="http://schemas.microsoft.com/office/drawing/2014/main" id="{548AE4C0-45C3-2461-7C9C-DD744C4C64DC}"/>
                  </a:ext>
                </a:extLst>
              </p:cNvPr>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6" name="Freeform 2864">
                <a:extLst>
                  <a:ext uri="{FF2B5EF4-FFF2-40B4-BE49-F238E27FC236}">
                    <a16:creationId xmlns:a16="http://schemas.microsoft.com/office/drawing/2014/main" id="{1ED8FC1F-966F-9163-0BF3-6DAB5F131BB0}"/>
                  </a:ext>
                </a:extLst>
              </p:cNvPr>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 name="Freeform 2865">
                <a:extLst>
                  <a:ext uri="{FF2B5EF4-FFF2-40B4-BE49-F238E27FC236}">
                    <a16:creationId xmlns:a16="http://schemas.microsoft.com/office/drawing/2014/main" id="{0B0D08CC-EB21-F0E6-42B0-B17B94F669D9}"/>
                  </a:ext>
                </a:extLst>
              </p:cNvPr>
              <p:cNvSpPr>
                <a:spLocks/>
              </p:cNvSpPr>
              <p:nvPr/>
            </p:nvSpPr>
            <p:spPr bwMode="auto">
              <a:xfrm>
                <a:off x="3260"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8" name="Freeform 2866">
                <a:extLst>
                  <a:ext uri="{FF2B5EF4-FFF2-40B4-BE49-F238E27FC236}">
                    <a16:creationId xmlns:a16="http://schemas.microsoft.com/office/drawing/2014/main" id="{11ED8757-A161-DD2F-0665-51E4D4C4E88F}"/>
                  </a:ext>
                </a:extLst>
              </p:cNvPr>
              <p:cNvSpPr>
                <a:spLocks/>
              </p:cNvSpPr>
              <p:nvPr/>
            </p:nvSpPr>
            <p:spPr bwMode="auto">
              <a:xfrm>
                <a:off x="3259"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79" name="Freeform 2867">
                <a:extLst>
                  <a:ext uri="{FF2B5EF4-FFF2-40B4-BE49-F238E27FC236}">
                    <a16:creationId xmlns:a16="http://schemas.microsoft.com/office/drawing/2014/main" id="{B8EA46E6-5797-7B5E-3FA7-291011AFA56E}"/>
                  </a:ext>
                </a:extLst>
              </p:cNvPr>
              <p:cNvSpPr>
                <a:spLocks/>
              </p:cNvSpPr>
              <p:nvPr/>
            </p:nvSpPr>
            <p:spPr bwMode="auto">
              <a:xfrm>
                <a:off x="3259"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0" name="Freeform 2868">
                <a:extLst>
                  <a:ext uri="{FF2B5EF4-FFF2-40B4-BE49-F238E27FC236}">
                    <a16:creationId xmlns:a16="http://schemas.microsoft.com/office/drawing/2014/main" id="{3FBA5028-83CF-2ECF-868C-0391B4500602}"/>
                  </a:ext>
                </a:extLst>
              </p:cNvPr>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1" name="Freeform 2869">
                <a:extLst>
                  <a:ext uri="{FF2B5EF4-FFF2-40B4-BE49-F238E27FC236}">
                    <a16:creationId xmlns:a16="http://schemas.microsoft.com/office/drawing/2014/main" id="{6332FEA3-D3CF-33AF-0B9B-45996FCA99C0}"/>
                  </a:ext>
                </a:extLst>
              </p:cNvPr>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2" name="Freeform 2870">
                <a:extLst>
                  <a:ext uri="{FF2B5EF4-FFF2-40B4-BE49-F238E27FC236}">
                    <a16:creationId xmlns:a16="http://schemas.microsoft.com/office/drawing/2014/main" id="{488F2947-1E8F-1EF1-9CF3-892696807DE3}"/>
                  </a:ext>
                </a:extLst>
              </p:cNvPr>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3" name="Freeform 2871">
                <a:extLst>
                  <a:ext uri="{FF2B5EF4-FFF2-40B4-BE49-F238E27FC236}">
                    <a16:creationId xmlns:a16="http://schemas.microsoft.com/office/drawing/2014/main" id="{21747569-A9EF-DB3B-7678-BC24B5FD4AC3}"/>
                  </a:ext>
                </a:extLst>
              </p:cNvPr>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4" name="Freeform 2872">
                <a:extLst>
                  <a:ext uri="{FF2B5EF4-FFF2-40B4-BE49-F238E27FC236}">
                    <a16:creationId xmlns:a16="http://schemas.microsoft.com/office/drawing/2014/main" id="{C6043704-049F-8079-C079-14FF21A281BB}"/>
                  </a:ext>
                </a:extLst>
              </p:cNvPr>
              <p:cNvSpPr>
                <a:spLocks/>
              </p:cNvSpPr>
              <p:nvPr/>
            </p:nvSpPr>
            <p:spPr bwMode="auto">
              <a:xfrm>
                <a:off x="3260"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5" name="Freeform 2873">
                <a:extLst>
                  <a:ext uri="{FF2B5EF4-FFF2-40B4-BE49-F238E27FC236}">
                    <a16:creationId xmlns:a16="http://schemas.microsoft.com/office/drawing/2014/main" id="{F60F468B-5390-DB0A-87E7-1620CF91C7EC}"/>
                  </a:ext>
                </a:extLst>
              </p:cNvPr>
              <p:cNvSpPr>
                <a:spLocks/>
              </p:cNvSpPr>
              <p:nvPr/>
            </p:nvSpPr>
            <p:spPr bwMode="auto">
              <a:xfrm>
                <a:off x="3259"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6" name="Freeform 2874">
                <a:extLst>
                  <a:ext uri="{FF2B5EF4-FFF2-40B4-BE49-F238E27FC236}">
                    <a16:creationId xmlns:a16="http://schemas.microsoft.com/office/drawing/2014/main" id="{A391DF7C-35CF-8E0E-3B96-6347508FDCB7}"/>
                  </a:ext>
                </a:extLst>
              </p:cNvPr>
              <p:cNvSpPr>
                <a:spLocks/>
              </p:cNvSpPr>
              <p:nvPr/>
            </p:nvSpPr>
            <p:spPr bwMode="auto">
              <a:xfrm>
                <a:off x="3259"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7" name="Freeform 2875">
                <a:extLst>
                  <a:ext uri="{FF2B5EF4-FFF2-40B4-BE49-F238E27FC236}">
                    <a16:creationId xmlns:a16="http://schemas.microsoft.com/office/drawing/2014/main" id="{713AE5F8-A853-054E-A926-A8B239B13B63}"/>
                  </a:ext>
                </a:extLst>
              </p:cNvPr>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88" name="Freeform 2876">
                <a:extLst>
                  <a:ext uri="{FF2B5EF4-FFF2-40B4-BE49-F238E27FC236}">
                    <a16:creationId xmlns:a16="http://schemas.microsoft.com/office/drawing/2014/main" id="{8ED8782C-B776-1CDD-188E-94357BEF7222}"/>
                  </a:ext>
                </a:extLst>
              </p:cNvPr>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9" name="Freeform 2877">
                <a:extLst>
                  <a:ext uri="{FF2B5EF4-FFF2-40B4-BE49-F238E27FC236}">
                    <a16:creationId xmlns:a16="http://schemas.microsoft.com/office/drawing/2014/main" id="{AA1C7C7B-3AA4-40B6-F15B-9741031D08F6}"/>
                  </a:ext>
                </a:extLst>
              </p:cNvPr>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0" name="Freeform 2878">
                <a:extLst>
                  <a:ext uri="{FF2B5EF4-FFF2-40B4-BE49-F238E27FC236}">
                    <a16:creationId xmlns:a16="http://schemas.microsoft.com/office/drawing/2014/main" id="{549A1341-0AFF-8DB2-B63D-0200FED3A617}"/>
                  </a:ext>
                </a:extLst>
              </p:cNvPr>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1" name="Freeform 2879">
                <a:extLst>
                  <a:ext uri="{FF2B5EF4-FFF2-40B4-BE49-F238E27FC236}">
                    <a16:creationId xmlns:a16="http://schemas.microsoft.com/office/drawing/2014/main" id="{1DC35DE7-85E3-00F9-FE9B-613FCE3BB6D4}"/>
                  </a:ext>
                </a:extLst>
              </p:cNvPr>
              <p:cNvSpPr>
                <a:spLocks/>
              </p:cNvSpPr>
              <p:nvPr/>
            </p:nvSpPr>
            <p:spPr bwMode="auto">
              <a:xfrm>
                <a:off x="3260"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2" name="Freeform 2880">
                <a:extLst>
                  <a:ext uri="{FF2B5EF4-FFF2-40B4-BE49-F238E27FC236}">
                    <a16:creationId xmlns:a16="http://schemas.microsoft.com/office/drawing/2014/main" id="{F358B36A-425F-F7BE-1F2F-C18259FA0EB2}"/>
                  </a:ext>
                </a:extLst>
              </p:cNvPr>
              <p:cNvSpPr>
                <a:spLocks/>
              </p:cNvSpPr>
              <p:nvPr/>
            </p:nvSpPr>
            <p:spPr bwMode="auto">
              <a:xfrm>
                <a:off x="3259"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3" name="Freeform 2881">
                <a:extLst>
                  <a:ext uri="{FF2B5EF4-FFF2-40B4-BE49-F238E27FC236}">
                    <a16:creationId xmlns:a16="http://schemas.microsoft.com/office/drawing/2014/main" id="{81953679-D13B-9624-C747-40BA0157BA6E}"/>
                  </a:ext>
                </a:extLst>
              </p:cNvPr>
              <p:cNvSpPr>
                <a:spLocks/>
              </p:cNvSpPr>
              <p:nvPr/>
            </p:nvSpPr>
            <p:spPr bwMode="auto">
              <a:xfrm>
                <a:off x="3259"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4" name="Freeform 2882">
                <a:extLst>
                  <a:ext uri="{FF2B5EF4-FFF2-40B4-BE49-F238E27FC236}">
                    <a16:creationId xmlns:a16="http://schemas.microsoft.com/office/drawing/2014/main" id="{8C2AD39B-0247-9BB1-A659-0D83118DFF22}"/>
                  </a:ext>
                </a:extLst>
              </p:cNvPr>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5" name="Freeform 2883">
                <a:extLst>
                  <a:ext uri="{FF2B5EF4-FFF2-40B4-BE49-F238E27FC236}">
                    <a16:creationId xmlns:a16="http://schemas.microsoft.com/office/drawing/2014/main" id="{3C950EE1-D586-26A7-F058-86EAA062EE88}"/>
                  </a:ext>
                </a:extLst>
              </p:cNvPr>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6" name="Freeform 2884">
                <a:extLst>
                  <a:ext uri="{FF2B5EF4-FFF2-40B4-BE49-F238E27FC236}">
                    <a16:creationId xmlns:a16="http://schemas.microsoft.com/office/drawing/2014/main" id="{DCEB9B6C-3448-9701-BB04-5B362D6B73F1}"/>
                  </a:ext>
                </a:extLst>
              </p:cNvPr>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7" name="Freeform 2885">
                <a:extLst>
                  <a:ext uri="{FF2B5EF4-FFF2-40B4-BE49-F238E27FC236}">
                    <a16:creationId xmlns:a16="http://schemas.microsoft.com/office/drawing/2014/main" id="{3CEFC3FF-82DD-66B3-6B6A-A7D6E4D2359F}"/>
                  </a:ext>
                </a:extLst>
              </p:cNvPr>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8" name="Freeform 2886">
                <a:extLst>
                  <a:ext uri="{FF2B5EF4-FFF2-40B4-BE49-F238E27FC236}">
                    <a16:creationId xmlns:a16="http://schemas.microsoft.com/office/drawing/2014/main" id="{366A56F5-A3B2-781B-2865-B8557ADFEA6E}"/>
                  </a:ext>
                </a:extLst>
              </p:cNvPr>
              <p:cNvSpPr>
                <a:spLocks/>
              </p:cNvSpPr>
              <p:nvPr/>
            </p:nvSpPr>
            <p:spPr bwMode="auto">
              <a:xfrm>
                <a:off x="3260"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99" name="Freeform 2887">
                <a:extLst>
                  <a:ext uri="{FF2B5EF4-FFF2-40B4-BE49-F238E27FC236}">
                    <a16:creationId xmlns:a16="http://schemas.microsoft.com/office/drawing/2014/main" id="{2B1695DE-E463-1D76-AEB1-D3AD2F57E03F}"/>
                  </a:ext>
                </a:extLst>
              </p:cNvPr>
              <p:cNvSpPr>
                <a:spLocks/>
              </p:cNvSpPr>
              <p:nvPr/>
            </p:nvSpPr>
            <p:spPr bwMode="auto">
              <a:xfrm>
                <a:off x="3259"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0" name="Freeform 2888">
                <a:extLst>
                  <a:ext uri="{FF2B5EF4-FFF2-40B4-BE49-F238E27FC236}">
                    <a16:creationId xmlns:a16="http://schemas.microsoft.com/office/drawing/2014/main" id="{83B50F37-7671-B7F9-F397-4D2D86A2B4F1}"/>
                  </a:ext>
                </a:extLst>
              </p:cNvPr>
              <p:cNvSpPr>
                <a:spLocks/>
              </p:cNvSpPr>
              <p:nvPr/>
            </p:nvSpPr>
            <p:spPr bwMode="auto">
              <a:xfrm>
                <a:off x="3259"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1" name="Freeform 2889">
                <a:extLst>
                  <a:ext uri="{FF2B5EF4-FFF2-40B4-BE49-F238E27FC236}">
                    <a16:creationId xmlns:a16="http://schemas.microsoft.com/office/drawing/2014/main" id="{520A07B7-A55F-4C9E-55DA-2BCFB265DA5A}"/>
                  </a:ext>
                </a:extLst>
              </p:cNvPr>
              <p:cNvSpPr>
                <a:spLocks/>
              </p:cNvSpPr>
              <p:nvPr/>
            </p:nvSpPr>
            <p:spPr bwMode="auto">
              <a:xfrm>
                <a:off x="2306" y="2649"/>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2" name="Freeform 2890">
                <a:extLst>
                  <a:ext uri="{FF2B5EF4-FFF2-40B4-BE49-F238E27FC236}">
                    <a16:creationId xmlns:a16="http://schemas.microsoft.com/office/drawing/2014/main" id="{D1B2D7C5-B007-FB0D-5F7B-9D0BB91EEFB0}"/>
                  </a:ext>
                </a:extLst>
              </p:cNvPr>
              <p:cNvSpPr>
                <a:spLocks/>
              </p:cNvSpPr>
              <p:nvPr/>
            </p:nvSpPr>
            <p:spPr bwMode="auto">
              <a:xfrm>
                <a:off x="2306"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3" name="Freeform 2891">
                <a:extLst>
                  <a:ext uri="{FF2B5EF4-FFF2-40B4-BE49-F238E27FC236}">
                    <a16:creationId xmlns:a16="http://schemas.microsoft.com/office/drawing/2014/main" id="{769B3C24-FA27-19B4-8333-6CDFC71249B6}"/>
                  </a:ext>
                </a:extLst>
              </p:cNvPr>
              <p:cNvSpPr>
                <a:spLocks/>
              </p:cNvSpPr>
              <p:nvPr/>
            </p:nvSpPr>
            <p:spPr bwMode="auto">
              <a:xfrm>
                <a:off x="2306" y="2649"/>
                <a:ext cx="29"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4" name="Freeform 2892">
                <a:extLst>
                  <a:ext uri="{FF2B5EF4-FFF2-40B4-BE49-F238E27FC236}">
                    <a16:creationId xmlns:a16="http://schemas.microsoft.com/office/drawing/2014/main" id="{C3EB893F-80D3-70C3-4035-6CD601F2421E}"/>
                  </a:ext>
                </a:extLst>
              </p:cNvPr>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5" name="Freeform 2893">
                <a:extLst>
                  <a:ext uri="{FF2B5EF4-FFF2-40B4-BE49-F238E27FC236}">
                    <a16:creationId xmlns:a16="http://schemas.microsoft.com/office/drawing/2014/main" id="{078F5FDE-26C0-B604-2CFA-E22AD468DE9B}"/>
                  </a:ext>
                </a:extLst>
              </p:cNvPr>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6" name="Freeform 2894">
                <a:extLst>
                  <a:ext uri="{FF2B5EF4-FFF2-40B4-BE49-F238E27FC236}">
                    <a16:creationId xmlns:a16="http://schemas.microsoft.com/office/drawing/2014/main" id="{76C241C9-8AD8-97F5-6200-590F5EF6EE93}"/>
                  </a:ext>
                </a:extLst>
              </p:cNvPr>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7" name="Freeform 2895">
                <a:extLst>
                  <a:ext uri="{FF2B5EF4-FFF2-40B4-BE49-F238E27FC236}">
                    <a16:creationId xmlns:a16="http://schemas.microsoft.com/office/drawing/2014/main" id="{D5F72918-3D0F-6BBD-4F81-8C3E0B056AB6}"/>
                  </a:ext>
                </a:extLst>
              </p:cNvPr>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8" name="Freeform 2896">
                <a:extLst>
                  <a:ext uri="{FF2B5EF4-FFF2-40B4-BE49-F238E27FC236}">
                    <a16:creationId xmlns:a16="http://schemas.microsoft.com/office/drawing/2014/main" id="{6BFCBCD6-2436-B1FA-7CDB-0B37F89AF33B}"/>
                  </a:ext>
                </a:extLst>
              </p:cNvPr>
              <p:cNvSpPr>
                <a:spLocks/>
              </p:cNvSpPr>
              <p:nvPr/>
            </p:nvSpPr>
            <p:spPr bwMode="auto">
              <a:xfrm>
                <a:off x="2306" y="2627"/>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09" name="Freeform 2897">
                <a:extLst>
                  <a:ext uri="{FF2B5EF4-FFF2-40B4-BE49-F238E27FC236}">
                    <a16:creationId xmlns:a16="http://schemas.microsoft.com/office/drawing/2014/main" id="{755DB006-FBE7-524D-360E-0E65312F9461}"/>
                  </a:ext>
                </a:extLst>
              </p:cNvPr>
              <p:cNvSpPr>
                <a:spLocks/>
              </p:cNvSpPr>
              <p:nvPr/>
            </p:nvSpPr>
            <p:spPr bwMode="auto">
              <a:xfrm>
                <a:off x="2306"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0" name="Freeform 2898">
                <a:extLst>
                  <a:ext uri="{FF2B5EF4-FFF2-40B4-BE49-F238E27FC236}">
                    <a16:creationId xmlns:a16="http://schemas.microsoft.com/office/drawing/2014/main" id="{3BE3DA5F-643F-A1F2-3755-20FB965AA490}"/>
                  </a:ext>
                </a:extLst>
              </p:cNvPr>
              <p:cNvSpPr>
                <a:spLocks/>
              </p:cNvSpPr>
              <p:nvPr/>
            </p:nvSpPr>
            <p:spPr bwMode="auto">
              <a:xfrm>
                <a:off x="2306" y="2627"/>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1" name="Freeform 2899">
                <a:extLst>
                  <a:ext uri="{FF2B5EF4-FFF2-40B4-BE49-F238E27FC236}">
                    <a16:creationId xmlns:a16="http://schemas.microsoft.com/office/drawing/2014/main" id="{D15DCBA8-AD48-6D9D-473E-7483C4EF56FF}"/>
                  </a:ext>
                </a:extLst>
              </p:cNvPr>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2" name="Freeform 2900">
                <a:extLst>
                  <a:ext uri="{FF2B5EF4-FFF2-40B4-BE49-F238E27FC236}">
                    <a16:creationId xmlns:a16="http://schemas.microsoft.com/office/drawing/2014/main" id="{3D26C19C-033C-CE0C-027B-FBED730002B1}"/>
                  </a:ext>
                </a:extLst>
              </p:cNvPr>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3" name="Freeform 2901">
                <a:extLst>
                  <a:ext uri="{FF2B5EF4-FFF2-40B4-BE49-F238E27FC236}">
                    <a16:creationId xmlns:a16="http://schemas.microsoft.com/office/drawing/2014/main" id="{C33BDC0D-8233-9AB6-E8C6-35F518B3F056}"/>
                  </a:ext>
                </a:extLst>
              </p:cNvPr>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4" name="Freeform 2902">
                <a:extLst>
                  <a:ext uri="{FF2B5EF4-FFF2-40B4-BE49-F238E27FC236}">
                    <a16:creationId xmlns:a16="http://schemas.microsoft.com/office/drawing/2014/main" id="{CBDA92C3-D86E-6000-98BD-ED1C885D47F5}"/>
                  </a:ext>
                </a:extLst>
              </p:cNvPr>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5" name="Freeform 2903">
                <a:extLst>
                  <a:ext uri="{FF2B5EF4-FFF2-40B4-BE49-F238E27FC236}">
                    <a16:creationId xmlns:a16="http://schemas.microsoft.com/office/drawing/2014/main" id="{87022769-2ED0-580D-87AF-0E435D379F98}"/>
                  </a:ext>
                </a:extLst>
              </p:cNvPr>
              <p:cNvSpPr>
                <a:spLocks/>
              </p:cNvSpPr>
              <p:nvPr/>
            </p:nvSpPr>
            <p:spPr bwMode="auto">
              <a:xfrm>
                <a:off x="2306" y="2605"/>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6" name="Freeform 2904">
                <a:extLst>
                  <a:ext uri="{FF2B5EF4-FFF2-40B4-BE49-F238E27FC236}">
                    <a16:creationId xmlns:a16="http://schemas.microsoft.com/office/drawing/2014/main" id="{3AC55F98-DD8E-8F7C-A3C7-90F8D54D3B2B}"/>
                  </a:ext>
                </a:extLst>
              </p:cNvPr>
              <p:cNvSpPr>
                <a:spLocks/>
              </p:cNvSpPr>
              <p:nvPr/>
            </p:nvSpPr>
            <p:spPr bwMode="auto">
              <a:xfrm>
                <a:off x="2306"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7" name="Freeform 2905">
                <a:extLst>
                  <a:ext uri="{FF2B5EF4-FFF2-40B4-BE49-F238E27FC236}">
                    <a16:creationId xmlns:a16="http://schemas.microsoft.com/office/drawing/2014/main" id="{52B58AE3-05FA-058D-5A55-69DDD3CFF53F}"/>
                  </a:ext>
                </a:extLst>
              </p:cNvPr>
              <p:cNvSpPr>
                <a:spLocks/>
              </p:cNvSpPr>
              <p:nvPr/>
            </p:nvSpPr>
            <p:spPr bwMode="auto">
              <a:xfrm>
                <a:off x="2306" y="2605"/>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8" name="Freeform 2906">
                <a:extLst>
                  <a:ext uri="{FF2B5EF4-FFF2-40B4-BE49-F238E27FC236}">
                    <a16:creationId xmlns:a16="http://schemas.microsoft.com/office/drawing/2014/main" id="{A01D6A29-B194-00C0-A697-73FAB44B77C8}"/>
                  </a:ext>
                </a:extLst>
              </p:cNvPr>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19" name="Freeform 2907">
                <a:extLst>
                  <a:ext uri="{FF2B5EF4-FFF2-40B4-BE49-F238E27FC236}">
                    <a16:creationId xmlns:a16="http://schemas.microsoft.com/office/drawing/2014/main" id="{8605B70E-18F1-DD77-DA5F-A2A5F3D6BDC1}"/>
                  </a:ext>
                </a:extLst>
              </p:cNvPr>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0" name="Freeform 2908">
                <a:extLst>
                  <a:ext uri="{FF2B5EF4-FFF2-40B4-BE49-F238E27FC236}">
                    <a16:creationId xmlns:a16="http://schemas.microsoft.com/office/drawing/2014/main" id="{8843C74A-68B6-902E-DB83-67CB34A70B88}"/>
                  </a:ext>
                </a:extLst>
              </p:cNvPr>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21" name="Freeform 2909">
                <a:extLst>
                  <a:ext uri="{FF2B5EF4-FFF2-40B4-BE49-F238E27FC236}">
                    <a16:creationId xmlns:a16="http://schemas.microsoft.com/office/drawing/2014/main" id="{5CB764C8-E788-378E-FD7C-977025F629AA}"/>
                  </a:ext>
                </a:extLst>
              </p:cNvPr>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2" name="Freeform 2910">
                <a:extLst>
                  <a:ext uri="{FF2B5EF4-FFF2-40B4-BE49-F238E27FC236}">
                    <a16:creationId xmlns:a16="http://schemas.microsoft.com/office/drawing/2014/main" id="{3191E6D8-01C3-A57F-E77A-1F47422CB13A}"/>
                  </a:ext>
                </a:extLst>
              </p:cNvPr>
              <p:cNvSpPr>
                <a:spLocks/>
              </p:cNvSpPr>
              <p:nvPr/>
            </p:nvSpPr>
            <p:spPr bwMode="auto">
              <a:xfrm>
                <a:off x="2306" y="258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23" name="Freeform 2911">
                <a:extLst>
                  <a:ext uri="{FF2B5EF4-FFF2-40B4-BE49-F238E27FC236}">
                    <a16:creationId xmlns:a16="http://schemas.microsoft.com/office/drawing/2014/main" id="{A1191F49-7BF1-ED8D-DF32-F7B288897C31}"/>
                  </a:ext>
                </a:extLst>
              </p:cNvPr>
              <p:cNvSpPr>
                <a:spLocks/>
              </p:cNvSpPr>
              <p:nvPr/>
            </p:nvSpPr>
            <p:spPr bwMode="auto">
              <a:xfrm>
                <a:off x="2306"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24" name="Freeform 2912">
                <a:extLst>
                  <a:ext uri="{FF2B5EF4-FFF2-40B4-BE49-F238E27FC236}">
                    <a16:creationId xmlns:a16="http://schemas.microsoft.com/office/drawing/2014/main" id="{60003D32-A490-A963-E949-D7E3E88BC181}"/>
                  </a:ext>
                </a:extLst>
              </p:cNvPr>
              <p:cNvSpPr>
                <a:spLocks/>
              </p:cNvSpPr>
              <p:nvPr/>
            </p:nvSpPr>
            <p:spPr bwMode="auto">
              <a:xfrm>
                <a:off x="2306" y="2583"/>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5" name="Freeform 2913">
                <a:extLst>
                  <a:ext uri="{FF2B5EF4-FFF2-40B4-BE49-F238E27FC236}">
                    <a16:creationId xmlns:a16="http://schemas.microsoft.com/office/drawing/2014/main" id="{1B5C8E48-1911-D3CA-652A-90D66C42F809}"/>
                  </a:ext>
                </a:extLst>
              </p:cNvPr>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26" name="Freeform 2914">
                <a:extLst>
                  <a:ext uri="{FF2B5EF4-FFF2-40B4-BE49-F238E27FC236}">
                    <a16:creationId xmlns:a16="http://schemas.microsoft.com/office/drawing/2014/main" id="{19E5B8EC-56CA-07EF-9362-9D4E16B91A7B}"/>
                  </a:ext>
                </a:extLst>
              </p:cNvPr>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7" name="Freeform 2915">
                <a:extLst>
                  <a:ext uri="{FF2B5EF4-FFF2-40B4-BE49-F238E27FC236}">
                    <a16:creationId xmlns:a16="http://schemas.microsoft.com/office/drawing/2014/main" id="{2D523936-21E0-F7E0-018F-2A321BE946C4}"/>
                  </a:ext>
                </a:extLst>
              </p:cNvPr>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28" name="Freeform 2916">
                <a:extLst>
                  <a:ext uri="{FF2B5EF4-FFF2-40B4-BE49-F238E27FC236}">
                    <a16:creationId xmlns:a16="http://schemas.microsoft.com/office/drawing/2014/main" id="{1AFCF286-FA19-9802-E2EF-9C03DCAD819C}"/>
                  </a:ext>
                </a:extLst>
              </p:cNvPr>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9" name="Freeform 2917">
                <a:extLst>
                  <a:ext uri="{FF2B5EF4-FFF2-40B4-BE49-F238E27FC236}">
                    <a16:creationId xmlns:a16="http://schemas.microsoft.com/office/drawing/2014/main" id="{D9C1FC08-9CC5-9DA3-7445-4133D64BBB01}"/>
                  </a:ext>
                </a:extLst>
              </p:cNvPr>
              <p:cNvSpPr>
                <a:spLocks/>
              </p:cNvSpPr>
              <p:nvPr/>
            </p:nvSpPr>
            <p:spPr bwMode="auto">
              <a:xfrm>
                <a:off x="2306" y="2561"/>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0" name="Freeform 2918">
                <a:extLst>
                  <a:ext uri="{FF2B5EF4-FFF2-40B4-BE49-F238E27FC236}">
                    <a16:creationId xmlns:a16="http://schemas.microsoft.com/office/drawing/2014/main" id="{D055B7CB-BA5C-89E4-ED18-8EA5280E23D4}"/>
                  </a:ext>
                </a:extLst>
              </p:cNvPr>
              <p:cNvSpPr>
                <a:spLocks/>
              </p:cNvSpPr>
              <p:nvPr/>
            </p:nvSpPr>
            <p:spPr bwMode="auto">
              <a:xfrm>
                <a:off x="2306"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1" name="Freeform 2919">
                <a:extLst>
                  <a:ext uri="{FF2B5EF4-FFF2-40B4-BE49-F238E27FC236}">
                    <a16:creationId xmlns:a16="http://schemas.microsoft.com/office/drawing/2014/main" id="{F3135E74-A61B-DFDD-1F99-6CF02509D07E}"/>
                  </a:ext>
                </a:extLst>
              </p:cNvPr>
              <p:cNvSpPr>
                <a:spLocks/>
              </p:cNvSpPr>
              <p:nvPr/>
            </p:nvSpPr>
            <p:spPr bwMode="auto">
              <a:xfrm>
                <a:off x="2306" y="2561"/>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2" name="Freeform 2920">
                <a:extLst>
                  <a:ext uri="{FF2B5EF4-FFF2-40B4-BE49-F238E27FC236}">
                    <a16:creationId xmlns:a16="http://schemas.microsoft.com/office/drawing/2014/main" id="{468CC399-464F-F537-5770-3755C9B05264}"/>
                  </a:ext>
                </a:extLst>
              </p:cNvPr>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3" name="Freeform 2921">
                <a:extLst>
                  <a:ext uri="{FF2B5EF4-FFF2-40B4-BE49-F238E27FC236}">
                    <a16:creationId xmlns:a16="http://schemas.microsoft.com/office/drawing/2014/main" id="{29AAEB5D-E018-BE81-C089-351BD377A2C7}"/>
                  </a:ext>
                </a:extLst>
              </p:cNvPr>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4" name="Freeform 2922">
                <a:extLst>
                  <a:ext uri="{FF2B5EF4-FFF2-40B4-BE49-F238E27FC236}">
                    <a16:creationId xmlns:a16="http://schemas.microsoft.com/office/drawing/2014/main" id="{4A1FFDCF-4899-C290-07F7-DA8B8948DCFA}"/>
                  </a:ext>
                </a:extLst>
              </p:cNvPr>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5" name="Freeform 2923">
                <a:extLst>
                  <a:ext uri="{FF2B5EF4-FFF2-40B4-BE49-F238E27FC236}">
                    <a16:creationId xmlns:a16="http://schemas.microsoft.com/office/drawing/2014/main" id="{29264524-BDD1-A9CB-D7DA-4C16B6C799AD}"/>
                  </a:ext>
                </a:extLst>
              </p:cNvPr>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6" name="Freeform 2924">
                <a:extLst>
                  <a:ext uri="{FF2B5EF4-FFF2-40B4-BE49-F238E27FC236}">
                    <a16:creationId xmlns:a16="http://schemas.microsoft.com/office/drawing/2014/main" id="{41AD3288-C579-1B5E-47C9-A14AC5AD9AB1}"/>
                  </a:ext>
                </a:extLst>
              </p:cNvPr>
              <p:cNvSpPr>
                <a:spLocks/>
              </p:cNvSpPr>
              <p:nvPr/>
            </p:nvSpPr>
            <p:spPr bwMode="auto">
              <a:xfrm>
                <a:off x="2306" y="2539"/>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7" name="Freeform 2925">
                <a:extLst>
                  <a:ext uri="{FF2B5EF4-FFF2-40B4-BE49-F238E27FC236}">
                    <a16:creationId xmlns:a16="http://schemas.microsoft.com/office/drawing/2014/main" id="{706D4A40-4545-4414-DBB0-B3371B3BFFB8}"/>
                  </a:ext>
                </a:extLst>
              </p:cNvPr>
              <p:cNvSpPr>
                <a:spLocks/>
              </p:cNvSpPr>
              <p:nvPr/>
            </p:nvSpPr>
            <p:spPr bwMode="auto">
              <a:xfrm>
                <a:off x="2306"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38" name="Freeform 2926">
                <a:extLst>
                  <a:ext uri="{FF2B5EF4-FFF2-40B4-BE49-F238E27FC236}">
                    <a16:creationId xmlns:a16="http://schemas.microsoft.com/office/drawing/2014/main" id="{5DE38A9B-B815-4C5C-F6DA-83538AB521B9}"/>
                  </a:ext>
                </a:extLst>
              </p:cNvPr>
              <p:cNvSpPr>
                <a:spLocks/>
              </p:cNvSpPr>
              <p:nvPr/>
            </p:nvSpPr>
            <p:spPr bwMode="auto">
              <a:xfrm>
                <a:off x="2306" y="2539"/>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9" name="Freeform 2927">
                <a:extLst>
                  <a:ext uri="{FF2B5EF4-FFF2-40B4-BE49-F238E27FC236}">
                    <a16:creationId xmlns:a16="http://schemas.microsoft.com/office/drawing/2014/main" id="{E1153D4A-44A5-1866-F657-6A692D4968D8}"/>
                  </a:ext>
                </a:extLst>
              </p:cNvPr>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0" name="Freeform 2928">
                <a:extLst>
                  <a:ext uri="{FF2B5EF4-FFF2-40B4-BE49-F238E27FC236}">
                    <a16:creationId xmlns:a16="http://schemas.microsoft.com/office/drawing/2014/main" id="{8ECF9836-8263-2960-8C00-EDED1292AE2E}"/>
                  </a:ext>
                </a:extLst>
              </p:cNvPr>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1" name="Freeform 2929">
                <a:extLst>
                  <a:ext uri="{FF2B5EF4-FFF2-40B4-BE49-F238E27FC236}">
                    <a16:creationId xmlns:a16="http://schemas.microsoft.com/office/drawing/2014/main" id="{48F2F236-55A9-C5A5-C575-9D812E95D907}"/>
                  </a:ext>
                </a:extLst>
              </p:cNvPr>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2" name="Freeform 2930">
                <a:extLst>
                  <a:ext uri="{FF2B5EF4-FFF2-40B4-BE49-F238E27FC236}">
                    <a16:creationId xmlns:a16="http://schemas.microsoft.com/office/drawing/2014/main" id="{11C14F40-02B4-6925-C4DF-805D619E7D19}"/>
                  </a:ext>
                </a:extLst>
              </p:cNvPr>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3" name="Freeform 2931">
                <a:extLst>
                  <a:ext uri="{FF2B5EF4-FFF2-40B4-BE49-F238E27FC236}">
                    <a16:creationId xmlns:a16="http://schemas.microsoft.com/office/drawing/2014/main" id="{BE11DA38-2F2B-5C57-2E57-F7991817DCF9}"/>
                  </a:ext>
                </a:extLst>
              </p:cNvPr>
              <p:cNvSpPr>
                <a:spLocks/>
              </p:cNvSpPr>
              <p:nvPr/>
            </p:nvSpPr>
            <p:spPr bwMode="auto">
              <a:xfrm>
                <a:off x="2306" y="2517"/>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4" name="Freeform 2932">
                <a:extLst>
                  <a:ext uri="{FF2B5EF4-FFF2-40B4-BE49-F238E27FC236}">
                    <a16:creationId xmlns:a16="http://schemas.microsoft.com/office/drawing/2014/main" id="{9C43D63F-A418-B6A7-EC54-217E0BE628F5}"/>
                  </a:ext>
                </a:extLst>
              </p:cNvPr>
              <p:cNvSpPr>
                <a:spLocks/>
              </p:cNvSpPr>
              <p:nvPr/>
            </p:nvSpPr>
            <p:spPr bwMode="auto">
              <a:xfrm>
                <a:off x="2306"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5" name="Freeform 2933">
                <a:extLst>
                  <a:ext uri="{FF2B5EF4-FFF2-40B4-BE49-F238E27FC236}">
                    <a16:creationId xmlns:a16="http://schemas.microsoft.com/office/drawing/2014/main" id="{70AC9F75-E676-8750-B150-4506C8379EC5}"/>
                  </a:ext>
                </a:extLst>
              </p:cNvPr>
              <p:cNvSpPr>
                <a:spLocks/>
              </p:cNvSpPr>
              <p:nvPr/>
            </p:nvSpPr>
            <p:spPr bwMode="auto">
              <a:xfrm>
                <a:off x="2306" y="2517"/>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6" name="Freeform 2934">
                <a:extLst>
                  <a:ext uri="{FF2B5EF4-FFF2-40B4-BE49-F238E27FC236}">
                    <a16:creationId xmlns:a16="http://schemas.microsoft.com/office/drawing/2014/main" id="{2B63F644-A26C-E370-20EE-672264138E82}"/>
                  </a:ext>
                </a:extLst>
              </p:cNvPr>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7" name="Freeform 2935">
                <a:extLst>
                  <a:ext uri="{FF2B5EF4-FFF2-40B4-BE49-F238E27FC236}">
                    <a16:creationId xmlns:a16="http://schemas.microsoft.com/office/drawing/2014/main" id="{D5FE84F6-5CD4-89FE-5E2E-4D8A6AA1B91D}"/>
                  </a:ext>
                </a:extLst>
              </p:cNvPr>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8" name="Freeform 2936">
                <a:extLst>
                  <a:ext uri="{FF2B5EF4-FFF2-40B4-BE49-F238E27FC236}">
                    <a16:creationId xmlns:a16="http://schemas.microsoft.com/office/drawing/2014/main" id="{490F0392-C619-6329-21D0-68B1151E4FD5}"/>
                  </a:ext>
                </a:extLst>
              </p:cNvPr>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49" name="Freeform 2937">
                <a:extLst>
                  <a:ext uri="{FF2B5EF4-FFF2-40B4-BE49-F238E27FC236}">
                    <a16:creationId xmlns:a16="http://schemas.microsoft.com/office/drawing/2014/main" id="{26C132F0-BF2F-3A27-C953-928ACDF1168E}"/>
                  </a:ext>
                </a:extLst>
              </p:cNvPr>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0" name="Freeform 2938">
                <a:extLst>
                  <a:ext uri="{FF2B5EF4-FFF2-40B4-BE49-F238E27FC236}">
                    <a16:creationId xmlns:a16="http://schemas.microsoft.com/office/drawing/2014/main" id="{8D26680A-D4CB-C498-CCD2-5C54884B9618}"/>
                  </a:ext>
                </a:extLst>
              </p:cNvPr>
              <p:cNvSpPr>
                <a:spLocks/>
              </p:cNvSpPr>
              <p:nvPr/>
            </p:nvSpPr>
            <p:spPr bwMode="auto">
              <a:xfrm>
                <a:off x="2306" y="2495"/>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1" name="Freeform 2939">
                <a:extLst>
                  <a:ext uri="{FF2B5EF4-FFF2-40B4-BE49-F238E27FC236}">
                    <a16:creationId xmlns:a16="http://schemas.microsoft.com/office/drawing/2014/main" id="{088667EC-49A9-5C13-8ABC-22F10683D9A0}"/>
                  </a:ext>
                </a:extLst>
              </p:cNvPr>
              <p:cNvSpPr>
                <a:spLocks/>
              </p:cNvSpPr>
              <p:nvPr/>
            </p:nvSpPr>
            <p:spPr bwMode="auto">
              <a:xfrm>
                <a:off x="2306"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2" name="Freeform 2940">
                <a:extLst>
                  <a:ext uri="{FF2B5EF4-FFF2-40B4-BE49-F238E27FC236}">
                    <a16:creationId xmlns:a16="http://schemas.microsoft.com/office/drawing/2014/main" id="{AC4506D0-626C-8DEA-00FF-EC7C69514FF0}"/>
                  </a:ext>
                </a:extLst>
              </p:cNvPr>
              <p:cNvSpPr>
                <a:spLocks/>
              </p:cNvSpPr>
              <p:nvPr/>
            </p:nvSpPr>
            <p:spPr bwMode="auto">
              <a:xfrm>
                <a:off x="2306" y="2495"/>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3" name="Freeform 2941">
                <a:extLst>
                  <a:ext uri="{FF2B5EF4-FFF2-40B4-BE49-F238E27FC236}">
                    <a16:creationId xmlns:a16="http://schemas.microsoft.com/office/drawing/2014/main" id="{2FDF2A8E-FA2B-D83F-E325-9731684B1738}"/>
                  </a:ext>
                </a:extLst>
              </p:cNvPr>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4" name="Freeform 2942">
                <a:extLst>
                  <a:ext uri="{FF2B5EF4-FFF2-40B4-BE49-F238E27FC236}">
                    <a16:creationId xmlns:a16="http://schemas.microsoft.com/office/drawing/2014/main" id="{84C6154F-0C39-B174-7FC6-69248EF5B60B}"/>
                  </a:ext>
                </a:extLst>
              </p:cNvPr>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5" name="Freeform 2943">
                <a:extLst>
                  <a:ext uri="{FF2B5EF4-FFF2-40B4-BE49-F238E27FC236}">
                    <a16:creationId xmlns:a16="http://schemas.microsoft.com/office/drawing/2014/main" id="{845491A7-0F37-ADD4-345C-562A2F969A3A}"/>
                  </a:ext>
                </a:extLst>
              </p:cNvPr>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6" name="Freeform 2944">
                <a:extLst>
                  <a:ext uri="{FF2B5EF4-FFF2-40B4-BE49-F238E27FC236}">
                    <a16:creationId xmlns:a16="http://schemas.microsoft.com/office/drawing/2014/main" id="{B2B545B2-A8DA-2AE3-8CEB-E31ED45B2AAC}"/>
                  </a:ext>
                </a:extLst>
              </p:cNvPr>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7" name="Freeform 2945">
                <a:extLst>
                  <a:ext uri="{FF2B5EF4-FFF2-40B4-BE49-F238E27FC236}">
                    <a16:creationId xmlns:a16="http://schemas.microsoft.com/office/drawing/2014/main" id="{3420DF5A-987A-51EB-FD44-8E0B03F9937F}"/>
                  </a:ext>
                </a:extLst>
              </p:cNvPr>
              <p:cNvSpPr>
                <a:spLocks/>
              </p:cNvSpPr>
              <p:nvPr/>
            </p:nvSpPr>
            <p:spPr bwMode="auto">
              <a:xfrm>
                <a:off x="2306" y="247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8" name="Freeform 2946">
                <a:extLst>
                  <a:ext uri="{FF2B5EF4-FFF2-40B4-BE49-F238E27FC236}">
                    <a16:creationId xmlns:a16="http://schemas.microsoft.com/office/drawing/2014/main" id="{5320D62C-F61C-09CF-13A6-25C444AE0B7D}"/>
                  </a:ext>
                </a:extLst>
              </p:cNvPr>
              <p:cNvSpPr>
                <a:spLocks/>
              </p:cNvSpPr>
              <p:nvPr/>
            </p:nvSpPr>
            <p:spPr bwMode="auto">
              <a:xfrm>
                <a:off x="2306"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59" name="Freeform 2947">
                <a:extLst>
                  <a:ext uri="{FF2B5EF4-FFF2-40B4-BE49-F238E27FC236}">
                    <a16:creationId xmlns:a16="http://schemas.microsoft.com/office/drawing/2014/main" id="{025254CD-D25C-FE5A-F496-D4DB6FE4339E}"/>
                  </a:ext>
                </a:extLst>
              </p:cNvPr>
              <p:cNvSpPr>
                <a:spLocks/>
              </p:cNvSpPr>
              <p:nvPr/>
            </p:nvSpPr>
            <p:spPr bwMode="auto">
              <a:xfrm>
                <a:off x="2306" y="2473"/>
                <a:ext cx="29"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0" name="Freeform 2948">
                <a:extLst>
                  <a:ext uri="{FF2B5EF4-FFF2-40B4-BE49-F238E27FC236}">
                    <a16:creationId xmlns:a16="http://schemas.microsoft.com/office/drawing/2014/main" id="{3B998BEF-C73E-F791-8B1F-334270C30763}"/>
                  </a:ext>
                </a:extLst>
              </p:cNvPr>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1" name="Freeform 2949">
                <a:extLst>
                  <a:ext uri="{FF2B5EF4-FFF2-40B4-BE49-F238E27FC236}">
                    <a16:creationId xmlns:a16="http://schemas.microsoft.com/office/drawing/2014/main" id="{572FCF25-1334-C571-4765-73FD5AE2F897}"/>
                  </a:ext>
                </a:extLst>
              </p:cNvPr>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2" name="Freeform 2950">
                <a:extLst>
                  <a:ext uri="{FF2B5EF4-FFF2-40B4-BE49-F238E27FC236}">
                    <a16:creationId xmlns:a16="http://schemas.microsoft.com/office/drawing/2014/main" id="{070475B2-7731-21E3-92BE-E6CEE323B584}"/>
                  </a:ext>
                </a:extLst>
              </p:cNvPr>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3" name="Freeform 2951">
                <a:extLst>
                  <a:ext uri="{FF2B5EF4-FFF2-40B4-BE49-F238E27FC236}">
                    <a16:creationId xmlns:a16="http://schemas.microsoft.com/office/drawing/2014/main" id="{3CCF69D3-6A21-EABC-2F1A-775C33F6AE2D}"/>
                  </a:ext>
                </a:extLst>
              </p:cNvPr>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4" name="Freeform 2952">
                <a:extLst>
                  <a:ext uri="{FF2B5EF4-FFF2-40B4-BE49-F238E27FC236}">
                    <a16:creationId xmlns:a16="http://schemas.microsoft.com/office/drawing/2014/main" id="{AFEEB4F9-E33A-6F9C-2A95-5CBE7579334B}"/>
                  </a:ext>
                </a:extLst>
              </p:cNvPr>
              <p:cNvSpPr>
                <a:spLocks/>
              </p:cNvSpPr>
              <p:nvPr/>
            </p:nvSpPr>
            <p:spPr bwMode="auto">
              <a:xfrm>
                <a:off x="2306" y="2452"/>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5" name="Freeform 2953">
                <a:extLst>
                  <a:ext uri="{FF2B5EF4-FFF2-40B4-BE49-F238E27FC236}">
                    <a16:creationId xmlns:a16="http://schemas.microsoft.com/office/drawing/2014/main" id="{4BC5DF91-B1BD-DE3D-D3F2-AA60207E0206}"/>
                  </a:ext>
                </a:extLst>
              </p:cNvPr>
              <p:cNvSpPr>
                <a:spLocks/>
              </p:cNvSpPr>
              <p:nvPr/>
            </p:nvSpPr>
            <p:spPr bwMode="auto">
              <a:xfrm>
                <a:off x="2306"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6" name="Freeform 2954">
                <a:extLst>
                  <a:ext uri="{FF2B5EF4-FFF2-40B4-BE49-F238E27FC236}">
                    <a16:creationId xmlns:a16="http://schemas.microsoft.com/office/drawing/2014/main" id="{598AFF87-5CE1-1594-A944-C89F95C57E11}"/>
                  </a:ext>
                </a:extLst>
              </p:cNvPr>
              <p:cNvSpPr>
                <a:spLocks/>
              </p:cNvSpPr>
              <p:nvPr/>
            </p:nvSpPr>
            <p:spPr bwMode="auto">
              <a:xfrm>
                <a:off x="2306" y="2452"/>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7" name="Freeform 2955">
                <a:extLst>
                  <a:ext uri="{FF2B5EF4-FFF2-40B4-BE49-F238E27FC236}">
                    <a16:creationId xmlns:a16="http://schemas.microsoft.com/office/drawing/2014/main" id="{48C75E7E-7102-7700-80AF-24DA91DE5F99}"/>
                  </a:ext>
                </a:extLst>
              </p:cNvPr>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68" name="Freeform 2956">
                <a:extLst>
                  <a:ext uri="{FF2B5EF4-FFF2-40B4-BE49-F238E27FC236}">
                    <a16:creationId xmlns:a16="http://schemas.microsoft.com/office/drawing/2014/main" id="{A1F8E8EF-A4C9-025E-E279-F017E4845224}"/>
                  </a:ext>
                </a:extLst>
              </p:cNvPr>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9" name="Freeform 2957">
                <a:extLst>
                  <a:ext uri="{FF2B5EF4-FFF2-40B4-BE49-F238E27FC236}">
                    <a16:creationId xmlns:a16="http://schemas.microsoft.com/office/drawing/2014/main" id="{B4CDFD00-8FD0-7925-B77F-C5F601CF10BB}"/>
                  </a:ext>
                </a:extLst>
              </p:cNvPr>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0" name="Freeform 2958">
                <a:extLst>
                  <a:ext uri="{FF2B5EF4-FFF2-40B4-BE49-F238E27FC236}">
                    <a16:creationId xmlns:a16="http://schemas.microsoft.com/office/drawing/2014/main" id="{679D8C3E-0412-22FD-43BD-78ECBC254110}"/>
                  </a:ext>
                </a:extLst>
              </p:cNvPr>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1" name="Freeform 2959">
                <a:extLst>
                  <a:ext uri="{FF2B5EF4-FFF2-40B4-BE49-F238E27FC236}">
                    <a16:creationId xmlns:a16="http://schemas.microsoft.com/office/drawing/2014/main" id="{4A9827C7-B375-0EE7-7215-60E3281352AE}"/>
                  </a:ext>
                </a:extLst>
              </p:cNvPr>
              <p:cNvSpPr>
                <a:spLocks/>
              </p:cNvSpPr>
              <p:nvPr/>
            </p:nvSpPr>
            <p:spPr bwMode="auto">
              <a:xfrm>
                <a:off x="2306" y="2430"/>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2" name="Freeform 2960">
                <a:extLst>
                  <a:ext uri="{FF2B5EF4-FFF2-40B4-BE49-F238E27FC236}">
                    <a16:creationId xmlns:a16="http://schemas.microsoft.com/office/drawing/2014/main" id="{5BD78758-8199-409A-6548-DCEE840B0224}"/>
                  </a:ext>
                </a:extLst>
              </p:cNvPr>
              <p:cNvSpPr>
                <a:spLocks/>
              </p:cNvSpPr>
              <p:nvPr/>
            </p:nvSpPr>
            <p:spPr bwMode="auto">
              <a:xfrm>
                <a:off x="2306"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3" name="Freeform 2961">
                <a:extLst>
                  <a:ext uri="{FF2B5EF4-FFF2-40B4-BE49-F238E27FC236}">
                    <a16:creationId xmlns:a16="http://schemas.microsoft.com/office/drawing/2014/main" id="{5ECF44B1-A07B-89BF-9D92-867FB6717388}"/>
                  </a:ext>
                </a:extLst>
              </p:cNvPr>
              <p:cNvSpPr>
                <a:spLocks/>
              </p:cNvSpPr>
              <p:nvPr/>
            </p:nvSpPr>
            <p:spPr bwMode="auto">
              <a:xfrm>
                <a:off x="2306" y="2430"/>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4" name="Freeform 2962">
                <a:extLst>
                  <a:ext uri="{FF2B5EF4-FFF2-40B4-BE49-F238E27FC236}">
                    <a16:creationId xmlns:a16="http://schemas.microsoft.com/office/drawing/2014/main" id="{FD0935E2-180F-2A00-AB6E-D58249D15337}"/>
                  </a:ext>
                </a:extLst>
              </p:cNvPr>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5" name="Freeform 2963">
                <a:extLst>
                  <a:ext uri="{FF2B5EF4-FFF2-40B4-BE49-F238E27FC236}">
                    <a16:creationId xmlns:a16="http://schemas.microsoft.com/office/drawing/2014/main" id="{A4853CC4-518F-984F-2285-35573F0C4E35}"/>
                  </a:ext>
                </a:extLst>
              </p:cNvPr>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6" name="Freeform 2964">
                <a:extLst>
                  <a:ext uri="{FF2B5EF4-FFF2-40B4-BE49-F238E27FC236}">
                    <a16:creationId xmlns:a16="http://schemas.microsoft.com/office/drawing/2014/main" id="{8F6B151E-E507-E562-623A-58DAD6A39763}"/>
                  </a:ext>
                </a:extLst>
              </p:cNvPr>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7" name="Freeform 2965">
                <a:extLst>
                  <a:ext uri="{FF2B5EF4-FFF2-40B4-BE49-F238E27FC236}">
                    <a16:creationId xmlns:a16="http://schemas.microsoft.com/office/drawing/2014/main" id="{EE03DBCD-F6D7-1441-4639-71EA40C7673A}"/>
                  </a:ext>
                </a:extLst>
              </p:cNvPr>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8" name="Freeform 2966">
                <a:extLst>
                  <a:ext uri="{FF2B5EF4-FFF2-40B4-BE49-F238E27FC236}">
                    <a16:creationId xmlns:a16="http://schemas.microsoft.com/office/drawing/2014/main" id="{2A08EFE5-C059-C164-C409-129D248BCA30}"/>
                  </a:ext>
                </a:extLst>
              </p:cNvPr>
              <p:cNvSpPr>
                <a:spLocks/>
              </p:cNvSpPr>
              <p:nvPr/>
            </p:nvSpPr>
            <p:spPr bwMode="auto">
              <a:xfrm>
                <a:off x="2306" y="2408"/>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79" name="Freeform 2967">
                <a:extLst>
                  <a:ext uri="{FF2B5EF4-FFF2-40B4-BE49-F238E27FC236}">
                    <a16:creationId xmlns:a16="http://schemas.microsoft.com/office/drawing/2014/main" id="{229BF16E-E14A-08A3-F106-1FEEB947D08C}"/>
                  </a:ext>
                </a:extLst>
              </p:cNvPr>
              <p:cNvSpPr>
                <a:spLocks/>
              </p:cNvSpPr>
              <p:nvPr/>
            </p:nvSpPr>
            <p:spPr bwMode="auto">
              <a:xfrm>
                <a:off x="2306"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0" name="Freeform 2968">
                <a:extLst>
                  <a:ext uri="{FF2B5EF4-FFF2-40B4-BE49-F238E27FC236}">
                    <a16:creationId xmlns:a16="http://schemas.microsoft.com/office/drawing/2014/main" id="{22FCB7EC-214F-8816-8712-B85789AEF9EF}"/>
                  </a:ext>
                </a:extLst>
              </p:cNvPr>
              <p:cNvSpPr>
                <a:spLocks/>
              </p:cNvSpPr>
              <p:nvPr/>
            </p:nvSpPr>
            <p:spPr bwMode="auto">
              <a:xfrm>
                <a:off x="2306" y="2408"/>
                <a:ext cx="29"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 name="Freeform 2969">
                <a:extLst>
                  <a:ext uri="{FF2B5EF4-FFF2-40B4-BE49-F238E27FC236}">
                    <a16:creationId xmlns:a16="http://schemas.microsoft.com/office/drawing/2014/main" id="{9F20E748-D72C-6E2C-5DAC-947C0DD84D9F}"/>
                  </a:ext>
                </a:extLst>
              </p:cNvPr>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2" name="Freeform 2970">
                <a:extLst>
                  <a:ext uri="{FF2B5EF4-FFF2-40B4-BE49-F238E27FC236}">
                    <a16:creationId xmlns:a16="http://schemas.microsoft.com/office/drawing/2014/main" id="{4039D587-FA6A-3DE4-CEFB-686EA4BD3A31}"/>
                  </a:ext>
                </a:extLst>
              </p:cNvPr>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 name="Freeform 2971">
                <a:extLst>
                  <a:ext uri="{FF2B5EF4-FFF2-40B4-BE49-F238E27FC236}">
                    <a16:creationId xmlns:a16="http://schemas.microsoft.com/office/drawing/2014/main" id="{3A2BECC2-197E-2F74-302C-36191CE31520}"/>
                  </a:ext>
                </a:extLst>
              </p:cNvPr>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4" name="Freeform 2972">
                <a:extLst>
                  <a:ext uri="{FF2B5EF4-FFF2-40B4-BE49-F238E27FC236}">
                    <a16:creationId xmlns:a16="http://schemas.microsoft.com/office/drawing/2014/main" id="{15221633-025D-D94F-43EA-3B2E8A2C30FC}"/>
                  </a:ext>
                </a:extLst>
              </p:cNvPr>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 name="Freeform 2973">
                <a:extLst>
                  <a:ext uri="{FF2B5EF4-FFF2-40B4-BE49-F238E27FC236}">
                    <a16:creationId xmlns:a16="http://schemas.microsoft.com/office/drawing/2014/main" id="{B5453EB2-2C40-1889-5CA8-F3667DA9D069}"/>
                  </a:ext>
                </a:extLst>
              </p:cNvPr>
              <p:cNvSpPr>
                <a:spLocks/>
              </p:cNvSpPr>
              <p:nvPr/>
            </p:nvSpPr>
            <p:spPr bwMode="auto">
              <a:xfrm>
                <a:off x="2306" y="2386"/>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6" name="Freeform 2974">
                <a:extLst>
                  <a:ext uri="{FF2B5EF4-FFF2-40B4-BE49-F238E27FC236}">
                    <a16:creationId xmlns:a16="http://schemas.microsoft.com/office/drawing/2014/main" id="{267B0ACB-9050-4ECF-CECC-A96DCEBE3713}"/>
                  </a:ext>
                </a:extLst>
              </p:cNvPr>
              <p:cNvSpPr>
                <a:spLocks/>
              </p:cNvSpPr>
              <p:nvPr/>
            </p:nvSpPr>
            <p:spPr bwMode="auto">
              <a:xfrm>
                <a:off x="2306"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7" name="Freeform 2975">
                <a:extLst>
                  <a:ext uri="{FF2B5EF4-FFF2-40B4-BE49-F238E27FC236}">
                    <a16:creationId xmlns:a16="http://schemas.microsoft.com/office/drawing/2014/main" id="{457DDB03-A7C5-DD22-B850-BC7F1454B489}"/>
                  </a:ext>
                </a:extLst>
              </p:cNvPr>
              <p:cNvSpPr>
                <a:spLocks/>
              </p:cNvSpPr>
              <p:nvPr/>
            </p:nvSpPr>
            <p:spPr bwMode="auto">
              <a:xfrm>
                <a:off x="2306" y="2386"/>
                <a:ext cx="29"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8" name="Freeform 2976">
                <a:extLst>
                  <a:ext uri="{FF2B5EF4-FFF2-40B4-BE49-F238E27FC236}">
                    <a16:creationId xmlns:a16="http://schemas.microsoft.com/office/drawing/2014/main" id="{94FADD91-D4DB-0B75-15C4-94793D446D3E}"/>
                  </a:ext>
                </a:extLst>
              </p:cNvPr>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89" name="Freeform 2977">
                <a:extLst>
                  <a:ext uri="{FF2B5EF4-FFF2-40B4-BE49-F238E27FC236}">
                    <a16:creationId xmlns:a16="http://schemas.microsoft.com/office/drawing/2014/main" id="{2DD0F18E-97D4-E050-B738-B5B5EEA155BE}"/>
                  </a:ext>
                </a:extLst>
              </p:cNvPr>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 name="Freeform 2978">
                <a:extLst>
                  <a:ext uri="{FF2B5EF4-FFF2-40B4-BE49-F238E27FC236}">
                    <a16:creationId xmlns:a16="http://schemas.microsoft.com/office/drawing/2014/main" id="{A3A20030-1161-F50F-E444-A56D03E8A4B7}"/>
                  </a:ext>
                </a:extLst>
              </p:cNvPr>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91" name="Freeform 2979">
                <a:extLst>
                  <a:ext uri="{FF2B5EF4-FFF2-40B4-BE49-F238E27FC236}">
                    <a16:creationId xmlns:a16="http://schemas.microsoft.com/office/drawing/2014/main" id="{B55A29E1-2DBB-17AB-CADF-DA161A90EB1C}"/>
                  </a:ext>
                </a:extLst>
              </p:cNvPr>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2" name="Freeform 2980">
                <a:extLst>
                  <a:ext uri="{FF2B5EF4-FFF2-40B4-BE49-F238E27FC236}">
                    <a16:creationId xmlns:a16="http://schemas.microsoft.com/office/drawing/2014/main" id="{A81FD1D1-9CD9-C9A4-F2BD-483FABF4016C}"/>
                  </a:ext>
                </a:extLst>
              </p:cNvPr>
              <p:cNvSpPr>
                <a:spLocks/>
              </p:cNvSpPr>
              <p:nvPr/>
            </p:nvSpPr>
            <p:spPr bwMode="auto">
              <a:xfrm>
                <a:off x="2306" y="2364"/>
                <a:ext cx="29"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93" name="Freeform 2981">
                <a:extLst>
                  <a:ext uri="{FF2B5EF4-FFF2-40B4-BE49-F238E27FC236}">
                    <a16:creationId xmlns:a16="http://schemas.microsoft.com/office/drawing/2014/main" id="{2FCA457B-3D18-4EB0-67BD-C3CF68F81CF0}"/>
                  </a:ext>
                </a:extLst>
              </p:cNvPr>
              <p:cNvSpPr>
                <a:spLocks/>
              </p:cNvSpPr>
              <p:nvPr/>
            </p:nvSpPr>
            <p:spPr bwMode="auto">
              <a:xfrm>
                <a:off x="2306"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94" name="Freeform 2982">
                <a:extLst>
                  <a:ext uri="{FF2B5EF4-FFF2-40B4-BE49-F238E27FC236}">
                    <a16:creationId xmlns:a16="http://schemas.microsoft.com/office/drawing/2014/main" id="{4DB3BDDC-D85A-F24C-3D7C-13343A2F9294}"/>
                  </a:ext>
                </a:extLst>
              </p:cNvPr>
              <p:cNvSpPr>
                <a:spLocks/>
              </p:cNvSpPr>
              <p:nvPr/>
            </p:nvSpPr>
            <p:spPr bwMode="auto">
              <a:xfrm>
                <a:off x="2306" y="2364"/>
                <a:ext cx="29"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5" name="Freeform 2983">
                <a:extLst>
                  <a:ext uri="{FF2B5EF4-FFF2-40B4-BE49-F238E27FC236}">
                    <a16:creationId xmlns:a16="http://schemas.microsoft.com/office/drawing/2014/main" id="{EB77D284-CC3B-D1AA-3979-DA38008433E1}"/>
                  </a:ext>
                </a:extLst>
              </p:cNvPr>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96" name="Freeform 2984">
                <a:extLst>
                  <a:ext uri="{FF2B5EF4-FFF2-40B4-BE49-F238E27FC236}">
                    <a16:creationId xmlns:a16="http://schemas.microsoft.com/office/drawing/2014/main" id="{BCF44C35-762A-F76B-246A-32FB28CD9DA5}"/>
                  </a:ext>
                </a:extLst>
              </p:cNvPr>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7" name="Freeform 2985">
                <a:extLst>
                  <a:ext uri="{FF2B5EF4-FFF2-40B4-BE49-F238E27FC236}">
                    <a16:creationId xmlns:a16="http://schemas.microsoft.com/office/drawing/2014/main" id="{280B60AF-2495-9AF8-09E9-7F5ABEE8718A}"/>
                  </a:ext>
                </a:extLst>
              </p:cNvPr>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398" name="Freeform 2986">
                <a:extLst>
                  <a:ext uri="{FF2B5EF4-FFF2-40B4-BE49-F238E27FC236}">
                    <a16:creationId xmlns:a16="http://schemas.microsoft.com/office/drawing/2014/main" id="{7E5E95ED-8761-455B-C5E6-FCE33508439E}"/>
                  </a:ext>
                </a:extLst>
              </p:cNvPr>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9" name="Freeform 2987">
                <a:extLst>
                  <a:ext uri="{FF2B5EF4-FFF2-40B4-BE49-F238E27FC236}">
                    <a16:creationId xmlns:a16="http://schemas.microsoft.com/office/drawing/2014/main" id="{1B126CAA-7552-C5CF-7576-B65907B6EB25}"/>
                  </a:ext>
                </a:extLst>
              </p:cNvPr>
              <p:cNvSpPr>
                <a:spLocks/>
              </p:cNvSpPr>
              <p:nvPr/>
            </p:nvSpPr>
            <p:spPr bwMode="auto">
              <a:xfrm>
                <a:off x="2306"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0" name="Freeform 2988">
                <a:extLst>
                  <a:ext uri="{FF2B5EF4-FFF2-40B4-BE49-F238E27FC236}">
                    <a16:creationId xmlns:a16="http://schemas.microsoft.com/office/drawing/2014/main" id="{6C64A30C-B80E-DB94-5DCB-B399A2DCB1A7}"/>
                  </a:ext>
                </a:extLst>
              </p:cNvPr>
              <p:cNvSpPr>
                <a:spLocks/>
              </p:cNvSpPr>
              <p:nvPr/>
            </p:nvSpPr>
            <p:spPr bwMode="auto">
              <a:xfrm>
                <a:off x="2306"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1" name="Freeform 2989">
                <a:extLst>
                  <a:ext uri="{FF2B5EF4-FFF2-40B4-BE49-F238E27FC236}">
                    <a16:creationId xmlns:a16="http://schemas.microsoft.com/office/drawing/2014/main" id="{EAE98D2B-EF65-1546-4890-EBAFC473604E}"/>
                  </a:ext>
                </a:extLst>
              </p:cNvPr>
              <p:cNvSpPr>
                <a:spLocks/>
              </p:cNvSpPr>
              <p:nvPr/>
            </p:nvSpPr>
            <p:spPr bwMode="auto">
              <a:xfrm>
                <a:off x="2306" y="2342"/>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2" name="Freeform 2990">
                <a:extLst>
                  <a:ext uri="{FF2B5EF4-FFF2-40B4-BE49-F238E27FC236}">
                    <a16:creationId xmlns:a16="http://schemas.microsoft.com/office/drawing/2014/main" id="{05A819FC-E4BE-68DC-146B-C60462B0E466}"/>
                  </a:ext>
                </a:extLst>
              </p:cNvPr>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3" name="Freeform 2991">
                <a:extLst>
                  <a:ext uri="{FF2B5EF4-FFF2-40B4-BE49-F238E27FC236}">
                    <a16:creationId xmlns:a16="http://schemas.microsoft.com/office/drawing/2014/main" id="{4404656C-F1CB-BF56-9175-7074BDA95C95}"/>
                  </a:ext>
                </a:extLst>
              </p:cNvPr>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4" name="Freeform 2992">
                <a:extLst>
                  <a:ext uri="{FF2B5EF4-FFF2-40B4-BE49-F238E27FC236}">
                    <a16:creationId xmlns:a16="http://schemas.microsoft.com/office/drawing/2014/main" id="{16B18632-A98C-9A38-3886-96E5A085DB96}"/>
                  </a:ext>
                </a:extLst>
              </p:cNvPr>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5" name="Freeform 2993">
                <a:extLst>
                  <a:ext uri="{FF2B5EF4-FFF2-40B4-BE49-F238E27FC236}">
                    <a16:creationId xmlns:a16="http://schemas.microsoft.com/office/drawing/2014/main" id="{176FB678-95D7-DD54-1099-4AACBE8E2ADA}"/>
                  </a:ext>
                </a:extLst>
              </p:cNvPr>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6" name="Freeform 2994">
                <a:extLst>
                  <a:ext uri="{FF2B5EF4-FFF2-40B4-BE49-F238E27FC236}">
                    <a16:creationId xmlns:a16="http://schemas.microsoft.com/office/drawing/2014/main" id="{3518239C-DC8E-3496-6E8B-8056A9FEC767}"/>
                  </a:ext>
                </a:extLst>
              </p:cNvPr>
              <p:cNvSpPr>
                <a:spLocks/>
              </p:cNvSpPr>
              <p:nvPr/>
            </p:nvSpPr>
            <p:spPr bwMode="auto">
              <a:xfrm>
                <a:off x="2306"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7" name="Freeform 2995">
                <a:extLst>
                  <a:ext uri="{FF2B5EF4-FFF2-40B4-BE49-F238E27FC236}">
                    <a16:creationId xmlns:a16="http://schemas.microsoft.com/office/drawing/2014/main" id="{7C80CCFA-E3C6-80B9-A514-38833E4EA4C6}"/>
                  </a:ext>
                </a:extLst>
              </p:cNvPr>
              <p:cNvSpPr>
                <a:spLocks/>
              </p:cNvSpPr>
              <p:nvPr/>
            </p:nvSpPr>
            <p:spPr bwMode="auto">
              <a:xfrm>
                <a:off x="2306"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08" name="Freeform 2996">
                <a:extLst>
                  <a:ext uri="{FF2B5EF4-FFF2-40B4-BE49-F238E27FC236}">
                    <a16:creationId xmlns:a16="http://schemas.microsoft.com/office/drawing/2014/main" id="{E21F8F9C-ACF3-9D9B-03BF-C88D85DC6A18}"/>
                  </a:ext>
                </a:extLst>
              </p:cNvPr>
              <p:cNvSpPr>
                <a:spLocks/>
              </p:cNvSpPr>
              <p:nvPr/>
            </p:nvSpPr>
            <p:spPr bwMode="auto">
              <a:xfrm>
                <a:off x="2306" y="2320"/>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9" name="Freeform 2997">
                <a:extLst>
                  <a:ext uri="{FF2B5EF4-FFF2-40B4-BE49-F238E27FC236}">
                    <a16:creationId xmlns:a16="http://schemas.microsoft.com/office/drawing/2014/main" id="{5753968B-B3B4-40E2-AC96-C4FB5BD7BFFD}"/>
                  </a:ext>
                </a:extLst>
              </p:cNvPr>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0" name="Freeform 2998">
                <a:extLst>
                  <a:ext uri="{FF2B5EF4-FFF2-40B4-BE49-F238E27FC236}">
                    <a16:creationId xmlns:a16="http://schemas.microsoft.com/office/drawing/2014/main" id="{9DD230D9-9628-E355-2CA6-7FD5C578EB33}"/>
                  </a:ext>
                </a:extLst>
              </p:cNvPr>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1" name="Freeform 2999">
                <a:extLst>
                  <a:ext uri="{FF2B5EF4-FFF2-40B4-BE49-F238E27FC236}">
                    <a16:creationId xmlns:a16="http://schemas.microsoft.com/office/drawing/2014/main" id="{375DE5BD-824D-C919-C5FC-E7DB801A6BC0}"/>
                  </a:ext>
                </a:extLst>
              </p:cNvPr>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2" name="Freeform 3000">
                <a:extLst>
                  <a:ext uri="{FF2B5EF4-FFF2-40B4-BE49-F238E27FC236}">
                    <a16:creationId xmlns:a16="http://schemas.microsoft.com/office/drawing/2014/main" id="{2381ABEE-6ED6-8EDD-298D-9E7CC95002C5}"/>
                  </a:ext>
                </a:extLst>
              </p:cNvPr>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3" name="Freeform 3001">
                <a:extLst>
                  <a:ext uri="{FF2B5EF4-FFF2-40B4-BE49-F238E27FC236}">
                    <a16:creationId xmlns:a16="http://schemas.microsoft.com/office/drawing/2014/main" id="{C34278E7-FBFA-65AF-BB21-ADAC799AFD85}"/>
                  </a:ext>
                </a:extLst>
              </p:cNvPr>
              <p:cNvSpPr>
                <a:spLocks/>
              </p:cNvSpPr>
              <p:nvPr/>
            </p:nvSpPr>
            <p:spPr bwMode="auto">
              <a:xfrm>
                <a:off x="2306"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4" name="Freeform 3002">
                <a:extLst>
                  <a:ext uri="{FF2B5EF4-FFF2-40B4-BE49-F238E27FC236}">
                    <a16:creationId xmlns:a16="http://schemas.microsoft.com/office/drawing/2014/main" id="{9A820291-D4CE-F17C-E195-54CF2D2729C4}"/>
                  </a:ext>
                </a:extLst>
              </p:cNvPr>
              <p:cNvSpPr>
                <a:spLocks/>
              </p:cNvSpPr>
              <p:nvPr/>
            </p:nvSpPr>
            <p:spPr bwMode="auto">
              <a:xfrm>
                <a:off x="2306"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5" name="Freeform 3003">
                <a:extLst>
                  <a:ext uri="{FF2B5EF4-FFF2-40B4-BE49-F238E27FC236}">
                    <a16:creationId xmlns:a16="http://schemas.microsoft.com/office/drawing/2014/main" id="{D49F5898-8F29-5117-5AB6-FA53EF10743A}"/>
                  </a:ext>
                </a:extLst>
              </p:cNvPr>
              <p:cNvSpPr>
                <a:spLocks/>
              </p:cNvSpPr>
              <p:nvPr/>
            </p:nvSpPr>
            <p:spPr bwMode="auto">
              <a:xfrm>
                <a:off x="2306" y="2298"/>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6" name="Freeform 3004">
                <a:extLst>
                  <a:ext uri="{FF2B5EF4-FFF2-40B4-BE49-F238E27FC236}">
                    <a16:creationId xmlns:a16="http://schemas.microsoft.com/office/drawing/2014/main" id="{3AEB4C4D-0770-2D90-213B-DD140DF5425A}"/>
                  </a:ext>
                </a:extLst>
              </p:cNvPr>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7" name="Freeform 3005">
                <a:extLst>
                  <a:ext uri="{FF2B5EF4-FFF2-40B4-BE49-F238E27FC236}">
                    <a16:creationId xmlns:a16="http://schemas.microsoft.com/office/drawing/2014/main" id="{FE82FACD-B880-4B80-966D-7EAF9E2C52DB}"/>
                  </a:ext>
                </a:extLst>
              </p:cNvPr>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8" name="Freeform 3006">
                <a:extLst>
                  <a:ext uri="{FF2B5EF4-FFF2-40B4-BE49-F238E27FC236}">
                    <a16:creationId xmlns:a16="http://schemas.microsoft.com/office/drawing/2014/main" id="{1E833880-17F6-4EC8-6DCC-2F17F167D159}"/>
                  </a:ext>
                </a:extLst>
              </p:cNvPr>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19" name="Freeform 3007">
                <a:extLst>
                  <a:ext uri="{FF2B5EF4-FFF2-40B4-BE49-F238E27FC236}">
                    <a16:creationId xmlns:a16="http://schemas.microsoft.com/office/drawing/2014/main" id="{283A8820-7D41-782D-E602-0EB74C84A381}"/>
                  </a:ext>
                </a:extLst>
              </p:cNvPr>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0" name="Freeform 3008">
                <a:extLst>
                  <a:ext uri="{FF2B5EF4-FFF2-40B4-BE49-F238E27FC236}">
                    <a16:creationId xmlns:a16="http://schemas.microsoft.com/office/drawing/2014/main" id="{5A4F3482-A7A0-6DA5-AB5C-B0A6D66CE41D}"/>
                  </a:ext>
                </a:extLst>
              </p:cNvPr>
              <p:cNvSpPr>
                <a:spLocks/>
              </p:cNvSpPr>
              <p:nvPr/>
            </p:nvSpPr>
            <p:spPr bwMode="auto">
              <a:xfrm>
                <a:off x="2306"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1" name="Freeform 3009">
                <a:extLst>
                  <a:ext uri="{FF2B5EF4-FFF2-40B4-BE49-F238E27FC236}">
                    <a16:creationId xmlns:a16="http://schemas.microsoft.com/office/drawing/2014/main" id="{1B4A8CCF-6C9E-6FC2-B168-720A7D995717}"/>
                  </a:ext>
                </a:extLst>
              </p:cNvPr>
              <p:cNvSpPr>
                <a:spLocks/>
              </p:cNvSpPr>
              <p:nvPr/>
            </p:nvSpPr>
            <p:spPr bwMode="auto">
              <a:xfrm>
                <a:off x="2306"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2" name="Freeform 3010">
                <a:extLst>
                  <a:ext uri="{FF2B5EF4-FFF2-40B4-BE49-F238E27FC236}">
                    <a16:creationId xmlns:a16="http://schemas.microsoft.com/office/drawing/2014/main" id="{AC652E92-958A-E3C1-02C6-180CC451149C}"/>
                  </a:ext>
                </a:extLst>
              </p:cNvPr>
              <p:cNvSpPr>
                <a:spLocks/>
              </p:cNvSpPr>
              <p:nvPr/>
            </p:nvSpPr>
            <p:spPr bwMode="auto">
              <a:xfrm>
                <a:off x="2306" y="2276"/>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3" name="Freeform 3011">
                <a:extLst>
                  <a:ext uri="{FF2B5EF4-FFF2-40B4-BE49-F238E27FC236}">
                    <a16:creationId xmlns:a16="http://schemas.microsoft.com/office/drawing/2014/main" id="{C64156BF-A05C-E2F4-9F9B-AC25BA17329A}"/>
                  </a:ext>
                </a:extLst>
              </p:cNvPr>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4" name="Freeform 3012">
                <a:extLst>
                  <a:ext uri="{FF2B5EF4-FFF2-40B4-BE49-F238E27FC236}">
                    <a16:creationId xmlns:a16="http://schemas.microsoft.com/office/drawing/2014/main" id="{2C4A13E4-8985-051F-5F60-1C2E206BAFBF}"/>
                  </a:ext>
                </a:extLst>
              </p:cNvPr>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5" name="Freeform 3013">
                <a:extLst>
                  <a:ext uri="{FF2B5EF4-FFF2-40B4-BE49-F238E27FC236}">
                    <a16:creationId xmlns:a16="http://schemas.microsoft.com/office/drawing/2014/main" id="{CD0A4A35-8F4C-4341-BE41-73801CBA7478}"/>
                  </a:ext>
                </a:extLst>
              </p:cNvPr>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6" name="Freeform 3014">
                <a:extLst>
                  <a:ext uri="{FF2B5EF4-FFF2-40B4-BE49-F238E27FC236}">
                    <a16:creationId xmlns:a16="http://schemas.microsoft.com/office/drawing/2014/main" id="{E39937E7-32B0-654C-CEF6-774D197096DB}"/>
                  </a:ext>
                </a:extLst>
              </p:cNvPr>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7" name="Freeform 3015">
                <a:extLst>
                  <a:ext uri="{FF2B5EF4-FFF2-40B4-BE49-F238E27FC236}">
                    <a16:creationId xmlns:a16="http://schemas.microsoft.com/office/drawing/2014/main" id="{E48AF4D8-E186-9426-6ADC-6C20D0497B48}"/>
                  </a:ext>
                </a:extLst>
              </p:cNvPr>
              <p:cNvSpPr>
                <a:spLocks/>
              </p:cNvSpPr>
              <p:nvPr/>
            </p:nvSpPr>
            <p:spPr bwMode="auto">
              <a:xfrm>
                <a:off x="2306"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8" name="Freeform 3016">
                <a:extLst>
                  <a:ext uri="{FF2B5EF4-FFF2-40B4-BE49-F238E27FC236}">
                    <a16:creationId xmlns:a16="http://schemas.microsoft.com/office/drawing/2014/main" id="{8F75AAAF-5910-822C-0F44-560A585B119B}"/>
                  </a:ext>
                </a:extLst>
              </p:cNvPr>
              <p:cNvSpPr>
                <a:spLocks/>
              </p:cNvSpPr>
              <p:nvPr/>
            </p:nvSpPr>
            <p:spPr bwMode="auto">
              <a:xfrm>
                <a:off x="2306"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29" name="Freeform 3017">
                <a:extLst>
                  <a:ext uri="{FF2B5EF4-FFF2-40B4-BE49-F238E27FC236}">
                    <a16:creationId xmlns:a16="http://schemas.microsoft.com/office/drawing/2014/main" id="{6C62DFD7-BD35-C534-7477-ADD2A1275F9E}"/>
                  </a:ext>
                </a:extLst>
              </p:cNvPr>
              <p:cNvSpPr>
                <a:spLocks/>
              </p:cNvSpPr>
              <p:nvPr/>
            </p:nvSpPr>
            <p:spPr bwMode="auto">
              <a:xfrm>
                <a:off x="2306" y="2254"/>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 name="Freeform 3018">
                <a:extLst>
                  <a:ext uri="{FF2B5EF4-FFF2-40B4-BE49-F238E27FC236}">
                    <a16:creationId xmlns:a16="http://schemas.microsoft.com/office/drawing/2014/main" id="{C5E12D46-63DE-1E16-0D2C-979BCE1AFCAF}"/>
                  </a:ext>
                </a:extLst>
              </p:cNvPr>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1" name="Freeform 3019">
                <a:extLst>
                  <a:ext uri="{FF2B5EF4-FFF2-40B4-BE49-F238E27FC236}">
                    <a16:creationId xmlns:a16="http://schemas.microsoft.com/office/drawing/2014/main" id="{C258BFFD-FBD2-48C2-7247-38E10CAE4E18}"/>
                  </a:ext>
                </a:extLst>
              </p:cNvPr>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2" name="Freeform 3020">
                <a:extLst>
                  <a:ext uri="{FF2B5EF4-FFF2-40B4-BE49-F238E27FC236}">
                    <a16:creationId xmlns:a16="http://schemas.microsoft.com/office/drawing/2014/main" id="{17CC4C46-F20C-3DA8-718C-81CD54EAC8A1}"/>
                  </a:ext>
                </a:extLst>
              </p:cNvPr>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433" name="Freeform 3021">
                <a:extLst>
                  <a:ext uri="{FF2B5EF4-FFF2-40B4-BE49-F238E27FC236}">
                    <a16:creationId xmlns:a16="http://schemas.microsoft.com/office/drawing/2014/main" id="{8066DA71-6CDE-5454-763D-4ED93030DD8E}"/>
                  </a:ext>
                </a:extLst>
              </p:cNvPr>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224" name="Freeform 3022">
              <a:extLst>
                <a:ext uri="{FF2B5EF4-FFF2-40B4-BE49-F238E27FC236}">
                  <a16:creationId xmlns:a16="http://schemas.microsoft.com/office/drawing/2014/main" id="{3541EF1E-5669-57A7-A425-34C8BFB328E8}"/>
                </a:ext>
              </a:extLst>
            </p:cNvPr>
            <p:cNvSpPr>
              <a:spLocks/>
            </p:cNvSpPr>
            <p:nvPr/>
          </p:nvSpPr>
          <p:spPr bwMode="auto">
            <a:xfrm>
              <a:off x="1419" y="1566"/>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25" name="Freeform 3023">
              <a:extLst>
                <a:ext uri="{FF2B5EF4-FFF2-40B4-BE49-F238E27FC236}">
                  <a16:creationId xmlns:a16="http://schemas.microsoft.com/office/drawing/2014/main" id="{962ECB0D-560C-FDEF-7284-3E040A47609D}"/>
                </a:ext>
              </a:extLst>
            </p:cNvPr>
            <p:cNvSpPr>
              <a:spLocks/>
            </p:cNvSpPr>
            <p:nvPr/>
          </p:nvSpPr>
          <p:spPr bwMode="auto">
            <a:xfrm>
              <a:off x="1419" y="1566"/>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6" name="Freeform 3024">
              <a:extLst>
                <a:ext uri="{FF2B5EF4-FFF2-40B4-BE49-F238E27FC236}">
                  <a16:creationId xmlns:a16="http://schemas.microsoft.com/office/drawing/2014/main" id="{653CE14D-4D9B-0C64-A246-18D98E2F6AA3}"/>
                </a:ext>
              </a:extLst>
            </p:cNvPr>
            <p:cNvSpPr>
              <a:spLocks/>
            </p:cNvSpPr>
            <p:nvPr/>
          </p:nvSpPr>
          <p:spPr bwMode="auto">
            <a:xfrm>
              <a:off x="1419" y="1588"/>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27" name="Freeform 3025">
              <a:extLst>
                <a:ext uri="{FF2B5EF4-FFF2-40B4-BE49-F238E27FC236}">
                  <a16:creationId xmlns:a16="http://schemas.microsoft.com/office/drawing/2014/main" id="{F3517249-7C2D-FE96-25B5-EC845F50C715}"/>
                </a:ext>
              </a:extLst>
            </p:cNvPr>
            <p:cNvSpPr>
              <a:spLocks/>
            </p:cNvSpPr>
            <p:nvPr/>
          </p:nvSpPr>
          <p:spPr bwMode="auto">
            <a:xfrm>
              <a:off x="1419" y="1588"/>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8" name="Freeform 3026">
              <a:extLst>
                <a:ext uri="{FF2B5EF4-FFF2-40B4-BE49-F238E27FC236}">
                  <a16:creationId xmlns:a16="http://schemas.microsoft.com/office/drawing/2014/main" id="{373D5E81-71D7-A704-EC4F-53AF84A801BF}"/>
                </a:ext>
              </a:extLst>
            </p:cNvPr>
            <p:cNvSpPr>
              <a:spLocks/>
            </p:cNvSpPr>
            <p:nvPr/>
          </p:nvSpPr>
          <p:spPr bwMode="auto">
            <a:xfrm>
              <a:off x="1444" y="1476"/>
              <a:ext cx="100"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29" name="Freeform 3027">
              <a:extLst>
                <a:ext uri="{FF2B5EF4-FFF2-40B4-BE49-F238E27FC236}">
                  <a16:creationId xmlns:a16="http://schemas.microsoft.com/office/drawing/2014/main" id="{4A76ED85-7A7B-2801-9FCE-C38023818517}"/>
                </a:ext>
              </a:extLst>
            </p:cNvPr>
            <p:cNvSpPr>
              <a:spLocks/>
            </p:cNvSpPr>
            <p:nvPr/>
          </p:nvSpPr>
          <p:spPr bwMode="auto">
            <a:xfrm>
              <a:off x="1444" y="1476"/>
              <a:ext cx="100"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0" name="Freeform 3028">
              <a:extLst>
                <a:ext uri="{FF2B5EF4-FFF2-40B4-BE49-F238E27FC236}">
                  <a16:creationId xmlns:a16="http://schemas.microsoft.com/office/drawing/2014/main" id="{05B542D6-E647-E99C-EA60-6E2AF01CCF29}"/>
                </a:ext>
              </a:extLst>
            </p:cNvPr>
            <p:cNvSpPr>
              <a:spLocks/>
            </p:cNvSpPr>
            <p:nvPr/>
          </p:nvSpPr>
          <p:spPr bwMode="auto">
            <a:xfrm>
              <a:off x="1444" y="1476"/>
              <a:ext cx="100"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1" name="Freeform 3029">
              <a:extLst>
                <a:ext uri="{FF2B5EF4-FFF2-40B4-BE49-F238E27FC236}">
                  <a16:creationId xmlns:a16="http://schemas.microsoft.com/office/drawing/2014/main" id="{91560B49-2F1C-8FC9-B5B9-39B5E8483445}"/>
                </a:ext>
              </a:extLst>
            </p:cNvPr>
            <p:cNvSpPr>
              <a:spLocks/>
            </p:cNvSpPr>
            <p:nvPr/>
          </p:nvSpPr>
          <p:spPr bwMode="auto">
            <a:xfrm>
              <a:off x="1419" y="1498"/>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2" name="Freeform 3030">
              <a:extLst>
                <a:ext uri="{FF2B5EF4-FFF2-40B4-BE49-F238E27FC236}">
                  <a16:creationId xmlns:a16="http://schemas.microsoft.com/office/drawing/2014/main" id="{7395756C-D7C0-80B3-0DFF-FCF55E260342}"/>
                </a:ext>
              </a:extLst>
            </p:cNvPr>
            <p:cNvSpPr>
              <a:spLocks/>
            </p:cNvSpPr>
            <p:nvPr/>
          </p:nvSpPr>
          <p:spPr bwMode="auto">
            <a:xfrm>
              <a:off x="1419" y="1498"/>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3" name="Freeform 3031">
              <a:extLst>
                <a:ext uri="{FF2B5EF4-FFF2-40B4-BE49-F238E27FC236}">
                  <a16:creationId xmlns:a16="http://schemas.microsoft.com/office/drawing/2014/main" id="{F54C686B-4CB9-58ED-9FEE-5873C9AF9778}"/>
                </a:ext>
              </a:extLst>
            </p:cNvPr>
            <p:cNvSpPr>
              <a:spLocks/>
            </p:cNvSpPr>
            <p:nvPr/>
          </p:nvSpPr>
          <p:spPr bwMode="auto">
            <a:xfrm>
              <a:off x="1419" y="1520"/>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4" name="Freeform 3032">
              <a:extLst>
                <a:ext uri="{FF2B5EF4-FFF2-40B4-BE49-F238E27FC236}">
                  <a16:creationId xmlns:a16="http://schemas.microsoft.com/office/drawing/2014/main" id="{D093D5C0-25B9-B90B-1E64-8B12C1C2D86F}"/>
                </a:ext>
              </a:extLst>
            </p:cNvPr>
            <p:cNvSpPr>
              <a:spLocks/>
            </p:cNvSpPr>
            <p:nvPr/>
          </p:nvSpPr>
          <p:spPr bwMode="auto">
            <a:xfrm>
              <a:off x="1419" y="1520"/>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5" name="Freeform 3033">
              <a:extLst>
                <a:ext uri="{FF2B5EF4-FFF2-40B4-BE49-F238E27FC236}">
                  <a16:creationId xmlns:a16="http://schemas.microsoft.com/office/drawing/2014/main" id="{C127F025-A388-A500-2780-9F782B0213CF}"/>
                </a:ext>
              </a:extLst>
            </p:cNvPr>
            <p:cNvSpPr>
              <a:spLocks/>
            </p:cNvSpPr>
            <p:nvPr/>
          </p:nvSpPr>
          <p:spPr bwMode="auto">
            <a:xfrm>
              <a:off x="1444" y="1408"/>
              <a:ext cx="100" cy="112"/>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6" name="Freeform 3034">
              <a:extLst>
                <a:ext uri="{FF2B5EF4-FFF2-40B4-BE49-F238E27FC236}">
                  <a16:creationId xmlns:a16="http://schemas.microsoft.com/office/drawing/2014/main" id="{A2FC9BDF-8D06-CB55-32E7-20E9D3BAE60C}"/>
                </a:ext>
              </a:extLst>
            </p:cNvPr>
            <p:cNvSpPr>
              <a:spLocks/>
            </p:cNvSpPr>
            <p:nvPr/>
          </p:nvSpPr>
          <p:spPr bwMode="auto">
            <a:xfrm>
              <a:off x="1444" y="1408"/>
              <a:ext cx="100" cy="112"/>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7" name="Freeform 3035">
              <a:extLst>
                <a:ext uri="{FF2B5EF4-FFF2-40B4-BE49-F238E27FC236}">
                  <a16:creationId xmlns:a16="http://schemas.microsoft.com/office/drawing/2014/main" id="{490A3488-ACE5-9AB3-B69C-764285395832}"/>
                </a:ext>
              </a:extLst>
            </p:cNvPr>
            <p:cNvSpPr>
              <a:spLocks/>
            </p:cNvSpPr>
            <p:nvPr/>
          </p:nvSpPr>
          <p:spPr bwMode="auto">
            <a:xfrm>
              <a:off x="1444" y="1408"/>
              <a:ext cx="100" cy="112"/>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8" name="Freeform 3036">
              <a:extLst>
                <a:ext uri="{FF2B5EF4-FFF2-40B4-BE49-F238E27FC236}">
                  <a16:creationId xmlns:a16="http://schemas.microsoft.com/office/drawing/2014/main" id="{B7DD32D8-1469-31E1-955C-9E38533D865A}"/>
                </a:ext>
              </a:extLst>
            </p:cNvPr>
            <p:cNvSpPr>
              <a:spLocks/>
            </p:cNvSpPr>
            <p:nvPr/>
          </p:nvSpPr>
          <p:spPr bwMode="auto">
            <a:xfrm>
              <a:off x="1540" y="1408"/>
              <a:ext cx="7" cy="1361"/>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39" name="Freeform 3037">
              <a:extLst>
                <a:ext uri="{FF2B5EF4-FFF2-40B4-BE49-F238E27FC236}">
                  <a16:creationId xmlns:a16="http://schemas.microsoft.com/office/drawing/2014/main" id="{C6A741F6-8AAD-1FCB-3D4B-46AE93FCD9A4}"/>
                </a:ext>
              </a:extLst>
            </p:cNvPr>
            <p:cNvSpPr>
              <a:spLocks/>
            </p:cNvSpPr>
            <p:nvPr/>
          </p:nvSpPr>
          <p:spPr bwMode="auto">
            <a:xfrm>
              <a:off x="1540" y="1408"/>
              <a:ext cx="7" cy="1361"/>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40" name="Rectangle 3038">
              <a:extLst>
                <a:ext uri="{FF2B5EF4-FFF2-40B4-BE49-F238E27FC236}">
                  <a16:creationId xmlns:a16="http://schemas.microsoft.com/office/drawing/2014/main" id="{531D72F2-29D9-A6F3-6E01-EDB78F99ABCC}"/>
                </a:ext>
              </a:extLst>
            </p:cNvPr>
            <p:cNvSpPr>
              <a:spLocks noChangeArrowheads="1"/>
            </p:cNvSpPr>
            <p:nvPr/>
          </p:nvSpPr>
          <p:spPr bwMode="auto">
            <a:xfrm>
              <a:off x="1540" y="1408"/>
              <a:ext cx="7" cy="13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1" name="Freeform 3039">
              <a:extLst>
                <a:ext uri="{FF2B5EF4-FFF2-40B4-BE49-F238E27FC236}">
                  <a16:creationId xmlns:a16="http://schemas.microsoft.com/office/drawing/2014/main" id="{2A7B40B6-EE5F-C43F-0264-E7A7A9EA2357}"/>
                </a:ext>
              </a:extLst>
            </p:cNvPr>
            <p:cNvSpPr>
              <a:spLocks/>
            </p:cNvSpPr>
            <p:nvPr/>
          </p:nvSpPr>
          <p:spPr bwMode="auto">
            <a:xfrm>
              <a:off x="1540" y="1408"/>
              <a:ext cx="7" cy="1361"/>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42" name="Freeform 3040">
              <a:extLst>
                <a:ext uri="{FF2B5EF4-FFF2-40B4-BE49-F238E27FC236}">
                  <a16:creationId xmlns:a16="http://schemas.microsoft.com/office/drawing/2014/main" id="{3AC42688-82EA-F713-F1BE-462BA9062F2E}"/>
                </a:ext>
              </a:extLst>
            </p:cNvPr>
            <p:cNvSpPr>
              <a:spLocks/>
            </p:cNvSpPr>
            <p:nvPr/>
          </p:nvSpPr>
          <p:spPr bwMode="auto">
            <a:xfrm>
              <a:off x="1540" y="1408"/>
              <a:ext cx="7" cy="1361"/>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43" name="Rectangle 3041">
              <a:extLst>
                <a:ext uri="{FF2B5EF4-FFF2-40B4-BE49-F238E27FC236}">
                  <a16:creationId xmlns:a16="http://schemas.microsoft.com/office/drawing/2014/main" id="{83F80A69-F70D-A010-49A4-BD7300CE2285}"/>
                </a:ext>
              </a:extLst>
            </p:cNvPr>
            <p:cNvSpPr>
              <a:spLocks noChangeArrowheads="1"/>
            </p:cNvSpPr>
            <p:nvPr/>
          </p:nvSpPr>
          <p:spPr bwMode="auto">
            <a:xfrm>
              <a:off x="1540" y="1408"/>
              <a:ext cx="7" cy="13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44" name="Rectangle 3042">
              <a:extLst>
                <a:ext uri="{FF2B5EF4-FFF2-40B4-BE49-F238E27FC236}">
                  <a16:creationId xmlns:a16="http://schemas.microsoft.com/office/drawing/2014/main" id="{7AAA7D91-5E45-699E-75FE-0761F0AE67AD}"/>
                </a:ext>
              </a:extLst>
            </p:cNvPr>
            <p:cNvSpPr>
              <a:spLocks noChangeArrowheads="1"/>
            </p:cNvSpPr>
            <p:nvPr/>
          </p:nvSpPr>
          <p:spPr bwMode="auto">
            <a:xfrm>
              <a:off x="1347" y="3905"/>
              <a:ext cx="3604" cy="61"/>
            </a:xfrm>
            <a:prstGeom prst="rect">
              <a:avLst/>
            </a:prstGeom>
            <a:solidFill>
              <a:srgbClr val="808080"/>
            </a:solidFill>
            <a:ln w="19050">
              <a:solidFill>
                <a:srgbClr val="000000"/>
              </a:solidFill>
              <a:miter lim="800000"/>
              <a:headEnd/>
              <a:tailEnd/>
            </a:ln>
          </p:spPr>
          <p:txBody>
            <a:bodyPr/>
            <a:lstStyle/>
            <a:p>
              <a:endParaRPr lang="en-US"/>
            </a:p>
          </p:txBody>
        </p:sp>
        <p:sp>
          <p:nvSpPr>
            <p:cNvPr id="2245" name="Rectangle 3043">
              <a:extLst>
                <a:ext uri="{FF2B5EF4-FFF2-40B4-BE49-F238E27FC236}">
                  <a16:creationId xmlns:a16="http://schemas.microsoft.com/office/drawing/2014/main" id="{BD3F8EC6-9512-D023-F6A6-39CB454EABB0}"/>
                </a:ext>
              </a:extLst>
            </p:cNvPr>
            <p:cNvSpPr>
              <a:spLocks noChangeArrowheads="1"/>
            </p:cNvSpPr>
            <p:nvPr/>
          </p:nvSpPr>
          <p:spPr bwMode="auto">
            <a:xfrm>
              <a:off x="1353" y="1301"/>
              <a:ext cx="3604" cy="61"/>
            </a:xfrm>
            <a:prstGeom prst="rect">
              <a:avLst/>
            </a:prstGeom>
            <a:solidFill>
              <a:srgbClr val="808080"/>
            </a:solidFill>
            <a:ln w="19050">
              <a:solidFill>
                <a:srgbClr val="000000"/>
              </a:solidFill>
              <a:miter lim="800000"/>
              <a:headEnd/>
              <a:tailEnd/>
            </a:ln>
          </p:spPr>
          <p:txBody>
            <a:bodyPr/>
            <a:lstStyle/>
            <a:p>
              <a:endParaRPr lang="en-US"/>
            </a:p>
          </p:txBody>
        </p:sp>
        <p:sp>
          <p:nvSpPr>
            <p:cNvPr id="2246" name="Rectangle 3044">
              <a:extLst>
                <a:ext uri="{FF2B5EF4-FFF2-40B4-BE49-F238E27FC236}">
                  <a16:creationId xmlns:a16="http://schemas.microsoft.com/office/drawing/2014/main" id="{551431C5-39FB-F41E-D3E5-4E3CFD0235F8}"/>
                </a:ext>
              </a:extLst>
            </p:cNvPr>
            <p:cNvSpPr>
              <a:spLocks noChangeArrowheads="1"/>
            </p:cNvSpPr>
            <p:nvPr/>
          </p:nvSpPr>
          <p:spPr bwMode="auto">
            <a:xfrm>
              <a:off x="1347" y="3905"/>
              <a:ext cx="3604" cy="310"/>
            </a:xfrm>
            <a:prstGeom prst="rect">
              <a:avLst/>
            </a:prstGeom>
            <a:solidFill>
              <a:srgbClr val="808080"/>
            </a:solidFill>
            <a:ln w="53975">
              <a:solidFill>
                <a:srgbClr val="333333"/>
              </a:solidFill>
              <a:miter lim="800000"/>
              <a:headEnd/>
              <a:tailEnd/>
            </a:ln>
          </p:spPr>
          <p:txBody>
            <a:bodyPr/>
            <a:lstStyle/>
            <a:p>
              <a:endParaRPr lang="en-US"/>
            </a:p>
          </p:txBody>
        </p:sp>
        <p:sp>
          <p:nvSpPr>
            <p:cNvPr id="2247" name="Rectangle 3045">
              <a:extLst>
                <a:ext uri="{FF2B5EF4-FFF2-40B4-BE49-F238E27FC236}">
                  <a16:creationId xmlns:a16="http://schemas.microsoft.com/office/drawing/2014/main" id="{EB2D9650-E68E-1C4E-6873-3E0943C4674B}"/>
                </a:ext>
              </a:extLst>
            </p:cNvPr>
            <p:cNvSpPr>
              <a:spLocks noChangeArrowheads="1"/>
            </p:cNvSpPr>
            <p:nvPr/>
          </p:nvSpPr>
          <p:spPr bwMode="auto">
            <a:xfrm>
              <a:off x="1353" y="1061"/>
              <a:ext cx="3604" cy="301"/>
            </a:xfrm>
            <a:prstGeom prst="rect">
              <a:avLst/>
            </a:prstGeom>
            <a:solidFill>
              <a:srgbClr val="808080"/>
            </a:solidFill>
            <a:ln w="53975">
              <a:solidFill>
                <a:srgbClr val="333333"/>
              </a:solidFill>
              <a:miter lim="800000"/>
              <a:headEnd/>
              <a:tailEnd/>
            </a:ln>
          </p:spPr>
          <p:txBody>
            <a:bodyPr/>
            <a:lstStyle/>
            <a:p>
              <a:endParaRPr lang="en-US"/>
            </a:p>
          </p:txBody>
        </p:sp>
        <p:grpSp>
          <p:nvGrpSpPr>
            <p:cNvPr id="2248" name="Group 3046">
              <a:extLst>
                <a:ext uri="{FF2B5EF4-FFF2-40B4-BE49-F238E27FC236}">
                  <a16:creationId xmlns:a16="http://schemas.microsoft.com/office/drawing/2014/main" id="{B216A30B-FB50-7D98-62A1-B58390E2F2B5}"/>
                </a:ext>
              </a:extLst>
            </p:cNvPr>
            <p:cNvGrpSpPr>
              <a:grpSpLocks/>
            </p:cNvGrpSpPr>
            <p:nvPr/>
          </p:nvGrpSpPr>
          <p:grpSpPr bwMode="auto">
            <a:xfrm rot="5400000" flipH="1">
              <a:off x="2262" y="816"/>
              <a:ext cx="125" cy="1295"/>
              <a:chOff x="432" y="1760"/>
              <a:chExt cx="125" cy="1295"/>
            </a:xfrm>
          </p:grpSpPr>
          <p:sp>
            <p:nvSpPr>
              <p:cNvPr id="3107" name="Freeform 3047">
                <a:extLst>
                  <a:ext uri="{FF2B5EF4-FFF2-40B4-BE49-F238E27FC236}">
                    <a16:creationId xmlns:a16="http://schemas.microsoft.com/office/drawing/2014/main" id="{CBB3BF3C-5D5F-BF9E-CD5E-3429B000F15C}"/>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8" name="Freeform 3048">
                <a:extLst>
                  <a:ext uri="{FF2B5EF4-FFF2-40B4-BE49-F238E27FC236}">
                    <a16:creationId xmlns:a16="http://schemas.microsoft.com/office/drawing/2014/main" id="{169F552C-E116-CD40-D77F-343713A3C19B}"/>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9" name="Freeform 3049">
                <a:extLst>
                  <a:ext uri="{FF2B5EF4-FFF2-40B4-BE49-F238E27FC236}">
                    <a16:creationId xmlns:a16="http://schemas.microsoft.com/office/drawing/2014/main" id="{10D78DC6-9D50-B211-C058-AB280618D008}"/>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 name="Freeform 3050">
                <a:extLst>
                  <a:ext uri="{FF2B5EF4-FFF2-40B4-BE49-F238E27FC236}">
                    <a16:creationId xmlns:a16="http://schemas.microsoft.com/office/drawing/2014/main" id="{7A3D6DEC-ACBF-E249-2F04-5A1C789737D9}"/>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11" name="Freeform 3051">
                <a:extLst>
                  <a:ext uri="{FF2B5EF4-FFF2-40B4-BE49-F238E27FC236}">
                    <a16:creationId xmlns:a16="http://schemas.microsoft.com/office/drawing/2014/main" id="{FB7283C4-DFF0-856E-5D48-1E3D977A905D}"/>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2" name="Freeform 3052">
                <a:extLst>
                  <a:ext uri="{FF2B5EF4-FFF2-40B4-BE49-F238E27FC236}">
                    <a16:creationId xmlns:a16="http://schemas.microsoft.com/office/drawing/2014/main" id="{0C9E0FDB-6DF0-CD21-72CC-07D5BDA5D145}"/>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13" name="Freeform 3053">
                <a:extLst>
                  <a:ext uri="{FF2B5EF4-FFF2-40B4-BE49-F238E27FC236}">
                    <a16:creationId xmlns:a16="http://schemas.microsoft.com/office/drawing/2014/main" id="{58EE4768-D0DE-B046-5AB8-06F1F4FBA8DB}"/>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4" name="Freeform 3054">
                <a:extLst>
                  <a:ext uri="{FF2B5EF4-FFF2-40B4-BE49-F238E27FC236}">
                    <a16:creationId xmlns:a16="http://schemas.microsoft.com/office/drawing/2014/main" id="{D0282B58-3743-F679-B0D4-A8D6F388F543}"/>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15" name="Freeform 3055">
                <a:extLst>
                  <a:ext uri="{FF2B5EF4-FFF2-40B4-BE49-F238E27FC236}">
                    <a16:creationId xmlns:a16="http://schemas.microsoft.com/office/drawing/2014/main" id="{5F5E21CC-5D34-D314-453D-0802B507674F}"/>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16" name="Freeform 3056">
                <a:extLst>
                  <a:ext uri="{FF2B5EF4-FFF2-40B4-BE49-F238E27FC236}">
                    <a16:creationId xmlns:a16="http://schemas.microsoft.com/office/drawing/2014/main" id="{171044F6-2A51-B4CB-5BF5-57686884E4FD}"/>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7" name="Freeform 3057">
                <a:extLst>
                  <a:ext uri="{FF2B5EF4-FFF2-40B4-BE49-F238E27FC236}">
                    <a16:creationId xmlns:a16="http://schemas.microsoft.com/office/drawing/2014/main" id="{543D0AAA-1B83-7132-9DC4-18E4A62C2811}"/>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18" name="Freeform 3058">
                <a:extLst>
                  <a:ext uri="{FF2B5EF4-FFF2-40B4-BE49-F238E27FC236}">
                    <a16:creationId xmlns:a16="http://schemas.microsoft.com/office/drawing/2014/main" id="{6EAA0C50-37C1-41B4-3EAB-2054E8E6D0DA}"/>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9" name="Freeform 3059">
                <a:extLst>
                  <a:ext uri="{FF2B5EF4-FFF2-40B4-BE49-F238E27FC236}">
                    <a16:creationId xmlns:a16="http://schemas.microsoft.com/office/drawing/2014/main" id="{C7A3646B-6CB3-0FF4-62B4-231A9766AB5A}"/>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0" name="Freeform 3060">
                <a:extLst>
                  <a:ext uri="{FF2B5EF4-FFF2-40B4-BE49-F238E27FC236}">
                    <a16:creationId xmlns:a16="http://schemas.microsoft.com/office/drawing/2014/main" id="{843DDACA-5CCC-83C3-9C92-0CC4A3AD4598}"/>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1" name="Freeform 3061">
                <a:extLst>
                  <a:ext uri="{FF2B5EF4-FFF2-40B4-BE49-F238E27FC236}">
                    <a16:creationId xmlns:a16="http://schemas.microsoft.com/office/drawing/2014/main" id="{F47349AA-9F27-2A65-C60D-BD2C178A9F35}"/>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2" name="Freeform 3062">
                <a:extLst>
                  <a:ext uri="{FF2B5EF4-FFF2-40B4-BE49-F238E27FC236}">
                    <a16:creationId xmlns:a16="http://schemas.microsoft.com/office/drawing/2014/main" id="{E02EACB9-D9E7-EDDE-D4C1-972DE1A9BEC7}"/>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3" name="Freeform 3063">
                <a:extLst>
                  <a:ext uri="{FF2B5EF4-FFF2-40B4-BE49-F238E27FC236}">
                    <a16:creationId xmlns:a16="http://schemas.microsoft.com/office/drawing/2014/main" id="{262F6481-4AEB-4606-8601-647B4C1B6058}"/>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4" name="Freeform 3064">
                <a:extLst>
                  <a:ext uri="{FF2B5EF4-FFF2-40B4-BE49-F238E27FC236}">
                    <a16:creationId xmlns:a16="http://schemas.microsoft.com/office/drawing/2014/main" id="{38D5529E-6183-D39E-9CEF-0D5392B046A4}"/>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5" name="Freeform 3065">
                <a:extLst>
                  <a:ext uri="{FF2B5EF4-FFF2-40B4-BE49-F238E27FC236}">
                    <a16:creationId xmlns:a16="http://schemas.microsoft.com/office/drawing/2014/main" id="{641638B9-B898-8F5C-3490-C4D498478EB3}"/>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6" name="Freeform 3066">
                <a:extLst>
                  <a:ext uri="{FF2B5EF4-FFF2-40B4-BE49-F238E27FC236}">
                    <a16:creationId xmlns:a16="http://schemas.microsoft.com/office/drawing/2014/main" id="{E06C7660-7572-2B55-77E8-9D40620A5052}"/>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7" name="Freeform 3067">
                <a:extLst>
                  <a:ext uri="{FF2B5EF4-FFF2-40B4-BE49-F238E27FC236}">
                    <a16:creationId xmlns:a16="http://schemas.microsoft.com/office/drawing/2014/main" id="{3011491A-1548-FD79-7DBD-18071FF04FBA}"/>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8" name="Freeform 3068">
                <a:extLst>
                  <a:ext uri="{FF2B5EF4-FFF2-40B4-BE49-F238E27FC236}">
                    <a16:creationId xmlns:a16="http://schemas.microsoft.com/office/drawing/2014/main" id="{ADAE7EF2-749A-D8CF-7171-DEB6DEE8F919}"/>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29" name="Freeform 3069">
                <a:extLst>
                  <a:ext uri="{FF2B5EF4-FFF2-40B4-BE49-F238E27FC236}">
                    <a16:creationId xmlns:a16="http://schemas.microsoft.com/office/drawing/2014/main" id="{D7048F9A-21F9-DC7B-8604-27000156B6F4}"/>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0" name="Freeform 3070">
                <a:extLst>
                  <a:ext uri="{FF2B5EF4-FFF2-40B4-BE49-F238E27FC236}">
                    <a16:creationId xmlns:a16="http://schemas.microsoft.com/office/drawing/2014/main" id="{ABFF51AC-459A-E9D3-C9DF-E78A3890171C}"/>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1" name="Freeform 3071">
                <a:extLst>
                  <a:ext uri="{FF2B5EF4-FFF2-40B4-BE49-F238E27FC236}">
                    <a16:creationId xmlns:a16="http://schemas.microsoft.com/office/drawing/2014/main" id="{EC02A8F6-4AC5-4492-7AE6-EC398B3D9EE3}"/>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2" name="Freeform 3072">
                <a:extLst>
                  <a:ext uri="{FF2B5EF4-FFF2-40B4-BE49-F238E27FC236}">
                    <a16:creationId xmlns:a16="http://schemas.microsoft.com/office/drawing/2014/main" id="{A1F37B70-8BDA-1996-BDAE-69E5C386DA61}"/>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 name="Freeform 3073">
                <a:extLst>
                  <a:ext uri="{FF2B5EF4-FFF2-40B4-BE49-F238E27FC236}">
                    <a16:creationId xmlns:a16="http://schemas.microsoft.com/office/drawing/2014/main" id="{7513C148-D0D2-5D0E-58A9-56F83E1E2893}"/>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4" name="Freeform 3074">
                <a:extLst>
                  <a:ext uri="{FF2B5EF4-FFF2-40B4-BE49-F238E27FC236}">
                    <a16:creationId xmlns:a16="http://schemas.microsoft.com/office/drawing/2014/main" id="{A89DCFC2-F86C-463E-EE22-242ABF92B945}"/>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 name="Freeform 3075">
                <a:extLst>
                  <a:ext uri="{FF2B5EF4-FFF2-40B4-BE49-F238E27FC236}">
                    <a16:creationId xmlns:a16="http://schemas.microsoft.com/office/drawing/2014/main" id="{04D9BB00-A6CD-1EB6-400F-0215AE8926F1}"/>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6" name="Freeform 3076">
                <a:extLst>
                  <a:ext uri="{FF2B5EF4-FFF2-40B4-BE49-F238E27FC236}">
                    <a16:creationId xmlns:a16="http://schemas.microsoft.com/office/drawing/2014/main" id="{3F520A9F-E87E-3129-19C5-B6740D8CA182}"/>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7" name="Freeform 3077">
                <a:extLst>
                  <a:ext uri="{FF2B5EF4-FFF2-40B4-BE49-F238E27FC236}">
                    <a16:creationId xmlns:a16="http://schemas.microsoft.com/office/drawing/2014/main" id="{445A7852-CA18-E7D5-86BB-6795007DB373}"/>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8" name="Freeform 3078">
                <a:extLst>
                  <a:ext uri="{FF2B5EF4-FFF2-40B4-BE49-F238E27FC236}">
                    <a16:creationId xmlns:a16="http://schemas.microsoft.com/office/drawing/2014/main" id="{8E23F17A-A114-88F9-6D92-4C2CA052B695}"/>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39" name="Freeform 3079">
                <a:extLst>
                  <a:ext uri="{FF2B5EF4-FFF2-40B4-BE49-F238E27FC236}">
                    <a16:creationId xmlns:a16="http://schemas.microsoft.com/office/drawing/2014/main" id="{634CCC58-3305-3340-2412-D59F6618E2C9}"/>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0" name="Freeform 3080">
                <a:extLst>
                  <a:ext uri="{FF2B5EF4-FFF2-40B4-BE49-F238E27FC236}">
                    <a16:creationId xmlns:a16="http://schemas.microsoft.com/office/drawing/2014/main" id="{6880E9AC-FA90-32C5-F397-89FBF755B82F}"/>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1" name="Freeform 3081">
                <a:extLst>
                  <a:ext uri="{FF2B5EF4-FFF2-40B4-BE49-F238E27FC236}">
                    <a16:creationId xmlns:a16="http://schemas.microsoft.com/office/drawing/2014/main" id="{E078264E-2DD8-6402-AA41-3DFFB63AAA72}"/>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2" name="Freeform 3082">
                <a:extLst>
                  <a:ext uri="{FF2B5EF4-FFF2-40B4-BE49-F238E27FC236}">
                    <a16:creationId xmlns:a16="http://schemas.microsoft.com/office/drawing/2014/main" id="{779528C4-C790-9C1E-BCC8-C57EBA02BF20}"/>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3" name="Freeform 3083">
                <a:extLst>
                  <a:ext uri="{FF2B5EF4-FFF2-40B4-BE49-F238E27FC236}">
                    <a16:creationId xmlns:a16="http://schemas.microsoft.com/office/drawing/2014/main" id="{AC19D8B8-3DBF-B1EA-BCC9-F7D2BD11455B}"/>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4" name="Freeform 3084">
                <a:extLst>
                  <a:ext uri="{FF2B5EF4-FFF2-40B4-BE49-F238E27FC236}">
                    <a16:creationId xmlns:a16="http://schemas.microsoft.com/office/drawing/2014/main" id="{0AAC5FB1-64AA-3BD0-5D08-B7540BDAE2BF}"/>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5" name="Freeform 3085">
                <a:extLst>
                  <a:ext uri="{FF2B5EF4-FFF2-40B4-BE49-F238E27FC236}">
                    <a16:creationId xmlns:a16="http://schemas.microsoft.com/office/drawing/2014/main" id="{55613F4D-FDD3-63C6-0DC2-3E4E95DF5225}"/>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6" name="Freeform 3086">
                <a:extLst>
                  <a:ext uri="{FF2B5EF4-FFF2-40B4-BE49-F238E27FC236}">
                    <a16:creationId xmlns:a16="http://schemas.microsoft.com/office/drawing/2014/main" id="{43822EB3-9EC8-F1A0-E708-BEDCE51EF524}"/>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7" name="Freeform 3087">
                <a:extLst>
                  <a:ext uri="{FF2B5EF4-FFF2-40B4-BE49-F238E27FC236}">
                    <a16:creationId xmlns:a16="http://schemas.microsoft.com/office/drawing/2014/main" id="{6B10E044-1A1E-197D-C95C-F2F30BBA6906}"/>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48" name="Freeform 3088">
                <a:extLst>
                  <a:ext uri="{FF2B5EF4-FFF2-40B4-BE49-F238E27FC236}">
                    <a16:creationId xmlns:a16="http://schemas.microsoft.com/office/drawing/2014/main" id="{8BC6DEE7-AD9A-AF5A-F198-E80BCCA1DAD1}"/>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9" name="Freeform 3089">
                <a:extLst>
                  <a:ext uri="{FF2B5EF4-FFF2-40B4-BE49-F238E27FC236}">
                    <a16:creationId xmlns:a16="http://schemas.microsoft.com/office/drawing/2014/main" id="{3313D5A6-5AB3-0706-C45E-1099E1F8865E}"/>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0" name="Freeform 3090">
                <a:extLst>
                  <a:ext uri="{FF2B5EF4-FFF2-40B4-BE49-F238E27FC236}">
                    <a16:creationId xmlns:a16="http://schemas.microsoft.com/office/drawing/2014/main" id="{212CF3C6-3AE2-3A7F-BC6A-985DCB831CF1}"/>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1" name="Freeform 3091">
                <a:extLst>
                  <a:ext uri="{FF2B5EF4-FFF2-40B4-BE49-F238E27FC236}">
                    <a16:creationId xmlns:a16="http://schemas.microsoft.com/office/drawing/2014/main" id="{397BC1C4-BAC9-A0A1-B10C-63B77D88266A}"/>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2" name="Freeform 3092">
                <a:extLst>
                  <a:ext uri="{FF2B5EF4-FFF2-40B4-BE49-F238E27FC236}">
                    <a16:creationId xmlns:a16="http://schemas.microsoft.com/office/drawing/2014/main" id="{2CDE8CEF-074D-6B93-FEC6-78CDD6BE315E}"/>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3" name="Freeform 3093">
                <a:extLst>
                  <a:ext uri="{FF2B5EF4-FFF2-40B4-BE49-F238E27FC236}">
                    <a16:creationId xmlns:a16="http://schemas.microsoft.com/office/drawing/2014/main" id="{C71C5008-D8D2-4E38-8D41-AC63E1F72BE6}"/>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4" name="Freeform 3094">
                <a:extLst>
                  <a:ext uri="{FF2B5EF4-FFF2-40B4-BE49-F238E27FC236}">
                    <a16:creationId xmlns:a16="http://schemas.microsoft.com/office/drawing/2014/main" id="{D391A65A-7EDC-BA31-4C15-F236D634B641}"/>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5" name="Freeform 3095">
                <a:extLst>
                  <a:ext uri="{FF2B5EF4-FFF2-40B4-BE49-F238E27FC236}">
                    <a16:creationId xmlns:a16="http://schemas.microsoft.com/office/drawing/2014/main" id="{9564F5C0-D874-CEEC-EB09-F5BE9946C198}"/>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6" name="Freeform 3096">
                <a:extLst>
                  <a:ext uri="{FF2B5EF4-FFF2-40B4-BE49-F238E27FC236}">
                    <a16:creationId xmlns:a16="http://schemas.microsoft.com/office/drawing/2014/main" id="{C45D6F1C-7B30-D778-1312-598F45FA0550}"/>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7" name="Freeform 3097">
                <a:extLst>
                  <a:ext uri="{FF2B5EF4-FFF2-40B4-BE49-F238E27FC236}">
                    <a16:creationId xmlns:a16="http://schemas.microsoft.com/office/drawing/2014/main" id="{3CFA5E0E-DECA-1739-CFF8-FEFDF6D78D04}"/>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58" name="Freeform 3098">
                <a:extLst>
                  <a:ext uri="{FF2B5EF4-FFF2-40B4-BE49-F238E27FC236}">
                    <a16:creationId xmlns:a16="http://schemas.microsoft.com/office/drawing/2014/main" id="{81956D41-4867-C432-A55C-A3EDD64F458E}"/>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9" name="Freeform 3099">
                <a:extLst>
                  <a:ext uri="{FF2B5EF4-FFF2-40B4-BE49-F238E27FC236}">
                    <a16:creationId xmlns:a16="http://schemas.microsoft.com/office/drawing/2014/main" id="{07A8B7EC-B639-77DF-8C80-DCF16E3A1395}"/>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0" name="Freeform 3100">
                <a:extLst>
                  <a:ext uri="{FF2B5EF4-FFF2-40B4-BE49-F238E27FC236}">
                    <a16:creationId xmlns:a16="http://schemas.microsoft.com/office/drawing/2014/main" id="{506EA01B-5BA5-904A-0BA8-92E69BD01026}"/>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1" name="Freeform 3101">
                <a:extLst>
                  <a:ext uri="{FF2B5EF4-FFF2-40B4-BE49-F238E27FC236}">
                    <a16:creationId xmlns:a16="http://schemas.microsoft.com/office/drawing/2014/main" id="{3E3FC8C5-0A08-6C4B-1209-1C505763E1E2}"/>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2" name="Freeform 3102">
                <a:extLst>
                  <a:ext uri="{FF2B5EF4-FFF2-40B4-BE49-F238E27FC236}">
                    <a16:creationId xmlns:a16="http://schemas.microsoft.com/office/drawing/2014/main" id="{05FAC218-E555-A9C5-C97B-EDECECC460F8}"/>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3" name="Freeform 3103">
                <a:extLst>
                  <a:ext uri="{FF2B5EF4-FFF2-40B4-BE49-F238E27FC236}">
                    <a16:creationId xmlns:a16="http://schemas.microsoft.com/office/drawing/2014/main" id="{0E75E9A8-E418-EB20-F7D3-ED009169BE57}"/>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4" name="Freeform 3104">
                <a:extLst>
                  <a:ext uri="{FF2B5EF4-FFF2-40B4-BE49-F238E27FC236}">
                    <a16:creationId xmlns:a16="http://schemas.microsoft.com/office/drawing/2014/main" id="{E039618B-D278-10BD-2FAA-0B7A36F8E2C4}"/>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5" name="Freeform 3105">
                <a:extLst>
                  <a:ext uri="{FF2B5EF4-FFF2-40B4-BE49-F238E27FC236}">
                    <a16:creationId xmlns:a16="http://schemas.microsoft.com/office/drawing/2014/main" id="{58A1D875-CB4A-5615-A9A4-224938734EE0}"/>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6" name="Freeform 3106">
                <a:extLst>
                  <a:ext uri="{FF2B5EF4-FFF2-40B4-BE49-F238E27FC236}">
                    <a16:creationId xmlns:a16="http://schemas.microsoft.com/office/drawing/2014/main" id="{E0AFCA64-066C-F312-9BB9-026336E8086F}"/>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7" name="Freeform 3107">
                <a:extLst>
                  <a:ext uri="{FF2B5EF4-FFF2-40B4-BE49-F238E27FC236}">
                    <a16:creationId xmlns:a16="http://schemas.microsoft.com/office/drawing/2014/main" id="{CCAD5A4C-F955-29E9-A979-331D19213A4A}"/>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8" name="Freeform 3108">
                <a:extLst>
                  <a:ext uri="{FF2B5EF4-FFF2-40B4-BE49-F238E27FC236}">
                    <a16:creationId xmlns:a16="http://schemas.microsoft.com/office/drawing/2014/main" id="{F4FD1665-820E-8B7F-4DFA-E5D316249634}"/>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69" name="Freeform 3109">
                <a:extLst>
                  <a:ext uri="{FF2B5EF4-FFF2-40B4-BE49-F238E27FC236}">
                    <a16:creationId xmlns:a16="http://schemas.microsoft.com/office/drawing/2014/main" id="{A272531C-DF89-CDC4-B98B-3E0C1034A0C4}"/>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0" name="Freeform 3110">
                <a:extLst>
                  <a:ext uri="{FF2B5EF4-FFF2-40B4-BE49-F238E27FC236}">
                    <a16:creationId xmlns:a16="http://schemas.microsoft.com/office/drawing/2014/main" id="{43EE207F-ED3B-76F0-5CF2-B6F0D74AC1C5}"/>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1" name="Freeform 3111">
                <a:extLst>
                  <a:ext uri="{FF2B5EF4-FFF2-40B4-BE49-F238E27FC236}">
                    <a16:creationId xmlns:a16="http://schemas.microsoft.com/office/drawing/2014/main" id="{10652CA4-18E6-F72E-3941-02EF294167F9}"/>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2" name="Freeform 3112">
                <a:extLst>
                  <a:ext uri="{FF2B5EF4-FFF2-40B4-BE49-F238E27FC236}">
                    <a16:creationId xmlns:a16="http://schemas.microsoft.com/office/drawing/2014/main" id="{FCA74D95-79ED-7721-B71E-B5B9CB058097}"/>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3" name="Freeform 3113">
                <a:extLst>
                  <a:ext uri="{FF2B5EF4-FFF2-40B4-BE49-F238E27FC236}">
                    <a16:creationId xmlns:a16="http://schemas.microsoft.com/office/drawing/2014/main" id="{85EBA95E-72ED-1957-F8BF-FA5D10A6B328}"/>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4" name="Freeform 3114">
                <a:extLst>
                  <a:ext uri="{FF2B5EF4-FFF2-40B4-BE49-F238E27FC236}">
                    <a16:creationId xmlns:a16="http://schemas.microsoft.com/office/drawing/2014/main" id="{824F981F-3781-4563-CBEE-1A76324B8919}"/>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 name="Freeform 3115">
                <a:extLst>
                  <a:ext uri="{FF2B5EF4-FFF2-40B4-BE49-F238E27FC236}">
                    <a16:creationId xmlns:a16="http://schemas.microsoft.com/office/drawing/2014/main" id="{5FFF45B3-FCE2-F2F9-3AAC-21BC447EFD3D}"/>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6" name="Freeform 3116">
                <a:extLst>
                  <a:ext uri="{FF2B5EF4-FFF2-40B4-BE49-F238E27FC236}">
                    <a16:creationId xmlns:a16="http://schemas.microsoft.com/office/drawing/2014/main" id="{A0DED516-1AF6-F8C9-7984-669A413E929C}"/>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 name="Freeform 3117">
                <a:extLst>
                  <a:ext uri="{FF2B5EF4-FFF2-40B4-BE49-F238E27FC236}">
                    <a16:creationId xmlns:a16="http://schemas.microsoft.com/office/drawing/2014/main" id="{CC7BB2A5-95E9-183B-A902-26612877E54C}"/>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8" name="Freeform 3118">
                <a:extLst>
                  <a:ext uri="{FF2B5EF4-FFF2-40B4-BE49-F238E27FC236}">
                    <a16:creationId xmlns:a16="http://schemas.microsoft.com/office/drawing/2014/main" id="{D2F086ED-5AE0-BE88-F5A6-49C3AC57D733}"/>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79" name="Freeform 3119">
                <a:extLst>
                  <a:ext uri="{FF2B5EF4-FFF2-40B4-BE49-F238E27FC236}">
                    <a16:creationId xmlns:a16="http://schemas.microsoft.com/office/drawing/2014/main" id="{F11E86C6-AD41-F951-2B5D-CFDC45CF12F3}"/>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 name="Freeform 3120">
                <a:extLst>
                  <a:ext uri="{FF2B5EF4-FFF2-40B4-BE49-F238E27FC236}">
                    <a16:creationId xmlns:a16="http://schemas.microsoft.com/office/drawing/2014/main" id="{51C7365C-E3A6-01F6-B01E-15A60A861BB4}"/>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81" name="Freeform 3121">
                <a:extLst>
                  <a:ext uri="{FF2B5EF4-FFF2-40B4-BE49-F238E27FC236}">
                    <a16:creationId xmlns:a16="http://schemas.microsoft.com/office/drawing/2014/main" id="{CD263E9C-8906-7A97-34D7-1D3D2EDCE856}"/>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2" name="Freeform 3122">
                <a:extLst>
                  <a:ext uri="{FF2B5EF4-FFF2-40B4-BE49-F238E27FC236}">
                    <a16:creationId xmlns:a16="http://schemas.microsoft.com/office/drawing/2014/main" id="{D72F5A15-2173-5AD4-5ED1-0A39B2E7DB09}"/>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83" name="Freeform 3123">
                <a:extLst>
                  <a:ext uri="{FF2B5EF4-FFF2-40B4-BE49-F238E27FC236}">
                    <a16:creationId xmlns:a16="http://schemas.microsoft.com/office/drawing/2014/main" id="{8B678632-5E5B-D873-8812-1C3BB10804D8}"/>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4" name="Freeform 3124">
                <a:extLst>
                  <a:ext uri="{FF2B5EF4-FFF2-40B4-BE49-F238E27FC236}">
                    <a16:creationId xmlns:a16="http://schemas.microsoft.com/office/drawing/2014/main" id="{F994B064-7249-8867-7011-DA27C37FDCA9}"/>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85" name="Freeform 3125">
                <a:extLst>
                  <a:ext uri="{FF2B5EF4-FFF2-40B4-BE49-F238E27FC236}">
                    <a16:creationId xmlns:a16="http://schemas.microsoft.com/office/drawing/2014/main" id="{5856D410-1BFF-0112-C316-24AF0CDC6D9D}"/>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86" name="Freeform 3126">
                <a:extLst>
                  <a:ext uri="{FF2B5EF4-FFF2-40B4-BE49-F238E27FC236}">
                    <a16:creationId xmlns:a16="http://schemas.microsoft.com/office/drawing/2014/main" id="{BC4FF750-6784-6885-16A6-C72D5181120D}"/>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7" name="Freeform 3127">
                <a:extLst>
                  <a:ext uri="{FF2B5EF4-FFF2-40B4-BE49-F238E27FC236}">
                    <a16:creationId xmlns:a16="http://schemas.microsoft.com/office/drawing/2014/main" id="{5076250E-42BB-F9DE-583E-3F2572C96C0C}"/>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88" name="Freeform 3128">
                <a:extLst>
                  <a:ext uri="{FF2B5EF4-FFF2-40B4-BE49-F238E27FC236}">
                    <a16:creationId xmlns:a16="http://schemas.microsoft.com/office/drawing/2014/main" id="{F8FE2C38-E678-4355-ADBC-3716E65CCC7E}"/>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9" name="Freeform 3129">
                <a:extLst>
                  <a:ext uri="{FF2B5EF4-FFF2-40B4-BE49-F238E27FC236}">
                    <a16:creationId xmlns:a16="http://schemas.microsoft.com/office/drawing/2014/main" id="{38FF7502-63B0-F019-E8A6-C6A1D0DF7B06}"/>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0" name="Freeform 3130">
                <a:extLst>
                  <a:ext uri="{FF2B5EF4-FFF2-40B4-BE49-F238E27FC236}">
                    <a16:creationId xmlns:a16="http://schemas.microsoft.com/office/drawing/2014/main" id="{E7723573-878A-F7F3-D2D1-75898895EAB0}"/>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1" name="Freeform 3131">
                <a:extLst>
                  <a:ext uri="{FF2B5EF4-FFF2-40B4-BE49-F238E27FC236}">
                    <a16:creationId xmlns:a16="http://schemas.microsoft.com/office/drawing/2014/main" id="{FA24BFA5-0E9F-9BCA-275F-321819B2DA25}"/>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2" name="Freeform 3132">
                <a:extLst>
                  <a:ext uri="{FF2B5EF4-FFF2-40B4-BE49-F238E27FC236}">
                    <a16:creationId xmlns:a16="http://schemas.microsoft.com/office/drawing/2014/main" id="{D945F261-EC56-3238-DB12-C4DB894A77A6}"/>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3" name="Freeform 3133">
                <a:extLst>
                  <a:ext uri="{FF2B5EF4-FFF2-40B4-BE49-F238E27FC236}">
                    <a16:creationId xmlns:a16="http://schemas.microsoft.com/office/drawing/2014/main" id="{075572E7-1E1B-1059-65C0-A464464D1E8C}"/>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4" name="Freeform 3134">
                <a:extLst>
                  <a:ext uri="{FF2B5EF4-FFF2-40B4-BE49-F238E27FC236}">
                    <a16:creationId xmlns:a16="http://schemas.microsoft.com/office/drawing/2014/main" id="{B0F2CECF-BFFF-4281-2A16-B701EB47B924}"/>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5" name="Freeform 3135">
                <a:extLst>
                  <a:ext uri="{FF2B5EF4-FFF2-40B4-BE49-F238E27FC236}">
                    <a16:creationId xmlns:a16="http://schemas.microsoft.com/office/drawing/2014/main" id="{3F5C0353-CFAE-EEAE-38DB-D9615ADC9215}"/>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6" name="Freeform 3136">
                <a:extLst>
                  <a:ext uri="{FF2B5EF4-FFF2-40B4-BE49-F238E27FC236}">
                    <a16:creationId xmlns:a16="http://schemas.microsoft.com/office/drawing/2014/main" id="{401F30D0-55C4-52AF-E218-DBD401C13B51}"/>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7" name="Freeform 3137">
                <a:extLst>
                  <a:ext uri="{FF2B5EF4-FFF2-40B4-BE49-F238E27FC236}">
                    <a16:creationId xmlns:a16="http://schemas.microsoft.com/office/drawing/2014/main" id="{E3679682-3407-6973-C347-83BD110B98CC}"/>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8" name="Freeform 3138">
                <a:extLst>
                  <a:ext uri="{FF2B5EF4-FFF2-40B4-BE49-F238E27FC236}">
                    <a16:creationId xmlns:a16="http://schemas.microsoft.com/office/drawing/2014/main" id="{D5C650C5-06CD-4665-FD80-227494FE3360}"/>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99" name="Freeform 3139">
                <a:extLst>
                  <a:ext uri="{FF2B5EF4-FFF2-40B4-BE49-F238E27FC236}">
                    <a16:creationId xmlns:a16="http://schemas.microsoft.com/office/drawing/2014/main" id="{90CB1730-0683-AC22-1F21-A9A49B3796B0}"/>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0" name="Freeform 3140">
                <a:extLst>
                  <a:ext uri="{FF2B5EF4-FFF2-40B4-BE49-F238E27FC236}">
                    <a16:creationId xmlns:a16="http://schemas.microsoft.com/office/drawing/2014/main" id="{FB59AD9D-3EEC-4EDA-6A3A-8B18F93CCB72}"/>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1" name="Freeform 3141">
                <a:extLst>
                  <a:ext uri="{FF2B5EF4-FFF2-40B4-BE49-F238E27FC236}">
                    <a16:creationId xmlns:a16="http://schemas.microsoft.com/office/drawing/2014/main" id="{3CE30D9F-7BFD-42AF-3580-A029F2F1F1A1}"/>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2" name="Freeform 3142">
                <a:extLst>
                  <a:ext uri="{FF2B5EF4-FFF2-40B4-BE49-F238E27FC236}">
                    <a16:creationId xmlns:a16="http://schemas.microsoft.com/office/drawing/2014/main" id="{A75435B4-AF9F-1B2D-D737-73C37FBDAA77}"/>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3" name="Freeform 3143">
                <a:extLst>
                  <a:ext uri="{FF2B5EF4-FFF2-40B4-BE49-F238E27FC236}">
                    <a16:creationId xmlns:a16="http://schemas.microsoft.com/office/drawing/2014/main" id="{EF3E4823-E951-FB96-6EEC-BB51A23732C3}"/>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4" name="Freeform 3144">
                <a:extLst>
                  <a:ext uri="{FF2B5EF4-FFF2-40B4-BE49-F238E27FC236}">
                    <a16:creationId xmlns:a16="http://schemas.microsoft.com/office/drawing/2014/main" id="{D01D2472-4B5A-F1BA-4A0E-11D59C9E120A}"/>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5" name="Freeform 3145">
                <a:extLst>
                  <a:ext uri="{FF2B5EF4-FFF2-40B4-BE49-F238E27FC236}">
                    <a16:creationId xmlns:a16="http://schemas.microsoft.com/office/drawing/2014/main" id="{BE8C3FE3-A00C-A013-822B-843EFD0A46D1}"/>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6" name="Freeform 3146">
                <a:extLst>
                  <a:ext uri="{FF2B5EF4-FFF2-40B4-BE49-F238E27FC236}">
                    <a16:creationId xmlns:a16="http://schemas.microsoft.com/office/drawing/2014/main" id="{17636D17-DE11-205D-6450-4EC07EF76186}"/>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7" name="Freeform 3147">
                <a:extLst>
                  <a:ext uri="{FF2B5EF4-FFF2-40B4-BE49-F238E27FC236}">
                    <a16:creationId xmlns:a16="http://schemas.microsoft.com/office/drawing/2014/main" id="{2BF5351D-E6FA-BF24-8513-5CB4551D00A8}"/>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8" name="Freeform 3148">
                <a:extLst>
                  <a:ext uri="{FF2B5EF4-FFF2-40B4-BE49-F238E27FC236}">
                    <a16:creationId xmlns:a16="http://schemas.microsoft.com/office/drawing/2014/main" id="{2C3C742E-9A9A-DC21-7D58-A7D7FD029BEA}"/>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09" name="Freeform 3149">
                <a:extLst>
                  <a:ext uri="{FF2B5EF4-FFF2-40B4-BE49-F238E27FC236}">
                    <a16:creationId xmlns:a16="http://schemas.microsoft.com/office/drawing/2014/main" id="{7E2F1ED2-E385-D5E2-4031-E6C48CFF041F}"/>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0" name="Freeform 3150">
                <a:extLst>
                  <a:ext uri="{FF2B5EF4-FFF2-40B4-BE49-F238E27FC236}">
                    <a16:creationId xmlns:a16="http://schemas.microsoft.com/office/drawing/2014/main" id="{5CAB6D5C-1C79-BA81-417D-139A0ADDB59D}"/>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1" name="Freeform 3151">
                <a:extLst>
                  <a:ext uri="{FF2B5EF4-FFF2-40B4-BE49-F238E27FC236}">
                    <a16:creationId xmlns:a16="http://schemas.microsoft.com/office/drawing/2014/main" id="{3F08D614-CD9E-BB8B-5E52-C0C0D0922BF9}"/>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2" name="Freeform 3152">
                <a:extLst>
                  <a:ext uri="{FF2B5EF4-FFF2-40B4-BE49-F238E27FC236}">
                    <a16:creationId xmlns:a16="http://schemas.microsoft.com/office/drawing/2014/main" id="{CAC0344D-60AC-7BDE-F4EA-5A0120E8C485}"/>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3" name="Freeform 3153">
                <a:extLst>
                  <a:ext uri="{FF2B5EF4-FFF2-40B4-BE49-F238E27FC236}">
                    <a16:creationId xmlns:a16="http://schemas.microsoft.com/office/drawing/2014/main" id="{4D2CDE4F-1EB1-66AB-66E2-B4BA485DD768}"/>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4" name="Freeform 3154">
                <a:extLst>
                  <a:ext uri="{FF2B5EF4-FFF2-40B4-BE49-F238E27FC236}">
                    <a16:creationId xmlns:a16="http://schemas.microsoft.com/office/drawing/2014/main" id="{9DEB4874-630C-27F5-56FB-5C20917C0B08}"/>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5" name="Freeform 3155">
                <a:extLst>
                  <a:ext uri="{FF2B5EF4-FFF2-40B4-BE49-F238E27FC236}">
                    <a16:creationId xmlns:a16="http://schemas.microsoft.com/office/drawing/2014/main" id="{E0612891-F042-6E4E-6718-DCA723AEE2B4}"/>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6" name="Freeform 3156">
                <a:extLst>
                  <a:ext uri="{FF2B5EF4-FFF2-40B4-BE49-F238E27FC236}">
                    <a16:creationId xmlns:a16="http://schemas.microsoft.com/office/drawing/2014/main" id="{CA434C86-07C1-185D-CF46-77FEE21CECA8}"/>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7" name="Freeform 3157">
                <a:extLst>
                  <a:ext uri="{FF2B5EF4-FFF2-40B4-BE49-F238E27FC236}">
                    <a16:creationId xmlns:a16="http://schemas.microsoft.com/office/drawing/2014/main" id="{F77BEC63-3EF6-721F-97C6-3A33E28E90B1}"/>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18" name="Freeform 3158">
                <a:extLst>
                  <a:ext uri="{FF2B5EF4-FFF2-40B4-BE49-F238E27FC236}">
                    <a16:creationId xmlns:a16="http://schemas.microsoft.com/office/drawing/2014/main" id="{F87F0B8B-FD48-C666-50A4-64BC9365E9BA}"/>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9" name="Freeform 3159">
                <a:extLst>
                  <a:ext uri="{FF2B5EF4-FFF2-40B4-BE49-F238E27FC236}">
                    <a16:creationId xmlns:a16="http://schemas.microsoft.com/office/drawing/2014/main" id="{AB3D38A0-C761-F21D-4B98-37435BF73660}"/>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0" name="Freeform 3160">
                <a:extLst>
                  <a:ext uri="{FF2B5EF4-FFF2-40B4-BE49-F238E27FC236}">
                    <a16:creationId xmlns:a16="http://schemas.microsoft.com/office/drawing/2014/main" id="{E12C7903-EB0E-A570-CDF2-66E09B9D5A9E}"/>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1" name="Freeform 3161">
                <a:extLst>
                  <a:ext uri="{FF2B5EF4-FFF2-40B4-BE49-F238E27FC236}">
                    <a16:creationId xmlns:a16="http://schemas.microsoft.com/office/drawing/2014/main" id="{7F4E440A-C341-36BC-A907-423D75DD9F72}"/>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2" name="Freeform 3162">
                <a:extLst>
                  <a:ext uri="{FF2B5EF4-FFF2-40B4-BE49-F238E27FC236}">
                    <a16:creationId xmlns:a16="http://schemas.microsoft.com/office/drawing/2014/main" id="{573A5FD7-12B0-0DED-81EC-13C2FC67E10B}"/>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3" name="Freeform 3163">
                <a:extLst>
                  <a:ext uri="{FF2B5EF4-FFF2-40B4-BE49-F238E27FC236}">
                    <a16:creationId xmlns:a16="http://schemas.microsoft.com/office/drawing/2014/main" id="{D6C1D186-90C8-2082-D850-D2EFF0EA700D}"/>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4" name="Freeform 3164">
                <a:extLst>
                  <a:ext uri="{FF2B5EF4-FFF2-40B4-BE49-F238E27FC236}">
                    <a16:creationId xmlns:a16="http://schemas.microsoft.com/office/drawing/2014/main" id="{0231CE46-4DAA-55BF-C4DB-9661A12D7CD4}"/>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5" name="Freeform 3165">
                <a:extLst>
                  <a:ext uri="{FF2B5EF4-FFF2-40B4-BE49-F238E27FC236}">
                    <a16:creationId xmlns:a16="http://schemas.microsoft.com/office/drawing/2014/main" id="{C45E3D84-4772-7E86-6F2F-3C324AF622DF}"/>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6" name="Freeform 3166">
                <a:extLst>
                  <a:ext uri="{FF2B5EF4-FFF2-40B4-BE49-F238E27FC236}">
                    <a16:creationId xmlns:a16="http://schemas.microsoft.com/office/drawing/2014/main" id="{021C4CC6-2933-F14F-8A13-F9AE156755FE}"/>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7" name="Freeform 3167">
                <a:extLst>
                  <a:ext uri="{FF2B5EF4-FFF2-40B4-BE49-F238E27FC236}">
                    <a16:creationId xmlns:a16="http://schemas.microsoft.com/office/drawing/2014/main" id="{9E70260A-090A-2CD9-0F92-427BB270E5C7}"/>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28" name="Freeform 3168">
                <a:extLst>
                  <a:ext uri="{FF2B5EF4-FFF2-40B4-BE49-F238E27FC236}">
                    <a16:creationId xmlns:a16="http://schemas.microsoft.com/office/drawing/2014/main" id="{2DDC4C14-A12E-9723-1A14-459ED9D134E4}"/>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9" name="Freeform 3169">
                <a:extLst>
                  <a:ext uri="{FF2B5EF4-FFF2-40B4-BE49-F238E27FC236}">
                    <a16:creationId xmlns:a16="http://schemas.microsoft.com/office/drawing/2014/main" id="{5C95D1BC-434E-0B37-0BAA-C33766435781}"/>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30" name="Freeform 3170">
                <a:extLst>
                  <a:ext uri="{FF2B5EF4-FFF2-40B4-BE49-F238E27FC236}">
                    <a16:creationId xmlns:a16="http://schemas.microsoft.com/office/drawing/2014/main" id="{FDB08B01-3954-4D80-C690-C3948C2ABAB4}"/>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1" name="Freeform 3171">
                <a:extLst>
                  <a:ext uri="{FF2B5EF4-FFF2-40B4-BE49-F238E27FC236}">
                    <a16:creationId xmlns:a16="http://schemas.microsoft.com/office/drawing/2014/main" id="{939C95E1-254D-F7DD-579F-CD02D34595AB}"/>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232" name="Freeform 3172">
                <a:extLst>
                  <a:ext uri="{FF2B5EF4-FFF2-40B4-BE49-F238E27FC236}">
                    <a16:creationId xmlns:a16="http://schemas.microsoft.com/office/drawing/2014/main" id="{A720F1E9-52EC-4670-798E-7CA228784AEC}"/>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3" name="Rectangle 3173">
                <a:extLst>
                  <a:ext uri="{FF2B5EF4-FFF2-40B4-BE49-F238E27FC236}">
                    <a16:creationId xmlns:a16="http://schemas.microsoft.com/office/drawing/2014/main" id="{CA02BF04-284D-596F-BF22-6267B7806D4E}"/>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49" name="Group 3174">
              <a:extLst>
                <a:ext uri="{FF2B5EF4-FFF2-40B4-BE49-F238E27FC236}">
                  <a16:creationId xmlns:a16="http://schemas.microsoft.com/office/drawing/2014/main" id="{27792693-B0E6-0205-C6A8-637B899C5067}"/>
                </a:ext>
              </a:extLst>
            </p:cNvPr>
            <p:cNvGrpSpPr>
              <a:grpSpLocks/>
            </p:cNvGrpSpPr>
            <p:nvPr/>
          </p:nvGrpSpPr>
          <p:grpSpPr bwMode="auto">
            <a:xfrm rot="5400000" flipH="1">
              <a:off x="3792" y="823"/>
              <a:ext cx="125" cy="1295"/>
              <a:chOff x="432" y="1760"/>
              <a:chExt cx="125" cy="1295"/>
            </a:xfrm>
          </p:grpSpPr>
          <p:sp>
            <p:nvSpPr>
              <p:cNvPr id="2980" name="Freeform 3175">
                <a:extLst>
                  <a:ext uri="{FF2B5EF4-FFF2-40B4-BE49-F238E27FC236}">
                    <a16:creationId xmlns:a16="http://schemas.microsoft.com/office/drawing/2014/main" id="{33F47781-F94A-F3FA-09A1-90F78645B45E}"/>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1" name="Freeform 3176">
                <a:extLst>
                  <a:ext uri="{FF2B5EF4-FFF2-40B4-BE49-F238E27FC236}">
                    <a16:creationId xmlns:a16="http://schemas.microsoft.com/office/drawing/2014/main" id="{396645BE-F890-7DF9-A6B5-95993800894A}"/>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2" name="Freeform 3177">
                <a:extLst>
                  <a:ext uri="{FF2B5EF4-FFF2-40B4-BE49-F238E27FC236}">
                    <a16:creationId xmlns:a16="http://schemas.microsoft.com/office/drawing/2014/main" id="{E10BBC1B-9A5E-E76E-E6E5-A63917D79E12}"/>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3" name="Freeform 3178">
                <a:extLst>
                  <a:ext uri="{FF2B5EF4-FFF2-40B4-BE49-F238E27FC236}">
                    <a16:creationId xmlns:a16="http://schemas.microsoft.com/office/drawing/2014/main" id="{C3E0A681-A410-C068-5D04-A456EC11DB64}"/>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4" name="Freeform 3179">
                <a:extLst>
                  <a:ext uri="{FF2B5EF4-FFF2-40B4-BE49-F238E27FC236}">
                    <a16:creationId xmlns:a16="http://schemas.microsoft.com/office/drawing/2014/main" id="{3C642AA6-40FF-6581-B666-50E61DDAEC5F}"/>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5" name="Freeform 3180">
                <a:extLst>
                  <a:ext uri="{FF2B5EF4-FFF2-40B4-BE49-F238E27FC236}">
                    <a16:creationId xmlns:a16="http://schemas.microsoft.com/office/drawing/2014/main" id="{0A5BB8CC-756D-682D-4CAF-6E843F6394F1}"/>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6" name="Freeform 3181">
                <a:extLst>
                  <a:ext uri="{FF2B5EF4-FFF2-40B4-BE49-F238E27FC236}">
                    <a16:creationId xmlns:a16="http://schemas.microsoft.com/office/drawing/2014/main" id="{9F1191EC-1754-E8FC-51D4-27D070822608}"/>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7" name="Freeform 3182">
                <a:extLst>
                  <a:ext uri="{FF2B5EF4-FFF2-40B4-BE49-F238E27FC236}">
                    <a16:creationId xmlns:a16="http://schemas.microsoft.com/office/drawing/2014/main" id="{6AE28875-E6FF-BF0A-369B-EA7E71C6E2F8}"/>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8" name="Freeform 3183">
                <a:extLst>
                  <a:ext uri="{FF2B5EF4-FFF2-40B4-BE49-F238E27FC236}">
                    <a16:creationId xmlns:a16="http://schemas.microsoft.com/office/drawing/2014/main" id="{BFFAC837-E669-95D4-CE06-5698EE3642B7}"/>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89" name="Freeform 3184">
                <a:extLst>
                  <a:ext uri="{FF2B5EF4-FFF2-40B4-BE49-F238E27FC236}">
                    <a16:creationId xmlns:a16="http://schemas.microsoft.com/office/drawing/2014/main" id="{5EDE24FF-7A2F-3C37-7FF1-8FEBE2B19B89}"/>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0" name="Freeform 3185">
                <a:extLst>
                  <a:ext uri="{FF2B5EF4-FFF2-40B4-BE49-F238E27FC236}">
                    <a16:creationId xmlns:a16="http://schemas.microsoft.com/office/drawing/2014/main" id="{A93E3F43-D36E-200B-7586-399FE8592B79}"/>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91" name="Freeform 3186">
                <a:extLst>
                  <a:ext uri="{FF2B5EF4-FFF2-40B4-BE49-F238E27FC236}">
                    <a16:creationId xmlns:a16="http://schemas.microsoft.com/office/drawing/2014/main" id="{1675C29B-9740-2DB7-CF6D-C9D053312883}"/>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2" name="Freeform 3187">
                <a:extLst>
                  <a:ext uri="{FF2B5EF4-FFF2-40B4-BE49-F238E27FC236}">
                    <a16:creationId xmlns:a16="http://schemas.microsoft.com/office/drawing/2014/main" id="{D1ADA474-CFBE-6380-FC68-BB3CA55264CD}"/>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93" name="Freeform 3188">
                <a:extLst>
                  <a:ext uri="{FF2B5EF4-FFF2-40B4-BE49-F238E27FC236}">
                    <a16:creationId xmlns:a16="http://schemas.microsoft.com/office/drawing/2014/main" id="{23043EAA-5FAD-522A-920E-0CA5FB5BC088}"/>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4" name="Freeform 3189">
                <a:extLst>
                  <a:ext uri="{FF2B5EF4-FFF2-40B4-BE49-F238E27FC236}">
                    <a16:creationId xmlns:a16="http://schemas.microsoft.com/office/drawing/2014/main" id="{E08C0E6A-A612-00E7-ECCC-9A1395B68F4D}"/>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95" name="Freeform 3190">
                <a:extLst>
                  <a:ext uri="{FF2B5EF4-FFF2-40B4-BE49-F238E27FC236}">
                    <a16:creationId xmlns:a16="http://schemas.microsoft.com/office/drawing/2014/main" id="{6C32DFE4-39D6-C6F5-C9A3-09E8EE9CF2AE}"/>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96" name="Freeform 3191">
                <a:extLst>
                  <a:ext uri="{FF2B5EF4-FFF2-40B4-BE49-F238E27FC236}">
                    <a16:creationId xmlns:a16="http://schemas.microsoft.com/office/drawing/2014/main" id="{DB417BC3-4D5A-D4FB-8636-A58A82737CE7}"/>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7" name="Freeform 3192">
                <a:extLst>
                  <a:ext uri="{FF2B5EF4-FFF2-40B4-BE49-F238E27FC236}">
                    <a16:creationId xmlns:a16="http://schemas.microsoft.com/office/drawing/2014/main" id="{2111086D-CAD1-2024-DAD1-93DBE493D288}"/>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98" name="Freeform 3193">
                <a:extLst>
                  <a:ext uri="{FF2B5EF4-FFF2-40B4-BE49-F238E27FC236}">
                    <a16:creationId xmlns:a16="http://schemas.microsoft.com/office/drawing/2014/main" id="{BD86248C-0F6D-6ABE-D83E-5B2B4E8EE66E}"/>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9" name="Freeform 3194">
                <a:extLst>
                  <a:ext uri="{FF2B5EF4-FFF2-40B4-BE49-F238E27FC236}">
                    <a16:creationId xmlns:a16="http://schemas.microsoft.com/office/drawing/2014/main" id="{B6D74801-69DB-EF0F-6CCB-B83612A6580A}"/>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0" name="Freeform 3195">
                <a:extLst>
                  <a:ext uri="{FF2B5EF4-FFF2-40B4-BE49-F238E27FC236}">
                    <a16:creationId xmlns:a16="http://schemas.microsoft.com/office/drawing/2014/main" id="{6BC8E1B6-A00F-6EFE-7F7A-6B786C58963F}"/>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1" name="Freeform 3196">
                <a:extLst>
                  <a:ext uri="{FF2B5EF4-FFF2-40B4-BE49-F238E27FC236}">
                    <a16:creationId xmlns:a16="http://schemas.microsoft.com/office/drawing/2014/main" id="{E97C96EE-0F8C-2CC2-D061-E20A2C895A0B}"/>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2" name="Freeform 3197">
                <a:extLst>
                  <a:ext uri="{FF2B5EF4-FFF2-40B4-BE49-F238E27FC236}">
                    <a16:creationId xmlns:a16="http://schemas.microsoft.com/office/drawing/2014/main" id="{CE72A9A9-3969-4F7E-FB89-A82BB42572F4}"/>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3" name="Freeform 3198">
                <a:extLst>
                  <a:ext uri="{FF2B5EF4-FFF2-40B4-BE49-F238E27FC236}">
                    <a16:creationId xmlns:a16="http://schemas.microsoft.com/office/drawing/2014/main" id="{748384FD-10EA-FE15-84A3-634D09813183}"/>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4" name="Freeform 3199">
                <a:extLst>
                  <a:ext uri="{FF2B5EF4-FFF2-40B4-BE49-F238E27FC236}">
                    <a16:creationId xmlns:a16="http://schemas.microsoft.com/office/drawing/2014/main" id="{C7EED6C1-6A2D-C8FC-470F-4E81C5A773AF}"/>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5" name="Freeform 3200">
                <a:extLst>
                  <a:ext uri="{FF2B5EF4-FFF2-40B4-BE49-F238E27FC236}">
                    <a16:creationId xmlns:a16="http://schemas.microsoft.com/office/drawing/2014/main" id="{F9726E9E-A08E-8C15-1365-2FD73B1C71A7}"/>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6" name="Freeform 3201">
                <a:extLst>
                  <a:ext uri="{FF2B5EF4-FFF2-40B4-BE49-F238E27FC236}">
                    <a16:creationId xmlns:a16="http://schemas.microsoft.com/office/drawing/2014/main" id="{C446E2DD-D244-A2FB-43A3-2437709BB417}"/>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7" name="Freeform 3202">
                <a:extLst>
                  <a:ext uri="{FF2B5EF4-FFF2-40B4-BE49-F238E27FC236}">
                    <a16:creationId xmlns:a16="http://schemas.microsoft.com/office/drawing/2014/main" id="{4DAEC0EB-155C-D981-57B6-407C6344A036}"/>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8" name="Freeform 3203">
                <a:extLst>
                  <a:ext uri="{FF2B5EF4-FFF2-40B4-BE49-F238E27FC236}">
                    <a16:creationId xmlns:a16="http://schemas.microsoft.com/office/drawing/2014/main" id="{8E3471DD-EB2E-2B4F-A21C-A4287C1C8CEE}"/>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09" name="Freeform 3204">
                <a:extLst>
                  <a:ext uri="{FF2B5EF4-FFF2-40B4-BE49-F238E27FC236}">
                    <a16:creationId xmlns:a16="http://schemas.microsoft.com/office/drawing/2014/main" id="{09EC39F5-3AD1-B9D0-5682-27242719452E}"/>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0" name="Freeform 3205">
                <a:extLst>
                  <a:ext uri="{FF2B5EF4-FFF2-40B4-BE49-F238E27FC236}">
                    <a16:creationId xmlns:a16="http://schemas.microsoft.com/office/drawing/2014/main" id="{BE0A7ACB-4188-B2D1-2C2C-9557995B8216}"/>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1" name="Freeform 3206">
                <a:extLst>
                  <a:ext uri="{FF2B5EF4-FFF2-40B4-BE49-F238E27FC236}">
                    <a16:creationId xmlns:a16="http://schemas.microsoft.com/office/drawing/2014/main" id="{438BBDBA-B7FF-8982-C8A1-CC8E6D1FF0F7}"/>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2" name="Freeform 3207">
                <a:extLst>
                  <a:ext uri="{FF2B5EF4-FFF2-40B4-BE49-F238E27FC236}">
                    <a16:creationId xmlns:a16="http://schemas.microsoft.com/office/drawing/2014/main" id="{35DACACF-2A98-9BCD-AC93-DBD031BFF9A8}"/>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3" name="Freeform 3208">
                <a:extLst>
                  <a:ext uri="{FF2B5EF4-FFF2-40B4-BE49-F238E27FC236}">
                    <a16:creationId xmlns:a16="http://schemas.microsoft.com/office/drawing/2014/main" id="{81445E40-2612-980C-1072-5F78AF723CA9}"/>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4" name="Freeform 3209">
                <a:extLst>
                  <a:ext uri="{FF2B5EF4-FFF2-40B4-BE49-F238E27FC236}">
                    <a16:creationId xmlns:a16="http://schemas.microsoft.com/office/drawing/2014/main" id="{04DA56CE-D8B6-B82D-C1EB-E228F2E5C979}"/>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5" name="Freeform 3210">
                <a:extLst>
                  <a:ext uri="{FF2B5EF4-FFF2-40B4-BE49-F238E27FC236}">
                    <a16:creationId xmlns:a16="http://schemas.microsoft.com/office/drawing/2014/main" id="{6BB603BA-16BB-3C57-7551-B93E7A55AC94}"/>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6" name="Freeform 3211">
                <a:extLst>
                  <a:ext uri="{FF2B5EF4-FFF2-40B4-BE49-F238E27FC236}">
                    <a16:creationId xmlns:a16="http://schemas.microsoft.com/office/drawing/2014/main" id="{B62E9455-E6C0-845F-14DB-2FF2A69D11CD}"/>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7" name="Freeform 3212">
                <a:extLst>
                  <a:ext uri="{FF2B5EF4-FFF2-40B4-BE49-F238E27FC236}">
                    <a16:creationId xmlns:a16="http://schemas.microsoft.com/office/drawing/2014/main" id="{BB8E7BEC-6C23-0E8F-D016-211BB7C3AA19}"/>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8" name="Freeform 3213">
                <a:extLst>
                  <a:ext uri="{FF2B5EF4-FFF2-40B4-BE49-F238E27FC236}">
                    <a16:creationId xmlns:a16="http://schemas.microsoft.com/office/drawing/2014/main" id="{9C426A41-F7CB-5CD6-8AD4-3D02428AD7F3}"/>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19" name="Freeform 3214">
                <a:extLst>
                  <a:ext uri="{FF2B5EF4-FFF2-40B4-BE49-F238E27FC236}">
                    <a16:creationId xmlns:a16="http://schemas.microsoft.com/office/drawing/2014/main" id="{759324A5-13EC-D04B-BFE7-B2F7EA17CD1F}"/>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0" name="Freeform 3215">
                <a:extLst>
                  <a:ext uri="{FF2B5EF4-FFF2-40B4-BE49-F238E27FC236}">
                    <a16:creationId xmlns:a16="http://schemas.microsoft.com/office/drawing/2014/main" id="{A8FCFAAB-8D82-A10B-B80C-CDD1028BE3F7}"/>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21" name="Freeform 3216">
                <a:extLst>
                  <a:ext uri="{FF2B5EF4-FFF2-40B4-BE49-F238E27FC236}">
                    <a16:creationId xmlns:a16="http://schemas.microsoft.com/office/drawing/2014/main" id="{5635B218-AD25-BFBE-0F29-91620CF13A39}"/>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2" name="Freeform 3217">
                <a:extLst>
                  <a:ext uri="{FF2B5EF4-FFF2-40B4-BE49-F238E27FC236}">
                    <a16:creationId xmlns:a16="http://schemas.microsoft.com/office/drawing/2014/main" id="{C4781909-0AB0-83C0-C808-B9CB8750DC04}"/>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23" name="Freeform 3218">
                <a:extLst>
                  <a:ext uri="{FF2B5EF4-FFF2-40B4-BE49-F238E27FC236}">
                    <a16:creationId xmlns:a16="http://schemas.microsoft.com/office/drawing/2014/main" id="{757810E5-B0E2-F33A-A174-C8B6C8AB87FD}"/>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24" name="Freeform 3219">
                <a:extLst>
                  <a:ext uri="{FF2B5EF4-FFF2-40B4-BE49-F238E27FC236}">
                    <a16:creationId xmlns:a16="http://schemas.microsoft.com/office/drawing/2014/main" id="{8CD1FF10-2A36-F3AF-25F4-72225BE50619}"/>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5" name="Freeform 3220">
                <a:extLst>
                  <a:ext uri="{FF2B5EF4-FFF2-40B4-BE49-F238E27FC236}">
                    <a16:creationId xmlns:a16="http://schemas.microsoft.com/office/drawing/2014/main" id="{FB63366A-ABDA-8036-320E-57BE853EC58B}"/>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26" name="Freeform 3221">
                <a:extLst>
                  <a:ext uri="{FF2B5EF4-FFF2-40B4-BE49-F238E27FC236}">
                    <a16:creationId xmlns:a16="http://schemas.microsoft.com/office/drawing/2014/main" id="{0C3C6DFF-69A3-FDBC-2F07-1BEEBFB64D28}"/>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7" name="Freeform 3222">
                <a:extLst>
                  <a:ext uri="{FF2B5EF4-FFF2-40B4-BE49-F238E27FC236}">
                    <a16:creationId xmlns:a16="http://schemas.microsoft.com/office/drawing/2014/main" id="{90F9FD23-35B4-63CC-D7EF-E41D8E2BAB57}"/>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28" name="Freeform 3223">
                <a:extLst>
                  <a:ext uri="{FF2B5EF4-FFF2-40B4-BE49-F238E27FC236}">
                    <a16:creationId xmlns:a16="http://schemas.microsoft.com/office/drawing/2014/main" id="{5AA0FB26-9283-F393-14E8-B29F811416E3}"/>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9" name="Freeform 3224">
                <a:extLst>
                  <a:ext uri="{FF2B5EF4-FFF2-40B4-BE49-F238E27FC236}">
                    <a16:creationId xmlns:a16="http://schemas.microsoft.com/office/drawing/2014/main" id="{E08679F9-5300-C97E-B489-BCCB153030E4}"/>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0" name="Freeform 3225">
                <a:extLst>
                  <a:ext uri="{FF2B5EF4-FFF2-40B4-BE49-F238E27FC236}">
                    <a16:creationId xmlns:a16="http://schemas.microsoft.com/office/drawing/2014/main" id="{1ECFC5BE-DF2A-5F40-6B35-B95A71182867}"/>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1" name="Freeform 3226">
                <a:extLst>
                  <a:ext uri="{FF2B5EF4-FFF2-40B4-BE49-F238E27FC236}">
                    <a16:creationId xmlns:a16="http://schemas.microsoft.com/office/drawing/2014/main" id="{565074B8-B6A6-CA85-BED7-06EE613869D3}"/>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2" name="Freeform 3227">
                <a:extLst>
                  <a:ext uri="{FF2B5EF4-FFF2-40B4-BE49-F238E27FC236}">
                    <a16:creationId xmlns:a16="http://schemas.microsoft.com/office/drawing/2014/main" id="{A2CF0B9A-92FA-8F94-F53B-D58B4F65577C}"/>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3" name="Freeform 3228">
                <a:extLst>
                  <a:ext uri="{FF2B5EF4-FFF2-40B4-BE49-F238E27FC236}">
                    <a16:creationId xmlns:a16="http://schemas.microsoft.com/office/drawing/2014/main" id="{E8C5EF5F-2CD6-FACD-3ED1-5AAEBFC21464}"/>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4" name="Freeform 3229">
                <a:extLst>
                  <a:ext uri="{FF2B5EF4-FFF2-40B4-BE49-F238E27FC236}">
                    <a16:creationId xmlns:a16="http://schemas.microsoft.com/office/drawing/2014/main" id="{84D98479-4770-60EA-E3B9-13C2174403C0}"/>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5" name="Freeform 3230">
                <a:extLst>
                  <a:ext uri="{FF2B5EF4-FFF2-40B4-BE49-F238E27FC236}">
                    <a16:creationId xmlns:a16="http://schemas.microsoft.com/office/drawing/2014/main" id="{7634C0D1-C722-1AA4-E328-18489CDB81D7}"/>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6" name="Freeform 3231">
                <a:extLst>
                  <a:ext uri="{FF2B5EF4-FFF2-40B4-BE49-F238E27FC236}">
                    <a16:creationId xmlns:a16="http://schemas.microsoft.com/office/drawing/2014/main" id="{58689A58-77DB-B65A-4D2A-82CA9D4C7637}"/>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7" name="Freeform 3232">
                <a:extLst>
                  <a:ext uri="{FF2B5EF4-FFF2-40B4-BE49-F238E27FC236}">
                    <a16:creationId xmlns:a16="http://schemas.microsoft.com/office/drawing/2014/main" id="{0FB123EC-EC5F-59AC-F9DF-9B338EAC91BA}"/>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38" name="Freeform 3233">
                <a:extLst>
                  <a:ext uri="{FF2B5EF4-FFF2-40B4-BE49-F238E27FC236}">
                    <a16:creationId xmlns:a16="http://schemas.microsoft.com/office/drawing/2014/main" id="{4442BD97-C4AC-80A7-1147-598B31E4A81D}"/>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39" name="Freeform 3234">
                <a:extLst>
                  <a:ext uri="{FF2B5EF4-FFF2-40B4-BE49-F238E27FC236}">
                    <a16:creationId xmlns:a16="http://schemas.microsoft.com/office/drawing/2014/main" id="{7F2CC38A-4981-21EF-DA70-C1027959C8C7}"/>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0" name="Freeform 3235">
                <a:extLst>
                  <a:ext uri="{FF2B5EF4-FFF2-40B4-BE49-F238E27FC236}">
                    <a16:creationId xmlns:a16="http://schemas.microsoft.com/office/drawing/2014/main" id="{7BF13AC9-5452-D26C-E4A7-A930BADA97B9}"/>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1" name="Freeform 3236">
                <a:extLst>
                  <a:ext uri="{FF2B5EF4-FFF2-40B4-BE49-F238E27FC236}">
                    <a16:creationId xmlns:a16="http://schemas.microsoft.com/office/drawing/2014/main" id="{05A4A51B-E6A9-74A8-545B-1CE95A16C7C2}"/>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2" name="Freeform 3237">
                <a:extLst>
                  <a:ext uri="{FF2B5EF4-FFF2-40B4-BE49-F238E27FC236}">
                    <a16:creationId xmlns:a16="http://schemas.microsoft.com/office/drawing/2014/main" id="{6B295DFF-83AB-7296-DD31-31EBA89FD832}"/>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3" name="Freeform 3238">
                <a:extLst>
                  <a:ext uri="{FF2B5EF4-FFF2-40B4-BE49-F238E27FC236}">
                    <a16:creationId xmlns:a16="http://schemas.microsoft.com/office/drawing/2014/main" id="{F04EF129-E1B1-D413-61B2-0CB6E3527CDF}"/>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4" name="Freeform 3239">
                <a:extLst>
                  <a:ext uri="{FF2B5EF4-FFF2-40B4-BE49-F238E27FC236}">
                    <a16:creationId xmlns:a16="http://schemas.microsoft.com/office/drawing/2014/main" id="{A6B3AB7B-0F52-01E0-5BF0-F773AD238F6D}"/>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5" name="Freeform 3240">
                <a:extLst>
                  <a:ext uri="{FF2B5EF4-FFF2-40B4-BE49-F238E27FC236}">
                    <a16:creationId xmlns:a16="http://schemas.microsoft.com/office/drawing/2014/main" id="{2B61154B-6A8D-FD51-9D61-88B1D49B2238}"/>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6" name="Freeform 3241">
                <a:extLst>
                  <a:ext uri="{FF2B5EF4-FFF2-40B4-BE49-F238E27FC236}">
                    <a16:creationId xmlns:a16="http://schemas.microsoft.com/office/drawing/2014/main" id="{86C8A468-C278-E032-1071-05962714CD0C}"/>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7" name="Freeform 3242">
                <a:extLst>
                  <a:ext uri="{FF2B5EF4-FFF2-40B4-BE49-F238E27FC236}">
                    <a16:creationId xmlns:a16="http://schemas.microsoft.com/office/drawing/2014/main" id="{A1569D14-748A-4179-D0E4-9DAB825E4593}"/>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48" name="Freeform 3243">
                <a:extLst>
                  <a:ext uri="{FF2B5EF4-FFF2-40B4-BE49-F238E27FC236}">
                    <a16:creationId xmlns:a16="http://schemas.microsoft.com/office/drawing/2014/main" id="{402B53FC-8B07-C3B1-42C3-D4E1490CAB1E}"/>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49" name="Freeform 3244">
                <a:extLst>
                  <a:ext uri="{FF2B5EF4-FFF2-40B4-BE49-F238E27FC236}">
                    <a16:creationId xmlns:a16="http://schemas.microsoft.com/office/drawing/2014/main" id="{8FBCAE68-1C18-CEB1-4489-A19877E2535A}"/>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50" name="Freeform 3245">
                <a:extLst>
                  <a:ext uri="{FF2B5EF4-FFF2-40B4-BE49-F238E27FC236}">
                    <a16:creationId xmlns:a16="http://schemas.microsoft.com/office/drawing/2014/main" id="{813532CE-B304-B967-BBB6-6B8D729B863A}"/>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1" name="Freeform 3246">
                <a:extLst>
                  <a:ext uri="{FF2B5EF4-FFF2-40B4-BE49-F238E27FC236}">
                    <a16:creationId xmlns:a16="http://schemas.microsoft.com/office/drawing/2014/main" id="{EE017692-7C01-4F9A-70EF-1790216B926B}"/>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2" name="Freeform 3247">
                <a:extLst>
                  <a:ext uri="{FF2B5EF4-FFF2-40B4-BE49-F238E27FC236}">
                    <a16:creationId xmlns:a16="http://schemas.microsoft.com/office/drawing/2014/main" id="{B10D3328-EAB2-DCE4-05D9-25676AC980C1}"/>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53" name="Freeform 3248">
                <a:extLst>
                  <a:ext uri="{FF2B5EF4-FFF2-40B4-BE49-F238E27FC236}">
                    <a16:creationId xmlns:a16="http://schemas.microsoft.com/office/drawing/2014/main" id="{0F3D54A4-A9BF-86F8-3E17-B14934FE8EEE}"/>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4" name="Freeform 3249">
                <a:extLst>
                  <a:ext uri="{FF2B5EF4-FFF2-40B4-BE49-F238E27FC236}">
                    <a16:creationId xmlns:a16="http://schemas.microsoft.com/office/drawing/2014/main" id="{DC171E41-5846-3B25-AB14-B2639F072F9D}"/>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55" name="Freeform 3250">
                <a:extLst>
                  <a:ext uri="{FF2B5EF4-FFF2-40B4-BE49-F238E27FC236}">
                    <a16:creationId xmlns:a16="http://schemas.microsoft.com/office/drawing/2014/main" id="{B9D0D179-B5FA-91A8-0BEC-C6861CACA127}"/>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6" name="Freeform 3251">
                <a:extLst>
                  <a:ext uri="{FF2B5EF4-FFF2-40B4-BE49-F238E27FC236}">
                    <a16:creationId xmlns:a16="http://schemas.microsoft.com/office/drawing/2014/main" id="{EB761654-B29C-1D43-D0D4-8CC81EBD74EA}"/>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57" name="Freeform 3252">
                <a:extLst>
                  <a:ext uri="{FF2B5EF4-FFF2-40B4-BE49-F238E27FC236}">
                    <a16:creationId xmlns:a16="http://schemas.microsoft.com/office/drawing/2014/main" id="{1B161907-4886-E6AB-F786-B2EFCDF7D09D}"/>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8" name="Freeform 3253">
                <a:extLst>
                  <a:ext uri="{FF2B5EF4-FFF2-40B4-BE49-F238E27FC236}">
                    <a16:creationId xmlns:a16="http://schemas.microsoft.com/office/drawing/2014/main" id="{82AD8611-14E1-C3A8-7F4D-E131C8614C26}"/>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59" name="Freeform 3254">
                <a:extLst>
                  <a:ext uri="{FF2B5EF4-FFF2-40B4-BE49-F238E27FC236}">
                    <a16:creationId xmlns:a16="http://schemas.microsoft.com/office/drawing/2014/main" id="{13C94F92-2ACF-8D88-4A26-AFD4ED3AC37A}"/>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0" name="Freeform 3255">
                <a:extLst>
                  <a:ext uri="{FF2B5EF4-FFF2-40B4-BE49-F238E27FC236}">
                    <a16:creationId xmlns:a16="http://schemas.microsoft.com/office/drawing/2014/main" id="{BC5A902E-E66F-D8EB-0360-F598B856F96C}"/>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61" name="Freeform 3256">
                <a:extLst>
                  <a:ext uri="{FF2B5EF4-FFF2-40B4-BE49-F238E27FC236}">
                    <a16:creationId xmlns:a16="http://schemas.microsoft.com/office/drawing/2014/main" id="{A0E3F7E6-9523-A0F5-8CE5-C53143571E81}"/>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2" name="Freeform 3257">
                <a:extLst>
                  <a:ext uri="{FF2B5EF4-FFF2-40B4-BE49-F238E27FC236}">
                    <a16:creationId xmlns:a16="http://schemas.microsoft.com/office/drawing/2014/main" id="{BE0999AB-2908-1982-02DD-6FE86A4375A9}"/>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63" name="Freeform 3258">
                <a:extLst>
                  <a:ext uri="{FF2B5EF4-FFF2-40B4-BE49-F238E27FC236}">
                    <a16:creationId xmlns:a16="http://schemas.microsoft.com/office/drawing/2014/main" id="{0659405B-2215-648F-97C4-BD6B4811491A}"/>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4" name="Freeform 3259">
                <a:extLst>
                  <a:ext uri="{FF2B5EF4-FFF2-40B4-BE49-F238E27FC236}">
                    <a16:creationId xmlns:a16="http://schemas.microsoft.com/office/drawing/2014/main" id="{12EEDBFA-F3E4-1F29-4BF8-76B870AB13DF}"/>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65" name="Freeform 3260">
                <a:extLst>
                  <a:ext uri="{FF2B5EF4-FFF2-40B4-BE49-F238E27FC236}">
                    <a16:creationId xmlns:a16="http://schemas.microsoft.com/office/drawing/2014/main" id="{D2936DD0-28E8-3539-ECA9-993D675F2216}"/>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66" name="Freeform 3261">
                <a:extLst>
                  <a:ext uri="{FF2B5EF4-FFF2-40B4-BE49-F238E27FC236}">
                    <a16:creationId xmlns:a16="http://schemas.microsoft.com/office/drawing/2014/main" id="{19D4821A-2F5A-5BC3-6D9F-2E7D374C1169}"/>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7" name="Freeform 3262">
                <a:extLst>
                  <a:ext uri="{FF2B5EF4-FFF2-40B4-BE49-F238E27FC236}">
                    <a16:creationId xmlns:a16="http://schemas.microsoft.com/office/drawing/2014/main" id="{EF2DB8F9-0C8F-9858-086D-85453B1F2748}"/>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68" name="Freeform 3263">
                <a:extLst>
                  <a:ext uri="{FF2B5EF4-FFF2-40B4-BE49-F238E27FC236}">
                    <a16:creationId xmlns:a16="http://schemas.microsoft.com/office/drawing/2014/main" id="{C30F09A8-3898-7BD1-1D53-DDD1D7736155}"/>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69" name="Freeform 3264">
                <a:extLst>
                  <a:ext uri="{FF2B5EF4-FFF2-40B4-BE49-F238E27FC236}">
                    <a16:creationId xmlns:a16="http://schemas.microsoft.com/office/drawing/2014/main" id="{92C09DFE-B57B-6911-B6CA-E58A23EDBCF4}"/>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0" name="Freeform 3265">
                <a:extLst>
                  <a:ext uri="{FF2B5EF4-FFF2-40B4-BE49-F238E27FC236}">
                    <a16:creationId xmlns:a16="http://schemas.microsoft.com/office/drawing/2014/main" id="{458AE85E-4540-F094-575A-445003028137}"/>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1" name="Freeform 3266">
                <a:extLst>
                  <a:ext uri="{FF2B5EF4-FFF2-40B4-BE49-F238E27FC236}">
                    <a16:creationId xmlns:a16="http://schemas.microsoft.com/office/drawing/2014/main" id="{8C007175-94EC-06AA-49EF-DFC48C00F37D}"/>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2" name="Freeform 3267">
                <a:extLst>
                  <a:ext uri="{FF2B5EF4-FFF2-40B4-BE49-F238E27FC236}">
                    <a16:creationId xmlns:a16="http://schemas.microsoft.com/office/drawing/2014/main" id="{366BE81F-0C49-86A0-AC68-8E649A9AB9D3}"/>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3" name="Freeform 3268">
                <a:extLst>
                  <a:ext uri="{FF2B5EF4-FFF2-40B4-BE49-F238E27FC236}">
                    <a16:creationId xmlns:a16="http://schemas.microsoft.com/office/drawing/2014/main" id="{EC08B2A4-6BA4-7779-E87C-BB3F1272AA14}"/>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 name="Freeform 3269">
                <a:extLst>
                  <a:ext uri="{FF2B5EF4-FFF2-40B4-BE49-F238E27FC236}">
                    <a16:creationId xmlns:a16="http://schemas.microsoft.com/office/drawing/2014/main" id="{9F28AA07-5118-673C-BE71-D1A989BF24EE}"/>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5" name="Freeform 3270">
                <a:extLst>
                  <a:ext uri="{FF2B5EF4-FFF2-40B4-BE49-F238E27FC236}">
                    <a16:creationId xmlns:a16="http://schemas.microsoft.com/office/drawing/2014/main" id="{AC687ED3-61F9-4403-BBBF-160C0BC2A163}"/>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 name="Freeform 3271">
                <a:extLst>
                  <a:ext uri="{FF2B5EF4-FFF2-40B4-BE49-F238E27FC236}">
                    <a16:creationId xmlns:a16="http://schemas.microsoft.com/office/drawing/2014/main" id="{E0B94C68-EE24-8100-434A-F2AE9FE17639}"/>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7" name="Freeform 3272">
                <a:extLst>
                  <a:ext uri="{FF2B5EF4-FFF2-40B4-BE49-F238E27FC236}">
                    <a16:creationId xmlns:a16="http://schemas.microsoft.com/office/drawing/2014/main" id="{7A29A8EE-CE58-4226-10E7-10B17834B70D}"/>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8" name="Freeform 3273">
                <a:extLst>
                  <a:ext uri="{FF2B5EF4-FFF2-40B4-BE49-F238E27FC236}">
                    <a16:creationId xmlns:a16="http://schemas.microsoft.com/office/drawing/2014/main" id="{32CE112A-3E20-628D-45F4-1C78233568FB}"/>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79" name="Freeform 3274">
                <a:extLst>
                  <a:ext uri="{FF2B5EF4-FFF2-40B4-BE49-F238E27FC236}">
                    <a16:creationId xmlns:a16="http://schemas.microsoft.com/office/drawing/2014/main" id="{87632247-72C9-F20E-C965-88F352A0522F}"/>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0" name="Freeform 3275">
                <a:extLst>
                  <a:ext uri="{FF2B5EF4-FFF2-40B4-BE49-F238E27FC236}">
                    <a16:creationId xmlns:a16="http://schemas.microsoft.com/office/drawing/2014/main" id="{69D4B953-4B9C-D061-3E07-0CA9E1768A85}"/>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1" name="Freeform 3276">
                <a:extLst>
                  <a:ext uri="{FF2B5EF4-FFF2-40B4-BE49-F238E27FC236}">
                    <a16:creationId xmlns:a16="http://schemas.microsoft.com/office/drawing/2014/main" id="{E456CA4C-1587-80B6-60E2-51217A66453C}"/>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2" name="Freeform 3277">
                <a:extLst>
                  <a:ext uri="{FF2B5EF4-FFF2-40B4-BE49-F238E27FC236}">
                    <a16:creationId xmlns:a16="http://schemas.microsoft.com/office/drawing/2014/main" id="{565792BF-8A8F-136B-3AE9-E2786F71E6D6}"/>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3" name="Freeform 3278">
                <a:extLst>
                  <a:ext uri="{FF2B5EF4-FFF2-40B4-BE49-F238E27FC236}">
                    <a16:creationId xmlns:a16="http://schemas.microsoft.com/office/drawing/2014/main" id="{29787DD9-BDEA-5BE7-84C9-2F74F899AB11}"/>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4" name="Freeform 3279">
                <a:extLst>
                  <a:ext uri="{FF2B5EF4-FFF2-40B4-BE49-F238E27FC236}">
                    <a16:creationId xmlns:a16="http://schemas.microsoft.com/office/drawing/2014/main" id="{F820B574-FD67-0642-D407-4F50388DF1E9}"/>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5" name="Freeform 3280">
                <a:extLst>
                  <a:ext uri="{FF2B5EF4-FFF2-40B4-BE49-F238E27FC236}">
                    <a16:creationId xmlns:a16="http://schemas.microsoft.com/office/drawing/2014/main" id="{BBF01C66-ED09-5757-AABA-F4C519A5BD45}"/>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6" name="Freeform 3281">
                <a:extLst>
                  <a:ext uri="{FF2B5EF4-FFF2-40B4-BE49-F238E27FC236}">
                    <a16:creationId xmlns:a16="http://schemas.microsoft.com/office/drawing/2014/main" id="{1D473807-3390-BF7C-CBBA-C6E85925D6F4}"/>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7" name="Freeform 3282">
                <a:extLst>
                  <a:ext uri="{FF2B5EF4-FFF2-40B4-BE49-F238E27FC236}">
                    <a16:creationId xmlns:a16="http://schemas.microsoft.com/office/drawing/2014/main" id="{CC818E13-FD92-4D39-C3E7-20BE93F51846}"/>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8" name="Freeform 3283">
                <a:extLst>
                  <a:ext uri="{FF2B5EF4-FFF2-40B4-BE49-F238E27FC236}">
                    <a16:creationId xmlns:a16="http://schemas.microsoft.com/office/drawing/2014/main" id="{DFCF9EC1-38C3-A5FF-24EA-E3BEFEEC4BFA}"/>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89" name="Freeform 3284">
                <a:extLst>
                  <a:ext uri="{FF2B5EF4-FFF2-40B4-BE49-F238E27FC236}">
                    <a16:creationId xmlns:a16="http://schemas.microsoft.com/office/drawing/2014/main" id="{B5F79CFF-9B1E-CF03-8D3F-23C0CF55C726}"/>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0" name="Freeform 3285">
                <a:extLst>
                  <a:ext uri="{FF2B5EF4-FFF2-40B4-BE49-F238E27FC236}">
                    <a16:creationId xmlns:a16="http://schemas.microsoft.com/office/drawing/2014/main" id="{89430727-4F46-358A-6D03-481C8EF49100}"/>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91" name="Freeform 3286">
                <a:extLst>
                  <a:ext uri="{FF2B5EF4-FFF2-40B4-BE49-F238E27FC236}">
                    <a16:creationId xmlns:a16="http://schemas.microsoft.com/office/drawing/2014/main" id="{DA1416F3-3B76-C574-E889-FF8BCFF51C9A}"/>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2" name="Freeform 3287">
                <a:extLst>
                  <a:ext uri="{FF2B5EF4-FFF2-40B4-BE49-F238E27FC236}">
                    <a16:creationId xmlns:a16="http://schemas.microsoft.com/office/drawing/2014/main" id="{653A3C6A-1536-AB9F-5C81-220696F1E2FB}"/>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93" name="Freeform 3288">
                <a:extLst>
                  <a:ext uri="{FF2B5EF4-FFF2-40B4-BE49-F238E27FC236}">
                    <a16:creationId xmlns:a16="http://schemas.microsoft.com/office/drawing/2014/main" id="{ECAE547B-CED7-63A3-7A5D-FC03BC2D42A3}"/>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94" name="Freeform 3289">
                <a:extLst>
                  <a:ext uri="{FF2B5EF4-FFF2-40B4-BE49-F238E27FC236}">
                    <a16:creationId xmlns:a16="http://schemas.microsoft.com/office/drawing/2014/main" id="{3A18AA9A-CB0B-3204-BD91-24E5DB398AD4}"/>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5" name="Freeform 3290">
                <a:extLst>
                  <a:ext uri="{FF2B5EF4-FFF2-40B4-BE49-F238E27FC236}">
                    <a16:creationId xmlns:a16="http://schemas.microsoft.com/office/drawing/2014/main" id="{B2856BDB-8199-9929-DD42-4785412F8ECE}"/>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96" name="Freeform 3291">
                <a:extLst>
                  <a:ext uri="{FF2B5EF4-FFF2-40B4-BE49-F238E27FC236}">
                    <a16:creationId xmlns:a16="http://schemas.microsoft.com/office/drawing/2014/main" id="{8210A5B8-16AB-D625-A04D-D46D6D6DBAD4}"/>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7" name="Freeform 3292">
                <a:extLst>
                  <a:ext uri="{FF2B5EF4-FFF2-40B4-BE49-F238E27FC236}">
                    <a16:creationId xmlns:a16="http://schemas.microsoft.com/office/drawing/2014/main" id="{B533EA64-33ED-AB78-9644-085FE6322D1C}"/>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098" name="Freeform 3293">
                <a:extLst>
                  <a:ext uri="{FF2B5EF4-FFF2-40B4-BE49-F238E27FC236}">
                    <a16:creationId xmlns:a16="http://schemas.microsoft.com/office/drawing/2014/main" id="{AEA7785E-FA31-B1BD-683B-E689AE9D3FF4}"/>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9" name="Freeform 3294">
                <a:extLst>
                  <a:ext uri="{FF2B5EF4-FFF2-40B4-BE49-F238E27FC236}">
                    <a16:creationId xmlns:a16="http://schemas.microsoft.com/office/drawing/2014/main" id="{9A0DF878-0333-84A7-5009-74FB92D51C91}"/>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0" name="Freeform 3295">
                <a:extLst>
                  <a:ext uri="{FF2B5EF4-FFF2-40B4-BE49-F238E27FC236}">
                    <a16:creationId xmlns:a16="http://schemas.microsoft.com/office/drawing/2014/main" id="{CE930B5B-743A-1612-56B8-D6C46F0F451D}"/>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1" name="Freeform 3296">
                <a:extLst>
                  <a:ext uri="{FF2B5EF4-FFF2-40B4-BE49-F238E27FC236}">
                    <a16:creationId xmlns:a16="http://schemas.microsoft.com/office/drawing/2014/main" id="{CD65C45B-B99E-DE06-EE94-037B598F4100}"/>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2" name="Freeform 3297">
                <a:extLst>
                  <a:ext uri="{FF2B5EF4-FFF2-40B4-BE49-F238E27FC236}">
                    <a16:creationId xmlns:a16="http://schemas.microsoft.com/office/drawing/2014/main" id="{FB06CE16-706D-549D-9D8D-8732296DF62F}"/>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3" name="Freeform 3298">
                <a:extLst>
                  <a:ext uri="{FF2B5EF4-FFF2-40B4-BE49-F238E27FC236}">
                    <a16:creationId xmlns:a16="http://schemas.microsoft.com/office/drawing/2014/main" id="{874B4E5C-DE7B-64CC-05FE-4DED96FB60C9}"/>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4" name="Freeform 3299">
                <a:extLst>
                  <a:ext uri="{FF2B5EF4-FFF2-40B4-BE49-F238E27FC236}">
                    <a16:creationId xmlns:a16="http://schemas.microsoft.com/office/drawing/2014/main" id="{2D576944-0338-530A-B584-8DD725B6679A}"/>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3105" name="Freeform 3300">
                <a:extLst>
                  <a:ext uri="{FF2B5EF4-FFF2-40B4-BE49-F238E27FC236}">
                    <a16:creationId xmlns:a16="http://schemas.microsoft.com/office/drawing/2014/main" id="{50C2323C-DFA1-1528-D78F-1B0A821669CB}"/>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6" name="Rectangle 3301">
                <a:extLst>
                  <a:ext uri="{FF2B5EF4-FFF2-40B4-BE49-F238E27FC236}">
                    <a16:creationId xmlns:a16="http://schemas.microsoft.com/office/drawing/2014/main" id="{214AFB20-9C6A-47EE-FD8A-F8C81293707C}"/>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0" name="Group 3302">
              <a:extLst>
                <a:ext uri="{FF2B5EF4-FFF2-40B4-BE49-F238E27FC236}">
                  <a16:creationId xmlns:a16="http://schemas.microsoft.com/office/drawing/2014/main" id="{9946C395-96B7-4B17-3513-4BBD924FE99A}"/>
                </a:ext>
              </a:extLst>
            </p:cNvPr>
            <p:cNvGrpSpPr>
              <a:grpSpLocks/>
            </p:cNvGrpSpPr>
            <p:nvPr/>
          </p:nvGrpSpPr>
          <p:grpSpPr bwMode="auto">
            <a:xfrm rot="16200000" flipH="1">
              <a:off x="2392" y="3139"/>
              <a:ext cx="125" cy="1295"/>
              <a:chOff x="432" y="1760"/>
              <a:chExt cx="125" cy="1295"/>
            </a:xfrm>
          </p:grpSpPr>
          <p:sp>
            <p:nvSpPr>
              <p:cNvPr id="2853" name="Freeform 3303">
                <a:extLst>
                  <a:ext uri="{FF2B5EF4-FFF2-40B4-BE49-F238E27FC236}">
                    <a16:creationId xmlns:a16="http://schemas.microsoft.com/office/drawing/2014/main" id="{FF49AD04-D079-0F83-830D-6FE179CB627C}"/>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54" name="Freeform 3304">
                <a:extLst>
                  <a:ext uri="{FF2B5EF4-FFF2-40B4-BE49-F238E27FC236}">
                    <a16:creationId xmlns:a16="http://schemas.microsoft.com/office/drawing/2014/main" id="{9E47F65E-FBCF-7CF1-BAE9-8055D22A5889}"/>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55" name="Freeform 3305">
                <a:extLst>
                  <a:ext uri="{FF2B5EF4-FFF2-40B4-BE49-F238E27FC236}">
                    <a16:creationId xmlns:a16="http://schemas.microsoft.com/office/drawing/2014/main" id="{04643D4F-2A99-8129-82E6-F5AC8CF46563}"/>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6" name="Freeform 3306">
                <a:extLst>
                  <a:ext uri="{FF2B5EF4-FFF2-40B4-BE49-F238E27FC236}">
                    <a16:creationId xmlns:a16="http://schemas.microsoft.com/office/drawing/2014/main" id="{55EC67AF-9F72-B061-DB0D-4319BF756C0A}"/>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57" name="Freeform 3307">
                <a:extLst>
                  <a:ext uri="{FF2B5EF4-FFF2-40B4-BE49-F238E27FC236}">
                    <a16:creationId xmlns:a16="http://schemas.microsoft.com/office/drawing/2014/main" id="{9AC649AD-57DB-3E3B-E36B-137E9D9C336C}"/>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8" name="Freeform 3308">
                <a:extLst>
                  <a:ext uri="{FF2B5EF4-FFF2-40B4-BE49-F238E27FC236}">
                    <a16:creationId xmlns:a16="http://schemas.microsoft.com/office/drawing/2014/main" id="{D68D9FE5-4B4B-3276-F547-6C5E91195F50}"/>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59" name="Freeform 3309">
                <a:extLst>
                  <a:ext uri="{FF2B5EF4-FFF2-40B4-BE49-F238E27FC236}">
                    <a16:creationId xmlns:a16="http://schemas.microsoft.com/office/drawing/2014/main" id="{D26EFD3B-C1F7-87F7-393F-295659A5DA8E}"/>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0" name="Freeform 3310">
                <a:extLst>
                  <a:ext uri="{FF2B5EF4-FFF2-40B4-BE49-F238E27FC236}">
                    <a16:creationId xmlns:a16="http://schemas.microsoft.com/office/drawing/2014/main" id="{5209BA2B-FBC2-7C33-C809-E204054BDF18}"/>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1" name="Freeform 3311">
                <a:extLst>
                  <a:ext uri="{FF2B5EF4-FFF2-40B4-BE49-F238E27FC236}">
                    <a16:creationId xmlns:a16="http://schemas.microsoft.com/office/drawing/2014/main" id="{CCA740AA-C081-EDF1-7F0B-8F3B6A301B3B}"/>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2" name="Freeform 3312">
                <a:extLst>
                  <a:ext uri="{FF2B5EF4-FFF2-40B4-BE49-F238E27FC236}">
                    <a16:creationId xmlns:a16="http://schemas.microsoft.com/office/drawing/2014/main" id="{09347B56-970D-3741-4C9E-80F941C1E123}"/>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3" name="Freeform 3313">
                <a:extLst>
                  <a:ext uri="{FF2B5EF4-FFF2-40B4-BE49-F238E27FC236}">
                    <a16:creationId xmlns:a16="http://schemas.microsoft.com/office/drawing/2014/main" id="{8BB4B3E7-1898-89D8-8BBF-8E7B36CF8432}"/>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4" name="Freeform 3314">
                <a:extLst>
                  <a:ext uri="{FF2B5EF4-FFF2-40B4-BE49-F238E27FC236}">
                    <a16:creationId xmlns:a16="http://schemas.microsoft.com/office/drawing/2014/main" id="{C17F62D3-7A4F-FA99-BB21-10AA78E4C907}"/>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5" name="Freeform 3315">
                <a:extLst>
                  <a:ext uri="{FF2B5EF4-FFF2-40B4-BE49-F238E27FC236}">
                    <a16:creationId xmlns:a16="http://schemas.microsoft.com/office/drawing/2014/main" id="{22C28DD3-6A9D-C40F-82DE-CE277EA6D2CF}"/>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6" name="Freeform 3316">
                <a:extLst>
                  <a:ext uri="{FF2B5EF4-FFF2-40B4-BE49-F238E27FC236}">
                    <a16:creationId xmlns:a16="http://schemas.microsoft.com/office/drawing/2014/main" id="{9DACBAD4-1C2E-9423-1390-B6D27E56AC49}"/>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 name="Freeform 3317">
                <a:extLst>
                  <a:ext uri="{FF2B5EF4-FFF2-40B4-BE49-F238E27FC236}">
                    <a16:creationId xmlns:a16="http://schemas.microsoft.com/office/drawing/2014/main" id="{E8B2B823-A892-C5CC-6136-80D0678A8D21}"/>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8" name="Freeform 3318">
                <a:extLst>
                  <a:ext uri="{FF2B5EF4-FFF2-40B4-BE49-F238E27FC236}">
                    <a16:creationId xmlns:a16="http://schemas.microsoft.com/office/drawing/2014/main" id="{FE5639D5-0695-D963-20D9-FD9FC0BA0E21}"/>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69" name="Freeform 3319">
                <a:extLst>
                  <a:ext uri="{FF2B5EF4-FFF2-40B4-BE49-F238E27FC236}">
                    <a16:creationId xmlns:a16="http://schemas.microsoft.com/office/drawing/2014/main" id="{6A34BC94-BFF1-B6E7-2A5A-5BAD3D55A141}"/>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 name="Freeform 3320">
                <a:extLst>
                  <a:ext uri="{FF2B5EF4-FFF2-40B4-BE49-F238E27FC236}">
                    <a16:creationId xmlns:a16="http://schemas.microsoft.com/office/drawing/2014/main" id="{CC97DF7B-F766-39BD-6023-B8A29182897A}"/>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1" name="Freeform 3321">
                <a:extLst>
                  <a:ext uri="{FF2B5EF4-FFF2-40B4-BE49-F238E27FC236}">
                    <a16:creationId xmlns:a16="http://schemas.microsoft.com/office/drawing/2014/main" id="{EB5E17F4-51F3-7E6E-AF01-74B925B1321F}"/>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 name="Freeform 3322">
                <a:extLst>
                  <a:ext uri="{FF2B5EF4-FFF2-40B4-BE49-F238E27FC236}">
                    <a16:creationId xmlns:a16="http://schemas.microsoft.com/office/drawing/2014/main" id="{54AE0889-FF57-E1AD-455F-02B69838ADF2}"/>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3" name="Freeform 3323">
                <a:extLst>
                  <a:ext uri="{FF2B5EF4-FFF2-40B4-BE49-F238E27FC236}">
                    <a16:creationId xmlns:a16="http://schemas.microsoft.com/office/drawing/2014/main" id="{047B8EDB-C247-24D0-619A-B26E2E2C4C71}"/>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 name="Freeform 3324">
                <a:extLst>
                  <a:ext uri="{FF2B5EF4-FFF2-40B4-BE49-F238E27FC236}">
                    <a16:creationId xmlns:a16="http://schemas.microsoft.com/office/drawing/2014/main" id="{8ECB95B3-DA30-0B47-31C5-373500217109}"/>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5" name="Freeform 3325">
                <a:extLst>
                  <a:ext uri="{FF2B5EF4-FFF2-40B4-BE49-F238E27FC236}">
                    <a16:creationId xmlns:a16="http://schemas.microsoft.com/office/drawing/2014/main" id="{FC40A5EA-23E6-ABA4-F13A-1EC2514F266C}"/>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6" name="Freeform 3326">
                <a:extLst>
                  <a:ext uri="{FF2B5EF4-FFF2-40B4-BE49-F238E27FC236}">
                    <a16:creationId xmlns:a16="http://schemas.microsoft.com/office/drawing/2014/main" id="{8C887E24-FD8A-2083-C2DB-11C2E5FE662F}"/>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7" name="Freeform 3327">
                <a:extLst>
                  <a:ext uri="{FF2B5EF4-FFF2-40B4-BE49-F238E27FC236}">
                    <a16:creationId xmlns:a16="http://schemas.microsoft.com/office/drawing/2014/main" id="{CB6E1EB8-A810-EB11-D43B-076E667E4731}"/>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78" name="Freeform 3328">
                <a:extLst>
                  <a:ext uri="{FF2B5EF4-FFF2-40B4-BE49-F238E27FC236}">
                    <a16:creationId xmlns:a16="http://schemas.microsoft.com/office/drawing/2014/main" id="{167628CC-24B3-F969-BB9E-08217483B4A2}"/>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9" name="Freeform 3329">
                <a:extLst>
                  <a:ext uri="{FF2B5EF4-FFF2-40B4-BE49-F238E27FC236}">
                    <a16:creationId xmlns:a16="http://schemas.microsoft.com/office/drawing/2014/main" id="{C066B476-30DF-DF24-51BF-99AAB8E8A6D5}"/>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0" name="Freeform 3330">
                <a:extLst>
                  <a:ext uri="{FF2B5EF4-FFF2-40B4-BE49-F238E27FC236}">
                    <a16:creationId xmlns:a16="http://schemas.microsoft.com/office/drawing/2014/main" id="{C8C66514-1483-56FC-CCC2-F3BA22B36F7D}"/>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1" name="Freeform 3331">
                <a:extLst>
                  <a:ext uri="{FF2B5EF4-FFF2-40B4-BE49-F238E27FC236}">
                    <a16:creationId xmlns:a16="http://schemas.microsoft.com/office/drawing/2014/main" id="{732C142E-D8DC-76F4-79CD-09BD1BE560D6}"/>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2" name="Freeform 3332">
                <a:extLst>
                  <a:ext uri="{FF2B5EF4-FFF2-40B4-BE49-F238E27FC236}">
                    <a16:creationId xmlns:a16="http://schemas.microsoft.com/office/drawing/2014/main" id="{2FAEB381-C5A2-D344-0E77-F0ABCA94A558}"/>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3" name="Freeform 3333">
                <a:extLst>
                  <a:ext uri="{FF2B5EF4-FFF2-40B4-BE49-F238E27FC236}">
                    <a16:creationId xmlns:a16="http://schemas.microsoft.com/office/drawing/2014/main" id="{D54A313F-18B5-C0CE-F800-81C07D65E116}"/>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4" name="Freeform 3334">
                <a:extLst>
                  <a:ext uri="{FF2B5EF4-FFF2-40B4-BE49-F238E27FC236}">
                    <a16:creationId xmlns:a16="http://schemas.microsoft.com/office/drawing/2014/main" id="{634E43FD-E261-088E-6EB9-E72513BF6AFB}"/>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5" name="Freeform 3335">
                <a:extLst>
                  <a:ext uri="{FF2B5EF4-FFF2-40B4-BE49-F238E27FC236}">
                    <a16:creationId xmlns:a16="http://schemas.microsoft.com/office/drawing/2014/main" id="{925A60D1-2A68-DD46-9AC0-D68C271083A8}"/>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6" name="Freeform 3336">
                <a:extLst>
                  <a:ext uri="{FF2B5EF4-FFF2-40B4-BE49-F238E27FC236}">
                    <a16:creationId xmlns:a16="http://schemas.microsoft.com/office/drawing/2014/main" id="{038E8067-417A-8343-46CE-4324061C01A3}"/>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7" name="Freeform 3337">
                <a:extLst>
                  <a:ext uri="{FF2B5EF4-FFF2-40B4-BE49-F238E27FC236}">
                    <a16:creationId xmlns:a16="http://schemas.microsoft.com/office/drawing/2014/main" id="{EFF864E9-43BB-4AA4-8C75-8ED65C6C8C8F}"/>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88" name="Freeform 3338">
                <a:extLst>
                  <a:ext uri="{FF2B5EF4-FFF2-40B4-BE49-F238E27FC236}">
                    <a16:creationId xmlns:a16="http://schemas.microsoft.com/office/drawing/2014/main" id="{85C7ADEF-9655-AFE3-3573-135F7DB87F46}"/>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89" name="Freeform 3339">
                <a:extLst>
                  <a:ext uri="{FF2B5EF4-FFF2-40B4-BE49-F238E27FC236}">
                    <a16:creationId xmlns:a16="http://schemas.microsoft.com/office/drawing/2014/main" id="{317E632C-6E13-6E7F-9674-6C6BB07FF18F}"/>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0" name="Freeform 3340">
                <a:extLst>
                  <a:ext uri="{FF2B5EF4-FFF2-40B4-BE49-F238E27FC236}">
                    <a16:creationId xmlns:a16="http://schemas.microsoft.com/office/drawing/2014/main" id="{010EA8A5-791D-75D1-C0A5-A21DAEC98A6A}"/>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1" name="Freeform 3341">
                <a:extLst>
                  <a:ext uri="{FF2B5EF4-FFF2-40B4-BE49-F238E27FC236}">
                    <a16:creationId xmlns:a16="http://schemas.microsoft.com/office/drawing/2014/main" id="{1FE9E7C1-A7F0-1167-C83E-C90A70F0C015}"/>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2" name="Freeform 3342">
                <a:extLst>
                  <a:ext uri="{FF2B5EF4-FFF2-40B4-BE49-F238E27FC236}">
                    <a16:creationId xmlns:a16="http://schemas.microsoft.com/office/drawing/2014/main" id="{FB6858E9-692C-C374-43BF-13F448D574AD}"/>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3" name="Freeform 3343">
                <a:extLst>
                  <a:ext uri="{FF2B5EF4-FFF2-40B4-BE49-F238E27FC236}">
                    <a16:creationId xmlns:a16="http://schemas.microsoft.com/office/drawing/2014/main" id="{179B06EB-A28B-B39C-FD95-3920E1A0FE5E}"/>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4" name="Freeform 3344">
                <a:extLst>
                  <a:ext uri="{FF2B5EF4-FFF2-40B4-BE49-F238E27FC236}">
                    <a16:creationId xmlns:a16="http://schemas.microsoft.com/office/drawing/2014/main" id="{3311D3CE-DB1C-F941-84ED-C3CC94B63BD8}"/>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5" name="Freeform 3345">
                <a:extLst>
                  <a:ext uri="{FF2B5EF4-FFF2-40B4-BE49-F238E27FC236}">
                    <a16:creationId xmlns:a16="http://schemas.microsoft.com/office/drawing/2014/main" id="{7BDA76BF-CF7E-A98F-1A47-A2E7A05969AD}"/>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6" name="Freeform 3346">
                <a:extLst>
                  <a:ext uri="{FF2B5EF4-FFF2-40B4-BE49-F238E27FC236}">
                    <a16:creationId xmlns:a16="http://schemas.microsoft.com/office/drawing/2014/main" id="{0E222762-A541-B117-1A72-76933BA297E3}"/>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7" name="Freeform 3347">
                <a:extLst>
                  <a:ext uri="{FF2B5EF4-FFF2-40B4-BE49-F238E27FC236}">
                    <a16:creationId xmlns:a16="http://schemas.microsoft.com/office/drawing/2014/main" id="{93F91701-DF6C-B5EA-2EEC-F9F31F39EEC0}"/>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 name="Freeform 3348">
                <a:extLst>
                  <a:ext uri="{FF2B5EF4-FFF2-40B4-BE49-F238E27FC236}">
                    <a16:creationId xmlns:a16="http://schemas.microsoft.com/office/drawing/2014/main" id="{5241D09A-C338-FB99-9C4B-8AB89D06B24B}"/>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99" name="Freeform 3349">
                <a:extLst>
                  <a:ext uri="{FF2B5EF4-FFF2-40B4-BE49-F238E27FC236}">
                    <a16:creationId xmlns:a16="http://schemas.microsoft.com/office/drawing/2014/main" id="{E62B648F-2950-60DB-0A73-2012D12D4850}"/>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0" name="Freeform 3350">
                <a:extLst>
                  <a:ext uri="{FF2B5EF4-FFF2-40B4-BE49-F238E27FC236}">
                    <a16:creationId xmlns:a16="http://schemas.microsoft.com/office/drawing/2014/main" id="{8C520A0C-EA54-81AF-0AEE-C5C78D02A3CD}"/>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01" name="Freeform 3351">
                <a:extLst>
                  <a:ext uri="{FF2B5EF4-FFF2-40B4-BE49-F238E27FC236}">
                    <a16:creationId xmlns:a16="http://schemas.microsoft.com/office/drawing/2014/main" id="{CD7C894C-BF99-7890-4C23-03D76DCC0ED4}"/>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2" name="Freeform 3352">
                <a:extLst>
                  <a:ext uri="{FF2B5EF4-FFF2-40B4-BE49-F238E27FC236}">
                    <a16:creationId xmlns:a16="http://schemas.microsoft.com/office/drawing/2014/main" id="{294CCBA1-5986-46D7-DD5A-DD71449F9920}"/>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03" name="Freeform 3353">
                <a:extLst>
                  <a:ext uri="{FF2B5EF4-FFF2-40B4-BE49-F238E27FC236}">
                    <a16:creationId xmlns:a16="http://schemas.microsoft.com/office/drawing/2014/main" id="{396802C5-7F20-A04F-12AA-1080472DCA09}"/>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04" name="Freeform 3354">
                <a:extLst>
                  <a:ext uri="{FF2B5EF4-FFF2-40B4-BE49-F238E27FC236}">
                    <a16:creationId xmlns:a16="http://schemas.microsoft.com/office/drawing/2014/main" id="{3D48F759-637B-6AF6-4C30-A3E0B856DDAD}"/>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5" name="Freeform 3355">
                <a:extLst>
                  <a:ext uri="{FF2B5EF4-FFF2-40B4-BE49-F238E27FC236}">
                    <a16:creationId xmlns:a16="http://schemas.microsoft.com/office/drawing/2014/main" id="{727C2727-74E2-1D9A-C2FA-54C6ACFBCFDB}"/>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06" name="Freeform 3356">
                <a:extLst>
                  <a:ext uri="{FF2B5EF4-FFF2-40B4-BE49-F238E27FC236}">
                    <a16:creationId xmlns:a16="http://schemas.microsoft.com/office/drawing/2014/main" id="{BE9C0F99-4F29-AA10-C3AE-F35A3E290ED5}"/>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7" name="Freeform 3357">
                <a:extLst>
                  <a:ext uri="{FF2B5EF4-FFF2-40B4-BE49-F238E27FC236}">
                    <a16:creationId xmlns:a16="http://schemas.microsoft.com/office/drawing/2014/main" id="{11A55F4D-E9C3-C151-6D1C-A3F467F5CCFF}"/>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08" name="Freeform 3358">
                <a:extLst>
                  <a:ext uri="{FF2B5EF4-FFF2-40B4-BE49-F238E27FC236}">
                    <a16:creationId xmlns:a16="http://schemas.microsoft.com/office/drawing/2014/main" id="{BCB829C2-0627-1BC7-B5FD-EF55266597EE}"/>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9" name="Freeform 3359">
                <a:extLst>
                  <a:ext uri="{FF2B5EF4-FFF2-40B4-BE49-F238E27FC236}">
                    <a16:creationId xmlns:a16="http://schemas.microsoft.com/office/drawing/2014/main" id="{131CD860-63B9-6B9D-D1D5-DF3F7B8B8C65}"/>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0" name="Freeform 3360">
                <a:extLst>
                  <a:ext uri="{FF2B5EF4-FFF2-40B4-BE49-F238E27FC236}">
                    <a16:creationId xmlns:a16="http://schemas.microsoft.com/office/drawing/2014/main" id="{EA94442D-EA3E-3E0D-0032-FAEFF181B160}"/>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1" name="Freeform 3361">
                <a:extLst>
                  <a:ext uri="{FF2B5EF4-FFF2-40B4-BE49-F238E27FC236}">
                    <a16:creationId xmlns:a16="http://schemas.microsoft.com/office/drawing/2014/main" id="{37895C3F-7260-B2FE-527C-AFA76D6BCAC7}"/>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2" name="Freeform 3362">
                <a:extLst>
                  <a:ext uri="{FF2B5EF4-FFF2-40B4-BE49-F238E27FC236}">
                    <a16:creationId xmlns:a16="http://schemas.microsoft.com/office/drawing/2014/main" id="{2545D73A-51B4-C30E-1508-0128A01E1D04}"/>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3" name="Freeform 3363">
                <a:extLst>
                  <a:ext uri="{FF2B5EF4-FFF2-40B4-BE49-F238E27FC236}">
                    <a16:creationId xmlns:a16="http://schemas.microsoft.com/office/drawing/2014/main" id="{242E87B2-89AE-66AA-C641-EAA39BA90BBC}"/>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4" name="Freeform 3364">
                <a:extLst>
                  <a:ext uri="{FF2B5EF4-FFF2-40B4-BE49-F238E27FC236}">
                    <a16:creationId xmlns:a16="http://schemas.microsoft.com/office/drawing/2014/main" id="{E72BAD96-B5B2-3868-DBA8-E222E715EBCC}"/>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5" name="Freeform 3365">
                <a:extLst>
                  <a:ext uri="{FF2B5EF4-FFF2-40B4-BE49-F238E27FC236}">
                    <a16:creationId xmlns:a16="http://schemas.microsoft.com/office/drawing/2014/main" id="{A3EC6BB4-D810-7617-11D7-E5FB81AA4A87}"/>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6" name="Freeform 3366">
                <a:extLst>
                  <a:ext uri="{FF2B5EF4-FFF2-40B4-BE49-F238E27FC236}">
                    <a16:creationId xmlns:a16="http://schemas.microsoft.com/office/drawing/2014/main" id="{44F3847F-AFF8-E939-69FA-0DD697EF8560}"/>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7" name="Freeform 3367">
                <a:extLst>
                  <a:ext uri="{FF2B5EF4-FFF2-40B4-BE49-F238E27FC236}">
                    <a16:creationId xmlns:a16="http://schemas.microsoft.com/office/drawing/2014/main" id="{20E27B41-C3FB-FE65-771B-B09564343C02}"/>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18" name="Freeform 3368">
                <a:extLst>
                  <a:ext uri="{FF2B5EF4-FFF2-40B4-BE49-F238E27FC236}">
                    <a16:creationId xmlns:a16="http://schemas.microsoft.com/office/drawing/2014/main" id="{C5F58688-BB4E-3E39-75FE-2332E1035F31}"/>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9" name="Freeform 3369">
                <a:extLst>
                  <a:ext uri="{FF2B5EF4-FFF2-40B4-BE49-F238E27FC236}">
                    <a16:creationId xmlns:a16="http://schemas.microsoft.com/office/drawing/2014/main" id="{6A1BA84D-230B-AE0B-4017-A06A71B9623F}"/>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0" name="Freeform 3370">
                <a:extLst>
                  <a:ext uri="{FF2B5EF4-FFF2-40B4-BE49-F238E27FC236}">
                    <a16:creationId xmlns:a16="http://schemas.microsoft.com/office/drawing/2014/main" id="{7E2B2E61-AA49-826B-AB8F-B345AEF45252}"/>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1" name="Freeform 3371">
                <a:extLst>
                  <a:ext uri="{FF2B5EF4-FFF2-40B4-BE49-F238E27FC236}">
                    <a16:creationId xmlns:a16="http://schemas.microsoft.com/office/drawing/2014/main" id="{E67245A5-DA77-EE0A-F1D7-83E808420C98}"/>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2" name="Freeform 3372">
                <a:extLst>
                  <a:ext uri="{FF2B5EF4-FFF2-40B4-BE49-F238E27FC236}">
                    <a16:creationId xmlns:a16="http://schemas.microsoft.com/office/drawing/2014/main" id="{D52948AD-4C5C-6A9B-5BB8-D749D0C58C88}"/>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3" name="Freeform 3373">
                <a:extLst>
                  <a:ext uri="{FF2B5EF4-FFF2-40B4-BE49-F238E27FC236}">
                    <a16:creationId xmlns:a16="http://schemas.microsoft.com/office/drawing/2014/main" id="{A098E813-6B34-392D-61B9-5E6A6256A0C1}"/>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4" name="Freeform 3374">
                <a:extLst>
                  <a:ext uri="{FF2B5EF4-FFF2-40B4-BE49-F238E27FC236}">
                    <a16:creationId xmlns:a16="http://schemas.microsoft.com/office/drawing/2014/main" id="{04EC5888-3253-FD1D-9CFD-2F3854912953}"/>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5" name="Freeform 3375">
                <a:extLst>
                  <a:ext uri="{FF2B5EF4-FFF2-40B4-BE49-F238E27FC236}">
                    <a16:creationId xmlns:a16="http://schemas.microsoft.com/office/drawing/2014/main" id="{E4E66FBE-DDB0-AA61-9D41-F7D0B3F87A41}"/>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6" name="Freeform 3376">
                <a:extLst>
                  <a:ext uri="{FF2B5EF4-FFF2-40B4-BE49-F238E27FC236}">
                    <a16:creationId xmlns:a16="http://schemas.microsoft.com/office/drawing/2014/main" id="{212041FC-E21C-A7D3-958B-BC52B129F233}"/>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7" name="Freeform 3377">
                <a:extLst>
                  <a:ext uri="{FF2B5EF4-FFF2-40B4-BE49-F238E27FC236}">
                    <a16:creationId xmlns:a16="http://schemas.microsoft.com/office/drawing/2014/main" id="{E63FB26B-9BB9-0024-7928-206D939094D2}"/>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8" name="Freeform 3378">
                <a:extLst>
                  <a:ext uri="{FF2B5EF4-FFF2-40B4-BE49-F238E27FC236}">
                    <a16:creationId xmlns:a16="http://schemas.microsoft.com/office/drawing/2014/main" id="{F714ABF5-E9D2-6516-37AD-72721A05F5D7}"/>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29" name="Freeform 3379">
                <a:extLst>
                  <a:ext uri="{FF2B5EF4-FFF2-40B4-BE49-F238E27FC236}">
                    <a16:creationId xmlns:a16="http://schemas.microsoft.com/office/drawing/2014/main" id="{1CB53BF5-FCF4-548D-402B-A23A833C0A9E}"/>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0" name="Freeform 3380">
                <a:extLst>
                  <a:ext uri="{FF2B5EF4-FFF2-40B4-BE49-F238E27FC236}">
                    <a16:creationId xmlns:a16="http://schemas.microsoft.com/office/drawing/2014/main" id="{1777DFAA-B76B-8D4C-FA80-3DEF834A6FCB}"/>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1" name="Freeform 3381">
                <a:extLst>
                  <a:ext uri="{FF2B5EF4-FFF2-40B4-BE49-F238E27FC236}">
                    <a16:creationId xmlns:a16="http://schemas.microsoft.com/office/drawing/2014/main" id="{FB88C0BE-25E3-8118-169F-7707D3F15BF3}"/>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2" name="Freeform 3382">
                <a:extLst>
                  <a:ext uri="{FF2B5EF4-FFF2-40B4-BE49-F238E27FC236}">
                    <a16:creationId xmlns:a16="http://schemas.microsoft.com/office/drawing/2014/main" id="{EDD52C22-2B9D-2152-E34D-B6C40B7B0EEE}"/>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3" name="Freeform 3383">
                <a:extLst>
                  <a:ext uri="{FF2B5EF4-FFF2-40B4-BE49-F238E27FC236}">
                    <a16:creationId xmlns:a16="http://schemas.microsoft.com/office/drawing/2014/main" id="{A968CDEF-7DD4-CED2-D298-B973459FD8A3}"/>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4" name="Freeform 3384">
                <a:extLst>
                  <a:ext uri="{FF2B5EF4-FFF2-40B4-BE49-F238E27FC236}">
                    <a16:creationId xmlns:a16="http://schemas.microsoft.com/office/drawing/2014/main" id="{C8CF133D-F095-140F-3AA8-460E8F5A312E}"/>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5" name="Freeform 3385">
                <a:extLst>
                  <a:ext uri="{FF2B5EF4-FFF2-40B4-BE49-F238E27FC236}">
                    <a16:creationId xmlns:a16="http://schemas.microsoft.com/office/drawing/2014/main" id="{925ACD81-0581-F271-B2D5-9AEB5E869FA4}"/>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6" name="Freeform 3386">
                <a:extLst>
                  <a:ext uri="{FF2B5EF4-FFF2-40B4-BE49-F238E27FC236}">
                    <a16:creationId xmlns:a16="http://schemas.microsoft.com/office/drawing/2014/main" id="{582B3300-4D1E-9AD9-8531-99C8D5B4ECA3}"/>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7" name="Freeform 3387">
                <a:extLst>
                  <a:ext uri="{FF2B5EF4-FFF2-40B4-BE49-F238E27FC236}">
                    <a16:creationId xmlns:a16="http://schemas.microsoft.com/office/drawing/2014/main" id="{C1D2358F-33B5-DDDC-81B2-28223EDB5B5E}"/>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8" name="Freeform 3388">
                <a:extLst>
                  <a:ext uri="{FF2B5EF4-FFF2-40B4-BE49-F238E27FC236}">
                    <a16:creationId xmlns:a16="http://schemas.microsoft.com/office/drawing/2014/main" id="{4E67954B-F0D1-4D26-8049-6C5E3752DA30}"/>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39" name="Freeform 3389">
                <a:extLst>
                  <a:ext uri="{FF2B5EF4-FFF2-40B4-BE49-F238E27FC236}">
                    <a16:creationId xmlns:a16="http://schemas.microsoft.com/office/drawing/2014/main" id="{6C29ECDD-442C-3E52-380D-18BAE91A9EBC}"/>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0" name="Freeform 3390">
                <a:extLst>
                  <a:ext uri="{FF2B5EF4-FFF2-40B4-BE49-F238E27FC236}">
                    <a16:creationId xmlns:a16="http://schemas.microsoft.com/office/drawing/2014/main" id="{847BB5E8-6A31-9A86-824D-068A11E02979}"/>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1" name="Freeform 3391">
                <a:extLst>
                  <a:ext uri="{FF2B5EF4-FFF2-40B4-BE49-F238E27FC236}">
                    <a16:creationId xmlns:a16="http://schemas.microsoft.com/office/drawing/2014/main" id="{EAC1E5E0-9703-04E1-4D18-932B1ED05E5C}"/>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2" name="Freeform 3392">
                <a:extLst>
                  <a:ext uri="{FF2B5EF4-FFF2-40B4-BE49-F238E27FC236}">
                    <a16:creationId xmlns:a16="http://schemas.microsoft.com/office/drawing/2014/main" id="{C78B8FEF-5CAC-5AEE-A802-02FD4657613D}"/>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3" name="Freeform 3393">
                <a:extLst>
                  <a:ext uri="{FF2B5EF4-FFF2-40B4-BE49-F238E27FC236}">
                    <a16:creationId xmlns:a16="http://schemas.microsoft.com/office/drawing/2014/main" id="{0C81508E-A5C5-1338-9183-379E8B3D8516}"/>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4" name="Freeform 3394">
                <a:extLst>
                  <a:ext uri="{FF2B5EF4-FFF2-40B4-BE49-F238E27FC236}">
                    <a16:creationId xmlns:a16="http://schemas.microsoft.com/office/drawing/2014/main" id="{89C026FD-D7FD-5025-3896-AB951DAD07D6}"/>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5" name="Freeform 3395">
                <a:extLst>
                  <a:ext uri="{FF2B5EF4-FFF2-40B4-BE49-F238E27FC236}">
                    <a16:creationId xmlns:a16="http://schemas.microsoft.com/office/drawing/2014/main" id="{6D3E5756-513A-0340-1581-90D2B2535E9D}"/>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6" name="Freeform 3396">
                <a:extLst>
                  <a:ext uri="{FF2B5EF4-FFF2-40B4-BE49-F238E27FC236}">
                    <a16:creationId xmlns:a16="http://schemas.microsoft.com/office/drawing/2014/main" id="{CA4888D3-824E-2E41-A3B0-F25A2AB87A9E}"/>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7" name="Freeform 3397">
                <a:extLst>
                  <a:ext uri="{FF2B5EF4-FFF2-40B4-BE49-F238E27FC236}">
                    <a16:creationId xmlns:a16="http://schemas.microsoft.com/office/drawing/2014/main" id="{C41518DE-7B3F-986B-4F63-57D6DEAE66BF}"/>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48" name="Freeform 3398">
                <a:extLst>
                  <a:ext uri="{FF2B5EF4-FFF2-40B4-BE49-F238E27FC236}">
                    <a16:creationId xmlns:a16="http://schemas.microsoft.com/office/drawing/2014/main" id="{6681FB8E-1224-39ED-692F-7B24D34FACD5}"/>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9" name="Freeform 3399">
                <a:extLst>
                  <a:ext uri="{FF2B5EF4-FFF2-40B4-BE49-F238E27FC236}">
                    <a16:creationId xmlns:a16="http://schemas.microsoft.com/office/drawing/2014/main" id="{E23B384D-5EB0-CBA7-64F5-1FE554F30F89}"/>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0" name="Freeform 3400">
                <a:extLst>
                  <a:ext uri="{FF2B5EF4-FFF2-40B4-BE49-F238E27FC236}">
                    <a16:creationId xmlns:a16="http://schemas.microsoft.com/office/drawing/2014/main" id="{CDF2712B-85A4-456B-EDEA-BBDA931D40A1}"/>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1" name="Freeform 3401">
                <a:extLst>
                  <a:ext uri="{FF2B5EF4-FFF2-40B4-BE49-F238E27FC236}">
                    <a16:creationId xmlns:a16="http://schemas.microsoft.com/office/drawing/2014/main" id="{0D87F4F5-D80B-C108-2DE5-6FD8F4D51EF8}"/>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2" name="Freeform 3402">
                <a:extLst>
                  <a:ext uri="{FF2B5EF4-FFF2-40B4-BE49-F238E27FC236}">
                    <a16:creationId xmlns:a16="http://schemas.microsoft.com/office/drawing/2014/main" id="{CB10DAA4-7B34-19E7-0C8D-EC4B371974CE}"/>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3" name="Freeform 3403">
                <a:extLst>
                  <a:ext uri="{FF2B5EF4-FFF2-40B4-BE49-F238E27FC236}">
                    <a16:creationId xmlns:a16="http://schemas.microsoft.com/office/drawing/2014/main" id="{E131E5F3-101D-FA5D-7061-49D8847A33A2}"/>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4" name="Freeform 3404">
                <a:extLst>
                  <a:ext uri="{FF2B5EF4-FFF2-40B4-BE49-F238E27FC236}">
                    <a16:creationId xmlns:a16="http://schemas.microsoft.com/office/drawing/2014/main" id="{2B79DE57-B586-0D2E-1A95-D324DFEFC7AC}"/>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5" name="Freeform 3405">
                <a:extLst>
                  <a:ext uri="{FF2B5EF4-FFF2-40B4-BE49-F238E27FC236}">
                    <a16:creationId xmlns:a16="http://schemas.microsoft.com/office/drawing/2014/main" id="{9F51CEA6-FDA4-2BBF-AFB6-5D8250E2EACA}"/>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6" name="Freeform 3406">
                <a:extLst>
                  <a:ext uri="{FF2B5EF4-FFF2-40B4-BE49-F238E27FC236}">
                    <a16:creationId xmlns:a16="http://schemas.microsoft.com/office/drawing/2014/main" id="{F4DF66D6-F7E3-FB37-024A-60B0A5CD03C3}"/>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7" name="Freeform 3407">
                <a:extLst>
                  <a:ext uri="{FF2B5EF4-FFF2-40B4-BE49-F238E27FC236}">
                    <a16:creationId xmlns:a16="http://schemas.microsoft.com/office/drawing/2014/main" id="{3DC87D99-E1DD-E0D3-B066-10D7BA6B79FA}"/>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8" name="Freeform 3408">
                <a:extLst>
                  <a:ext uri="{FF2B5EF4-FFF2-40B4-BE49-F238E27FC236}">
                    <a16:creationId xmlns:a16="http://schemas.microsoft.com/office/drawing/2014/main" id="{B583AD23-A184-0DBC-DB06-652FB7A42D6E}"/>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59" name="Freeform 3409">
                <a:extLst>
                  <a:ext uri="{FF2B5EF4-FFF2-40B4-BE49-F238E27FC236}">
                    <a16:creationId xmlns:a16="http://schemas.microsoft.com/office/drawing/2014/main" id="{A3FB0989-7861-8EA2-C7D8-F73441C15998}"/>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0" name="Freeform 3410">
                <a:extLst>
                  <a:ext uri="{FF2B5EF4-FFF2-40B4-BE49-F238E27FC236}">
                    <a16:creationId xmlns:a16="http://schemas.microsoft.com/office/drawing/2014/main" id="{F17481D8-2B1B-E46C-875E-CED9EE2B2243}"/>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1" name="Freeform 3411">
                <a:extLst>
                  <a:ext uri="{FF2B5EF4-FFF2-40B4-BE49-F238E27FC236}">
                    <a16:creationId xmlns:a16="http://schemas.microsoft.com/office/drawing/2014/main" id="{8FF02188-93D4-01A2-8CAE-A773B63CCDC5}"/>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2" name="Freeform 3412">
                <a:extLst>
                  <a:ext uri="{FF2B5EF4-FFF2-40B4-BE49-F238E27FC236}">
                    <a16:creationId xmlns:a16="http://schemas.microsoft.com/office/drawing/2014/main" id="{AAE85F34-6EB3-EE3D-CD22-886D3665B587}"/>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3" name="Freeform 3413">
                <a:extLst>
                  <a:ext uri="{FF2B5EF4-FFF2-40B4-BE49-F238E27FC236}">
                    <a16:creationId xmlns:a16="http://schemas.microsoft.com/office/drawing/2014/main" id="{B2A41914-FF03-AF32-B2AB-1E25678116A4}"/>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4" name="Freeform 3414">
                <a:extLst>
                  <a:ext uri="{FF2B5EF4-FFF2-40B4-BE49-F238E27FC236}">
                    <a16:creationId xmlns:a16="http://schemas.microsoft.com/office/drawing/2014/main" id="{88742193-0A4F-E881-F03A-6E473A9CD0EC}"/>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5" name="Freeform 3415">
                <a:extLst>
                  <a:ext uri="{FF2B5EF4-FFF2-40B4-BE49-F238E27FC236}">
                    <a16:creationId xmlns:a16="http://schemas.microsoft.com/office/drawing/2014/main" id="{F192E65B-7CD8-9649-BAA2-F68670FC2C8F}"/>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6" name="Freeform 3416">
                <a:extLst>
                  <a:ext uri="{FF2B5EF4-FFF2-40B4-BE49-F238E27FC236}">
                    <a16:creationId xmlns:a16="http://schemas.microsoft.com/office/drawing/2014/main" id="{6F55B890-2C13-E402-6494-3581E5778005}"/>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7" name="Freeform 3417">
                <a:extLst>
                  <a:ext uri="{FF2B5EF4-FFF2-40B4-BE49-F238E27FC236}">
                    <a16:creationId xmlns:a16="http://schemas.microsoft.com/office/drawing/2014/main" id="{D09C2C40-A8E4-5826-DE0B-1A147F6B2AAA}"/>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8" name="Freeform 3418">
                <a:extLst>
                  <a:ext uri="{FF2B5EF4-FFF2-40B4-BE49-F238E27FC236}">
                    <a16:creationId xmlns:a16="http://schemas.microsoft.com/office/drawing/2014/main" id="{F8ADA9C6-9FE4-87D9-FF46-CB9E57EF20F0}"/>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69" name="Freeform 3419">
                <a:extLst>
                  <a:ext uri="{FF2B5EF4-FFF2-40B4-BE49-F238E27FC236}">
                    <a16:creationId xmlns:a16="http://schemas.microsoft.com/office/drawing/2014/main" id="{05EC501B-E283-7C1C-A506-CB197E108F55}"/>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 name="Freeform 3420">
                <a:extLst>
                  <a:ext uri="{FF2B5EF4-FFF2-40B4-BE49-F238E27FC236}">
                    <a16:creationId xmlns:a16="http://schemas.microsoft.com/office/drawing/2014/main" id="{B8307F76-3B77-E8C7-C39E-5FD442B95BF4}"/>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71" name="Freeform 3421">
                <a:extLst>
                  <a:ext uri="{FF2B5EF4-FFF2-40B4-BE49-F238E27FC236}">
                    <a16:creationId xmlns:a16="http://schemas.microsoft.com/office/drawing/2014/main" id="{6A9B5CA4-F115-47A2-064C-37480D33C280}"/>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2" name="Freeform 3422">
                <a:extLst>
                  <a:ext uri="{FF2B5EF4-FFF2-40B4-BE49-F238E27FC236}">
                    <a16:creationId xmlns:a16="http://schemas.microsoft.com/office/drawing/2014/main" id="{8B0A5441-6E11-4D13-B3BD-205875E15D82}"/>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73" name="Freeform 3423">
                <a:extLst>
                  <a:ext uri="{FF2B5EF4-FFF2-40B4-BE49-F238E27FC236}">
                    <a16:creationId xmlns:a16="http://schemas.microsoft.com/office/drawing/2014/main" id="{DA300CFA-BCBD-C948-54F2-BF773B49683E}"/>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74" name="Freeform 3424">
                <a:extLst>
                  <a:ext uri="{FF2B5EF4-FFF2-40B4-BE49-F238E27FC236}">
                    <a16:creationId xmlns:a16="http://schemas.microsoft.com/office/drawing/2014/main" id="{FE6C95FD-F087-39AE-09D6-F7FD10FD4784}"/>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5" name="Freeform 3425">
                <a:extLst>
                  <a:ext uri="{FF2B5EF4-FFF2-40B4-BE49-F238E27FC236}">
                    <a16:creationId xmlns:a16="http://schemas.microsoft.com/office/drawing/2014/main" id="{CF8A9188-070F-C6AE-A057-EAA71417410F}"/>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76" name="Freeform 3426">
                <a:extLst>
                  <a:ext uri="{FF2B5EF4-FFF2-40B4-BE49-F238E27FC236}">
                    <a16:creationId xmlns:a16="http://schemas.microsoft.com/office/drawing/2014/main" id="{06F3D4AC-1833-D47D-F551-70F9E129C89A}"/>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7" name="Freeform 3427">
                <a:extLst>
                  <a:ext uri="{FF2B5EF4-FFF2-40B4-BE49-F238E27FC236}">
                    <a16:creationId xmlns:a16="http://schemas.microsoft.com/office/drawing/2014/main" id="{FF0F23C1-3785-CECD-A04E-59BABF3DD308}"/>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978" name="Freeform 3428">
                <a:extLst>
                  <a:ext uri="{FF2B5EF4-FFF2-40B4-BE49-F238E27FC236}">
                    <a16:creationId xmlns:a16="http://schemas.microsoft.com/office/drawing/2014/main" id="{35BB4AA0-2720-D14D-0B4C-A6617B7C9311}"/>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9" name="Rectangle 3429">
                <a:extLst>
                  <a:ext uri="{FF2B5EF4-FFF2-40B4-BE49-F238E27FC236}">
                    <a16:creationId xmlns:a16="http://schemas.microsoft.com/office/drawing/2014/main" id="{F2BA9A95-32A3-83E5-4996-001DE3568EB3}"/>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1" name="Group 3430">
              <a:extLst>
                <a:ext uri="{FF2B5EF4-FFF2-40B4-BE49-F238E27FC236}">
                  <a16:creationId xmlns:a16="http://schemas.microsoft.com/office/drawing/2014/main" id="{821BDB05-D22F-7A13-7A4F-63147ED28BAE}"/>
                </a:ext>
              </a:extLst>
            </p:cNvPr>
            <p:cNvGrpSpPr>
              <a:grpSpLocks/>
            </p:cNvGrpSpPr>
            <p:nvPr/>
          </p:nvGrpSpPr>
          <p:grpSpPr bwMode="auto">
            <a:xfrm rot="16200000" flipH="1">
              <a:off x="3922" y="3146"/>
              <a:ext cx="125" cy="1295"/>
              <a:chOff x="432" y="1760"/>
              <a:chExt cx="125" cy="1295"/>
            </a:xfrm>
          </p:grpSpPr>
          <p:sp>
            <p:nvSpPr>
              <p:cNvPr id="2726" name="Freeform 3431">
                <a:extLst>
                  <a:ext uri="{FF2B5EF4-FFF2-40B4-BE49-F238E27FC236}">
                    <a16:creationId xmlns:a16="http://schemas.microsoft.com/office/drawing/2014/main" id="{59C75CFE-D165-E9A7-3D7C-A71935DB976F}"/>
                  </a:ext>
                </a:extLst>
              </p:cNvPr>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27" name="Freeform 3432">
                <a:extLst>
                  <a:ext uri="{FF2B5EF4-FFF2-40B4-BE49-F238E27FC236}">
                    <a16:creationId xmlns:a16="http://schemas.microsoft.com/office/drawing/2014/main" id="{6D3F4592-E179-484D-DA96-8DB39530B549}"/>
                  </a:ext>
                </a:extLst>
              </p:cNvPr>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28" name="Freeform 3433">
                <a:extLst>
                  <a:ext uri="{FF2B5EF4-FFF2-40B4-BE49-F238E27FC236}">
                    <a16:creationId xmlns:a16="http://schemas.microsoft.com/office/drawing/2014/main" id="{3D16F4DA-B7F8-876F-9D1D-859DD58BE963}"/>
                  </a:ext>
                </a:extLst>
              </p:cNvPr>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9" name="Freeform 3434">
                <a:extLst>
                  <a:ext uri="{FF2B5EF4-FFF2-40B4-BE49-F238E27FC236}">
                    <a16:creationId xmlns:a16="http://schemas.microsoft.com/office/drawing/2014/main" id="{9E89AC61-50F4-12F4-7DDB-F6585688D7A8}"/>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0" name="Freeform 3435">
                <a:extLst>
                  <a:ext uri="{FF2B5EF4-FFF2-40B4-BE49-F238E27FC236}">
                    <a16:creationId xmlns:a16="http://schemas.microsoft.com/office/drawing/2014/main" id="{AB4DB8E3-93C1-9177-7AC0-5CDEFCDB44AD}"/>
                  </a:ext>
                </a:extLst>
              </p:cNvPr>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1" name="Freeform 3436">
                <a:extLst>
                  <a:ext uri="{FF2B5EF4-FFF2-40B4-BE49-F238E27FC236}">
                    <a16:creationId xmlns:a16="http://schemas.microsoft.com/office/drawing/2014/main" id="{6BBDF9F2-44AF-E252-3DE9-CAB2E87DE4A1}"/>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2" name="Freeform 3437">
                <a:extLst>
                  <a:ext uri="{FF2B5EF4-FFF2-40B4-BE49-F238E27FC236}">
                    <a16:creationId xmlns:a16="http://schemas.microsoft.com/office/drawing/2014/main" id="{DC710B03-BFEB-54C6-7BB6-0889BC64D26F}"/>
                  </a:ext>
                </a:extLst>
              </p:cNvPr>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3" name="Freeform 3438">
                <a:extLst>
                  <a:ext uri="{FF2B5EF4-FFF2-40B4-BE49-F238E27FC236}">
                    <a16:creationId xmlns:a16="http://schemas.microsoft.com/office/drawing/2014/main" id="{85D94BF4-5782-CF9F-A63C-02F7DB67803E}"/>
                  </a:ext>
                </a:extLst>
              </p:cNvPr>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4" name="Freeform 3439">
                <a:extLst>
                  <a:ext uri="{FF2B5EF4-FFF2-40B4-BE49-F238E27FC236}">
                    <a16:creationId xmlns:a16="http://schemas.microsoft.com/office/drawing/2014/main" id="{E093CC58-3806-B096-E2C6-CCBC0D651699}"/>
                  </a:ext>
                </a:extLst>
              </p:cNvPr>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5" name="Freeform 3440">
                <a:extLst>
                  <a:ext uri="{FF2B5EF4-FFF2-40B4-BE49-F238E27FC236}">
                    <a16:creationId xmlns:a16="http://schemas.microsoft.com/office/drawing/2014/main" id="{A4C9C832-F830-17AE-F78A-DE9A1ADE89F5}"/>
                  </a:ext>
                </a:extLst>
              </p:cNvPr>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6" name="Freeform 3441">
                <a:extLst>
                  <a:ext uri="{FF2B5EF4-FFF2-40B4-BE49-F238E27FC236}">
                    <a16:creationId xmlns:a16="http://schemas.microsoft.com/office/drawing/2014/main" id="{9839F93A-0540-8587-5A7F-834CE500CA7C}"/>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7" name="Freeform 3442">
                <a:extLst>
                  <a:ext uri="{FF2B5EF4-FFF2-40B4-BE49-F238E27FC236}">
                    <a16:creationId xmlns:a16="http://schemas.microsoft.com/office/drawing/2014/main" id="{AA55D736-60DB-FE4B-2587-4B461168AD8C}"/>
                  </a:ext>
                </a:extLst>
              </p:cNvPr>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8" name="Freeform 3443">
                <a:extLst>
                  <a:ext uri="{FF2B5EF4-FFF2-40B4-BE49-F238E27FC236}">
                    <a16:creationId xmlns:a16="http://schemas.microsoft.com/office/drawing/2014/main" id="{3E2C7FAC-36EF-2BBD-8075-9720A9AEEE8F}"/>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39" name="Freeform 3444">
                <a:extLst>
                  <a:ext uri="{FF2B5EF4-FFF2-40B4-BE49-F238E27FC236}">
                    <a16:creationId xmlns:a16="http://schemas.microsoft.com/office/drawing/2014/main" id="{DAA71EB2-54DA-73E9-720A-5CCD5423CE10}"/>
                  </a:ext>
                </a:extLst>
              </p:cNvPr>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0" name="Freeform 3445">
                <a:extLst>
                  <a:ext uri="{FF2B5EF4-FFF2-40B4-BE49-F238E27FC236}">
                    <a16:creationId xmlns:a16="http://schemas.microsoft.com/office/drawing/2014/main" id="{4E5D66DD-E9CE-1CB0-C855-F856BF67C12F}"/>
                  </a:ext>
                </a:extLst>
              </p:cNvPr>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1" name="Freeform 3446">
                <a:extLst>
                  <a:ext uri="{FF2B5EF4-FFF2-40B4-BE49-F238E27FC236}">
                    <a16:creationId xmlns:a16="http://schemas.microsoft.com/office/drawing/2014/main" id="{F7C31F56-41DD-7463-EEE7-A28A17EF181B}"/>
                  </a:ext>
                </a:extLst>
              </p:cNvPr>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2" name="Freeform 3447">
                <a:extLst>
                  <a:ext uri="{FF2B5EF4-FFF2-40B4-BE49-F238E27FC236}">
                    <a16:creationId xmlns:a16="http://schemas.microsoft.com/office/drawing/2014/main" id="{787C6D96-FE58-EBAF-2E14-96FB648F4403}"/>
                  </a:ext>
                </a:extLst>
              </p:cNvPr>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3" name="Freeform 3448">
                <a:extLst>
                  <a:ext uri="{FF2B5EF4-FFF2-40B4-BE49-F238E27FC236}">
                    <a16:creationId xmlns:a16="http://schemas.microsoft.com/office/drawing/2014/main" id="{BE390E47-B2BA-3D81-7E76-31707D40179E}"/>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4" name="Freeform 3449">
                <a:extLst>
                  <a:ext uri="{FF2B5EF4-FFF2-40B4-BE49-F238E27FC236}">
                    <a16:creationId xmlns:a16="http://schemas.microsoft.com/office/drawing/2014/main" id="{E47C6766-A5FB-16D9-0715-2235F733EFBA}"/>
                  </a:ext>
                </a:extLst>
              </p:cNvPr>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5" name="Freeform 3450">
                <a:extLst>
                  <a:ext uri="{FF2B5EF4-FFF2-40B4-BE49-F238E27FC236}">
                    <a16:creationId xmlns:a16="http://schemas.microsoft.com/office/drawing/2014/main" id="{FE38C729-B545-ABCF-192F-9A600BA26D64}"/>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6" name="Freeform 3451">
                <a:extLst>
                  <a:ext uri="{FF2B5EF4-FFF2-40B4-BE49-F238E27FC236}">
                    <a16:creationId xmlns:a16="http://schemas.microsoft.com/office/drawing/2014/main" id="{9FC050A6-9CF2-70A1-8611-A30B2C306A50}"/>
                  </a:ext>
                </a:extLst>
              </p:cNvPr>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7" name="Freeform 3452">
                <a:extLst>
                  <a:ext uri="{FF2B5EF4-FFF2-40B4-BE49-F238E27FC236}">
                    <a16:creationId xmlns:a16="http://schemas.microsoft.com/office/drawing/2014/main" id="{9251D369-EE96-2502-D664-0F5E0D7225A5}"/>
                  </a:ext>
                </a:extLst>
              </p:cNvPr>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8" name="Freeform 3453">
                <a:extLst>
                  <a:ext uri="{FF2B5EF4-FFF2-40B4-BE49-F238E27FC236}">
                    <a16:creationId xmlns:a16="http://schemas.microsoft.com/office/drawing/2014/main" id="{076369E6-08F3-4C43-F031-42ADA5A7DE6D}"/>
                  </a:ext>
                </a:extLst>
              </p:cNvPr>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49" name="Freeform 3454">
                <a:extLst>
                  <a:ext uri="{FF2B5EF4-FFF2-40B4-BE49-F238E27FC236}">
                    <a16:creationId xmlns:a16="http://schemas.microsoft.com/office/drawing/2014/main" id="{B22C8265-29BC-8EA4-458D-C9546309154A}"/>
                  </a:ext>
                </a:extLst>
              </p:cNvPr>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0" name="Freeform 3455">
                <a:extLst>
                  <a:ext uri="{FF2B5EF4-FFF2-40B4-BE49-F238E27FC236}">
                    <a16:creationId xmlns:a16="http://schemas.microsoft.com/office/drawing/2014/main" id="{918975F4-826C-E966-11EA-D5CA55128874}"/>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1" name="Freeform 3456">
                <a:extLst>
                  <a:ext uri="{FF2B5EF4-FFF2-40B4-BE49-F238E27FC236}">
                    <a16:creationId xmlns:a16="http://schemas.microsoft.com/office/drawing/2014/main" id="{E79AA20B-D9C9-815A-114C-F4DB7B204166}"/>
                  </a:ext>
                </a:extLst>
              </p:cNvPr>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2" name="Freeform 3457">
                <a:extLst>
                  <a:ext uri="{FF2B5EF4-FFF2-40B4-BE49-F238E27FC236}">
                    <a16:creationId xmlns:a16="http://schemas.microsoft.com/office/drawing/2014/main" id="{FEC1A190-DE69-F4A5-5106-583178B1A514}"/>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3" name="Freeform 3458">
                <a:extLst>
                  <a:ext uri="{FF2B5EF4-FFF2-40B4-BE49-F238E27FC236}">
                    <a16:creationId xmlns:a16="http://schemas.microsoft.com/office/drawing/2014/main" id="{7523894A-4D32-441E-7AC9-1A5E3B3E0BD5}"/>
                  </a:ext>
                </a:extLst>
              </p:cNvPr>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4" name="Freeform 3459">
                <a:extLst>
                  <a:ext uri="{FF2B5EF4-FFF2-40B4-BE49-F238E27FC236}">
                    <a16:creationId xmlns:a16="http://schemas.microsoft.com/office/drawing/2014/main" id="{32759956-15A2-BAA3-177E-A7CF6643652A}"/>
                  </a:ext>
                </a:extLst>
              </p:cNvPr>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5" name="Freeform 3460">
                <a:extLst>
                  <a:ext uri="{FF2B5EF4-FFF2-40B4-BE49-F238E27FC236}">
                    <a16:creationId xmlns:a16="http://schemas.microsoft.com/office/drawing/2014/main" id="{1EDF79A0-BC42-B547-B869-1B1CA802B8D4}"/>
                  </a:ext>
                </a:extLst>
              </p:cNvPr>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6" name="Freeform 3461">
                <a:extLst>
                  <a:ext uri="{FF2B5EF4-FFF2-40B4-BE49-F238E27FC236}">
                    <a16:creationId xmlns:a16="http://schemas.microsoft.com/office/drawing/2014/main" id="{A6FDCD5F-556F-5CE7-2CE4-BDA83014433A}"/>
                  </a:ext>
                </a:extLst>
              </p:cNvPr>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7" name="Freeform 3462">
                <a:extLst>
                  <a:ext uri="{FF2B5EF4-FFF2-40B4-BE49-F238E27FC236}">
                    <a16:creationId xmlns:a16="http://schemas.microsoft.com/office/drawing/2014/main" id="{39F2E032-57FC-E999-08ED-C6403F04CF5F}"/>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58" name="Freeform 3463">
                <a:extLst>
                  <a:ext uri="{FF2B5EF4-FFF2-40B4-BE49-F238E27FC236}">
                    <a16:creationId xmlns:a16="http://schemas.microsoft.com/office/drawing/2014/main" id="{AA263DAC-7A17-0ACE-836E-ACBE6FA3E4BE}"/>
                  </a:ext>
                </a:extLst>
              </p:cNvPr>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59" name="Freeform 3464">
                <a:extLst>
                  <a:ext uri="{FF2B5EF4-FFF2-40B4-BE49-F238E27FC236}">
                    <a16:creationId xmlns:a16="http://schemas.microsoft.com/office/drawing/2014/main" id="{0162CDF5-BD3F-1A40-2555-C62819335737}"/>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0" name="Freeform 3465">
                <a:extLst>
                  <a:ext uri="{FF2B5EF4-FFF2-40B4-BE49-F238E27FC236}">
                    <a16:creationId xmlns:a16="http://schemas.microsoft.com/office/drawing/2014/main" id="{3B2854F0-EE74-7C61-E7ED-DC7E049A6DD6}"/>
                  </a:ext>
                </a:extLst>
              </p:cNvPr>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1" name="Freeform 3466">
                <a:extLst>
                  <a:ext uri="{FF2B5EF4-FFF2-40B4-BE49-F238E27FC236}">
                    <a16:creationId xmlns:a16="http://schemas.microsoft.com/office/drawing/2014/main" id="{15E873FE-BE6D-5E80-88A1-39D6ADB06526}"/>
                  </a:ext>
                </a:extLst>
              </p:cNvPr>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2" name="Freeform 3467">
                <a:extLst>
                  <a:ext uri="{FF2B5EF4-FFF2-40B4-BE49-F238E27FC236}">
                    <a16:creationId xmlns:a16="http://schemas.microsoft.com/office/drawing/2014/main" id="{92AFD5D9-2F1E-5A40-BA0C-7CC46D9E0DDE}"/>
                  </a:ext>
                </a:extLst>
              </p:cNvPr>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3" name="Freeform 3468">
                <a:extLst>
                  <a:ext uri="{FF2B5EF4-FFF2-40B4-BE49-F238E27FC236}">
                    <a16:creationId xmlns:a16="http://schemas.microsoft.com/office/drawing/2014/main" id="{1FF8F325-A7BF-C61A-3686-FE615CED7860}"/>
                  </a:ext>
                </a:extLst>
              </p:cNvPr>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4" name="Freeform 3469">
                <a:extLst>
                  <a:ext uri="{FF2B5EF4-FFF2-40B4-BE49-F238E27FC236}">
                    <a16:creationId xmlns:a16="http://schemas.microsoft.com/office/drawing/2014/main" id="{9B34FCDB-A095-E3B3-8959-AC95253D44DE}"/>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5" name="Freeform 3470">
                <a:extLst>
                  <a:ext uri="{FF2B5EF4-FFF2-40B4-BE49-F238E27FC236}">
                    <a16:creationId xmlns:a16="http://schemas.microsoft.com/office/drawing/2014/main" id="{A14A1F92-536E-1B41-185B-3809DFC65696}"/>
                  </a:ext>
                </a:extLst>
              </p:cNvPr>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 name="Freeform 3471">
                <a:extLst>
                  <a:ext uri="{FF2B5EF4-FFF2-40B4-BE49-F238E27FC236}">
                    <a16:creationId xmlns:a16="http://schemas.microsoft.com/office/drawing/2014/main" id="{3808C6BF-7974-F84B-9B90-8CBBF6495B82}"/>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7" name="Freeform 3472">
                <a:extLst>
                  <a:ext uri="{FF2B5EF4-FFF2-40B4-BE49-F238E27FC236}">
                    <a16:creationId xmlns:a16="http://schemas.microsoft.com/office/drawing/2014/main" id="{2BC5F8C6-0280-04AA-8075-AF7352A4753A}"/>
                  </a:ext>
                </a:extLst>
              </p:cNvPr>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 name="Freeform 3473">
                <a:extLst>
                  <a:ext uri="{FF2B5EF4-FFF2-40B4-BE49-F238E27FC236}">
                    <a16:creationId xmlns:a16="http://schemas.microsoft.com/office/drawing/2014/main" id="{C1506F70-59DD-2442-B378-EE6AA21B0542}"/>
                  </a:ext>
                </a:extLst>
              </p:cNvPr>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69" name="Freeform 3474">
                <a:extLst>
                  <a:ext uri="{FF2B5EF4-FFF2-40B4-BE49-F238E27FC236}">
                    <a16:creationId xmlns:a16="http://schemas.microsoft.com/office/drawing/2014/main" id="{154022B5-D147-7396-6C9B-719FF5F31B7B}"/>
                  </a:ext>
                </a:extLst>
              </p:cNvPr>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0" name="Freeform 3475">
                <a:extLst>
                  <a:ext uri="{FF2B5EF4-FFF2-40B4-BE49-F238E27FC236}">
                    <a16:creationId xmlns:a16="http://schemas.microsoft.com/office/drawing/2014/main" id="{8AE53137-66E2-7281-C5EE-E6FAF337FAA1}"/>
                  </a:ext>
                </a:extLst>
              </p:cNvPr>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 name="Freeform 3476">
                <a:extLst>
                  <a:ext uri="{FF2B5EF4-FFF2-40B4-BE49-F238E27FC236}">
                    <a16:creationId xmlns:a16="http://schemas.microsoft.com/office/drawing/2014/main" id="{7468B1A1-AB81-3F85-2DA8-92F0214FF95F}"/>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2" name="Freeform 3477">
                <a:extLst>
                  <a:ext uri="{FF2B5EF4-FFF2-40B4-BE49-F238E27FC236}">
                    <a16:creationId xmlns:a16="http://schemas.microsoft.com/office/drawing/2014/main" id="{F64B133A-6609-BCAE-AC50-40534BF6C167}"/>
                  </a:ext>
                </a:extLst>
              </p:cNvPr>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 name="Freeform 3478">
                <a:extLst>
                  <a:ext uri="{FF2B5EF4-FFF2-40B4-BE49-F238E27FC236}">
                    <a16:creationId xmlns:a16="http://schemas.microsoft.com/office/drawing/2014/main" id="{1027E91C-4AD1-7872-B3BF-599542AB3F81}"/>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4" name="Freeform 3479">
                <a:extLst>
                  <a:ext uri="{FF2B5EF4-FFF2-40B4-BE49-F238E27FC236}">
                    <a16:creationId xmlns:a16="http://schemas.microsoft.com/office/drawing/2014/main" id="{345C9BA0-9CE1-C6D8-A5D9-55B15757AB37}"/>
                  </a:ext>
                </a:extLst>
              </p:cNvPr>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 name="Freeform 3480">
                <a:extLst>
                  <a:ext uri="{FF2B5EF4-FFF2-40B4-BE49-F238E27FC236}">
                    <a16:creationId xmlns:a16="http://schemas.microsoft.com/office/drawing/2014/main" id="{84B81ACD-3D78-47D9-0BD3-8EECEB37D70E}"/>
                  </a:ext>
                </a:extLst>
              </p:cNvPr>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6" name="Freeform 3481">
                <a:extLst>
                  <a:ext uri="{FF2B5EF4-FFF2-40B4-BE49-F238E27FC236}">
                    <a16:creationId xmlns:a16="http://schemas.microsoft.com/office/drawing/2014/main" id="{C4BB7D0C-3DC1-8A02-F554-EC74C889C0BD}"/>
                  </a:ext>
                </a:extLst>
              </p:cNvPr>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7" name="Freeform 3482">
                <a:extLst>
                  <a:ext uri="{FF2B5EF4-FFF2-40B4-BE49-F238E27FC236}">
                    <a16:creationId xmlns:a16="http://schemas.microsoft.com/office/drawing/2014/main" id="{88CB0445-F71E-40EA-6D91-E5180295C37E}"/>
                  </a:ext>
                </a:extLst>
              </p:cNvPr>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 name="Freeform 3483">
                <a:extLst>
                  <a:ext uri="{FF2B5EF4-FFF2-40B4-BE49-F238E27FC236}">
                    <a16:creationId xmlns:a16="http://schemas.microsoft.com/office/drawing/2014/main" id="{A17F6156-A6AF-DE94-AA83-EB11A15A1FEB}"/>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79" name="Freeform 3484">
                <a:extLst>
                  <a:ext uri="{FF2B5EF4-FFF2-40B4-BE49-F238E27FC236}">
                    <a16:creationId xmlns:a16="http://schemas.microsoft.com/office/drawing/2014/main" id="{3613E5BE-75A6-A1FB-4B6E-E0A2827C7AA1}"/>
                  </a:ext>
                </a:extLst>
              </p:cNvPr>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 name="Freeform 3485">
                <a:extLst>
                  <a:ext uri="{FF2B5EF4-FFF2-40B4-BE49-F238E27FC236}">
                    <a16:creationId xmlns:a16="http://schemas.microsoft.com/office/drawing/2014/main" id="{030A4D17-7F58-E255-EC54-894C0497C52A}"/>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1" name="Freeform 3486">
                <a:extLst>
                  <a:ext uri="{FF2B5EF4-FFF2-40B4-BE49-F238E27FC236}">
                    <a16:creationId xmlns:a16="http://schemas.microsoft.com/office/drawing/2014/main" id="{E3C9CFFD-8015-5CDF-F4B5-81F4753E7BBF}"/>
                  </a:ext>
                </a:extLst>
              </p:cNvPr>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 name="Freeform 3487">
                <a:extLst>
                  <a:ext uri="{FF2B5EF4-FFF2-40B4-BE49-F238E27FC236}">
                    <a16:creationId xmlns:a16="http://schemas.microsoft.com/office/drawing/2014/main" id="{CFE3801E-17F3-58A3-5ECF-09B72C4A6229}"/>
                  </a:ext>
                </a:extLst>
              </p:cNvPr>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3" name="Freeform 3488">
                <a:extLst>
                  <a:ext uri="{FF2B5EF4-FFF2-40B4-BE49-F238E27FC236}">
                    <a16:creationId xmlns:a16="http://schemas.microsoft.com/office/drawing/2014/main" id="{EF180C11-74ED-227B-933A-EF2783A1E3B7}"/>
                  </a:ext>
                </a:extLst>
              </p:cNvPr>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4" name="Freeform 3489">
                <a:extLst>
                  <a:ext uri="{FF2B5EF4-FFF2-40B4-BE49-F238E27FC236}">
                    <a16:creationId xmlns:a16="http://schemas.microsoft.com/office/drawing/2014/main" id="{EC076469-211B-8F04-419A-7264DCDD46F2}"/>
                  </a:ext>
                </a:extLst>
              </p:cNvPr>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 name="Freeform 3490">
                <a:extLst>
                  <a:ext uri="{FF2B5EF4-FFF2-40B4-BE49-F238E27FC236}">
                    <a16:creationId xmlns:a16="http://schemas.microsoft.com/office/drawing/2014/main" id="{34460F4B-EB84-831E-1099-7EFB2B3C93F8}"/>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6" name="Freeform 3491">
                <a:extLst>
                  <a:ext uri="{FF2B5EF4-FFF2-40B4-BE49-F238E27FC236}">
                    <a16:creationId xmlns:a16="http://schemas.microsoft.com/office/drawing/2014/main" id="{A6AE02DF-10AC-A0BC-CE7F-4A6A100D5C58}"/>
                  </a:ext>
                </a:extLst>
              </p:cNvPr>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 name="Freeform 3492">
                <a:extLst>
                  <a:ext uri="{FF2B5EF4-FFF2-40B4-BE49-F238E27FC236}">
                    <a16:creationId xmlns:a16="http://schemas.microsoft.com/office/drawing/2014/main" id="{C2D96F40-EFD0-057B-B05E-F3F030CBBB9F}"/>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88" name="Freeform 3493">
                <a:extLst>
                  <a:ext uri="{FF2B5EF4-FFF2-40B4-BE49-F238E27FC236}">
                    <a16:creationId xmlns:a16="http://schemas.microsoft.com/office/drawing/2014/main" id="{49835B64-7CEC-3EC5-542B-9D8AC6B8761A}"/>
                  </a:ext>
                </a:extLst>
              </p:cNvPr>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 name="Freeform 3494">
                <a:extLst>
                  <a:ext uri="{FF2B5EF4-FFF2-40B4-BE49-F238E27FC236}">
                    <a16:creationId xmlns:a16="http://schemas.microsoft.com/office/drawing/2014/main" id="{F0B0F9F6-A465-9A1F-6CEC-E4784E71BBBF}"/>
                  </a:ext>
                </a:extLst>
              </p:cNvPr>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0" name="Freeform 3495">
                <a:extLst>
                  <a:ext uri="{FF2B5EF4-FFF2-40B4-BE49-F238E27FC236}">
                    <a16:creationId xmlns:a16="http://schemas.microsoft.com/office/drawing/2014/main" id="{AAD9DFC2-44FE-A389-E8EA-ED07C054B30F}"/>
                  </a:ext>
                </a:extLst>
              </p:cNvPr>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1" name="Freeform 3496">
                <a:extLst>
                  <a:ext uri="{FF2B5EF4-FFF2-40B4-BE49-F238E27FC236}">
                    <a16:creationId xmlns:a16="http://schemas.microsoft.com/office/drawing/2014/main" id="{1E089FD4-1123-8201-10AB-23CCD11234D8}"/>
                  </a:ext>
                </a:extLst>
              </p:cNvPr>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2" name="Freeform 3497">
                <a:extLst>
                  <a:ext uri="{FF2B5EF4-FFF2-40B4-BE49-F238E27FC236}">
                    <a16:creationId xmlns:a16="http://schemas.microsoft.com/office/drawing/2014/main" id="{98BDA9E3-C66F-D70D-E0C5-1812935E4F16}"/>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3" name="Freeform 3498">
                <a:extLst>
                  <a:ext uri="{FF2B5EF4-FFF2-40B4-BE49-F238E27FC236}">
                    <a16:creationId xmlns:a16="http://schemas.microsoft.com/office/drawing/2014/main" id="{00005D75-87EC-2E5A-A669-928161E96DD1}"/>
                  </a:ext>
                </a:extLst>
              </p:cNvPr>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4" name="Freeform 3499">
                <a:extLst>
                  <a:ext uri="{FF2B5EF4-FFF2-40B4-BE49-F238E27FC236}">
                    <a16:creationId xmlns:a16="http://schemas.microsoft.com/office/drawing/2014/main" id="{21729A03-9780-B09E-F1BF-3BED3EC29D01}"/>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5" name="Freeform 3500">
                <a:extLst>
                  <a:ext uri="{FF2B5EF4-FFF2-40B4-BE49-F238E27FC236}">
                    <a16:creationId xmlns:a16="http://schemas.microsoft.com/office/drawing/2014/main" id="{4A76911A-8D1D-54B7-952C-21CCBFF8BA63}"/>
                  </a:ext>
                </a:extLst>
              </p:cNvPr>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6" name="Freeform 3501">
                <a:extLst>
                  <a:ext uri="{FF2B5EF4-FFF2-40B4-BE49-F238E27FC236}">
                    <a16:creationId xmlns:a16="http://schemas.microsoft.com/office/drawing/2014/main" id="{A3384DBE-35FE-659B-0E00-81E349FA85C9}"/>
                  </a:ext>
                </a:extLst>
              </p:cNvPr>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7" name="Freeform 3502">
                <a:extLst>
                  <a:ext uri="{FF2B5EF4-FFF2-40B4-BE49-F238E27FC236}">
                    <a16:creationId xmlns:a16="http://schemas.microsoft.com/office/drawing/2014/main" id="{CCB7AE3C-99B2-8020-D6D1-25A86EF776C1}"/>
                  </a:ext>
                </a:extLst>
              </p:cNvPr>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98" name="Freeform 3503">
                <a:extLst>
                  <a:ext uri="{FF2B5EF4-FFF2-40B4-BE49-F238E27FC236}">
                    <a16:creationId xmlns:a16="http://schemas.microsoft.com/office/drawing/2014/main" id="{9D2832FC-BA16-787D-4BF7-1F6514DF28A6}"/>
                  </a:ext>
                </a:extLst>
              </p:cNvPr>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9" name="Freeform 3504">
                <a:extLst>
                  <a:ext uri="{FF2B5EF4-FFF2-40B4-BE49-F238E27FC236}">
                    <a16:creationId xmlns:a16="http://schemas.microsoft.com/office/drawing/2014/main" id="{9E203DF5-53F9-F5B4-482E-237F3CDC4225}"/>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0" name="Freeform 3505">
                <a:extLst>
                  <a:ext uri="{FF2B5EF4-FFF2-40B4-BE49-F238E27FC236}">
                    <a16:creationId xmlns:a16="http://schemas.microsoft.com/office/drawing/2014/main" id="{B46FD583-6B51-3F55-068B-ED4C030C9813}"/>
                  </a:ext>
                </a:extLst>
              </p:cNvPr>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1" name="Freeform 3506">
                <a:extLst>
                  <a:ext uri="{FF2B5EF4-FFF2-40B4-BE49-F238E27FC236}">
                    <a16:creationId xmlns:a16="http://schemas.microsoft.com/office/drawing/2014/main" id="{CA38D1E2-0E01-FEE7-F613-E048CE1380A1}"/>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2" name="Freeform 3507">
                <a:extLst>
                  <a:ext uri="{FF2B5EF4-FFF2-40B4-BE49-F238E27FC236}">
                    <a16:creationId xmlns:a16="http://schemas.microsoft.com/office/drawing/2014/main" id="{E9055A06-90C0-EF02-384E-FFFE2F693E7A}"/>
                  </a:ext>
                </a:extLst>
              </p:cNvPr>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3" name="Freeform 3508">
                <a:extLst>
                  <a:ext uri="{FF2B5EF4-FFF2-40B4-BE49-F238E27FC236}">
                    <a16:creationId xmlns:a16="http://schemas.microsoft.com/office/drawing/2014/main" id="{5E4D82DB-B9AC-D372-D10B-C6E9220C0470}"/>
                  </a:ext>
                </a:extLst>
              </p:cNvPr>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4" name="Freeform 3509">
                <a:extLst>
                  <a:ext uri="{FF2B5EF4-FFF2-40B4-BE49-F238E27FC236}">
                    <a16:creationId xmlns:a16="http://schemas.microsoft.com/office/drawing/2014/main" id="{89594BFD-471C-085F-BA98-F21D7E073D95}"/>
                  </a:ext>
                </a:extLst>
              </p:cNvPr>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5" name="Freeform 3510">
                <a:extLst>
                  <a:ext uri="{FF2B5EF4-FFF2-40B4-BE49-F238E27FC236}">
                    <a16:creationId xmlns:a16="http://schemas.microsoft.com/office/drawing/2014/main" id="{F07407A6-C7CE-4FF8-BE5F-00F14E467709}"/>
                  </a:ext>
                </a:extLst>
              </p:cNvPr>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6" name="Freeform 3511">
                <a:extLst>
                  <a:ext uri="{FF2B5EF4-FFF2-40B4-BE49-F238E27FC236}">
                    <a16:creationId xmlns:a16="http://schemas.microsoft.com/office/drawing/2014/main" id="{A959C021-0015-5802-D06A-BCEBB622BC07}"/>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7" name="Freeform 3512">
                <a:extLst>
                  <a:ext uri="{FF2B5EF4-FFF2-40B4-BE49-F238E27FC236}">
                    <a16:creationId xmlns:a16="http://schemas.microsoft.com/office/drawing/2014/main" id="{83C804CE-E93A-348B-775D-A7E3A21F387E}"/>
                  </a:ext>
                </a:extLst>
              </p:cNvPr>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8" name="Freeform 3513">
                <a:extLst>
                  <a:ext uri="{FF2B5EF4-FFF2-40B4-BE49-F238E27FC236}">
                    <a16:creationId xmlns:a16="http://schemas.microsoft.com/office/drawing/2014/main" id="{942F8FB0-E9B3-7B5B-844C-BE73A7BA5C74}"/>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09" name="Freeform 3514">
                <a:extLst>
                  <a:ext uri="{FF2B5EF4-FFF2-40B4-BE49-F238E27FC236}">
                    <a16:creationId xmlns:a16="http://schemas.microsoft.com/office/drawing/2014/main" id="{47B7DB24-9BC6-822D-D949-8C11DB263796}"/>
                  </a:ext>
                </a:extLst>
              </p:cNvPr>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0" name="Freeform 3515">
                <a:extLst>
                  <a:ext uri="{FF2B5EF4-FFF2-40B4-BE49-F238E27FC236}">
                    <a16:creationId xmlns:a16="http://schemas.microsoft.com/office/drawing/2014/main" id="{D940AB52-7E70-647A-BBB2-045C324D2033}"/>
                  </a:ext>
                </a:extLst>
              </p:cNvPr>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1" name="Freeform 3516">
                <a:extLst>
                  <a:ext uri="{FF2B5EF4-FFF2-40B4-BE49-F238E27FC236}">
                    <a16:creationId xmlns:a16="http://schemas.microsoft.com/office/drawing/2014/main" id="{410668D9-254F-D364-CAB0-D33577D6A51C}"/>
                  </a:ext>
                </a:extLst>
              </p:cNvPr>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2" name="Freeform 3517">
                <a:extLst>
                  <a:ext uri="{FF2B5EF4-FFF2-40B4-BE49-F238E27FC236}">
                    <a16:creationId xmlns:a16="http://schemas.microsoft.com/office/drawing/2014/main" id="{E6226B1F-60BE-58C7-2A09-5FE39BA61501}"/>
                  </a:ext>
                </a:extLst>
              </p:cNvPr>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3" name="Freeform 3518">
                <a:extLst>
                  <a:ext uri="{FF2B5EF4-FFF2-40B4-BE49-F238E27FC236}">
                    <a16:creationId xmlns:a16="http://schemas.microsoft.com/office/drawing/2014/main" id="{24B0B294-A856-6AA9-E5F9-5799DFDE0B67}"/>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4" name="Freeform 3519">
                <a:extLst>
                  <a:ext uri="{FF2B5EF4-FFF2-40B4-BE49-F238E27FC236}">
                    <a16:creationId xmlns:a16="http://schemas.microsoft.com/office/drawing/2014/main" id="{6E815DF1-98F9-EE69-D026-3E9712751E5A}"/>
                  </a:ext>
                </a:extLst>
              </p:cNvPr>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5" name="Freeform 3520">
                <a:extLst>
                  <a:ext uri="{FF2B5EF4-FFF2-40B4-BE49-F238E27FC236}">
                    <a16:creationId xmlns:a16="http://schemas.microsoft.com/office/drawing/2014/main" id="{D1A6E14E-8B89-50B0-B039-A8D83EA902D9}"/>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6" name="Freeform 3521">
                <a:extLst>
                  <a:ext uri="{FF2B5EF4-FFF2-40B4-BE49-F238E27FC236}">
                    <a16:creationId xmlns:a16="http://schemas.microsoft.com/office/drawing/2014/main" id="{4030D2ED-933D-D329-ABE2-3BCEC1D58D11}"/>
                  </a:ext>
                </a:extLst>
              </p:cNvPr>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7" name="Freeform 3522">
                <a:extLst>
                  <a:ext uri="{FF2B5EF4-FFF2-40B4-BE49-F238E27FC236}">
                    <a16:creationId xmlns:a16="http://schemas.microsoft.com/office/drawing/2014/main" id="{A2E29BDB-1A45-1479-D1DE-A5120CFABC97}"/>
                  </a:ext>
                </a:extLst>
              </p:cNvPr>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8" name="Freeform 3523">
                <a:extLst>
                  <a:ext uri="{FF2B5EF4-FFF2-40B4-BE49-F238E27FC236}">
                    <a16:creationId xmlns:a16="http://schemas.microsoft.com/office/drawing/2014/main" id="{91BCCEE7-21A6-57F7-45B5-9DB5F2E426CC}"/>
                  </a:ext>
                </a:extLst>
              </p:cNvPr>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19" name="Freeform 3524">
                <a:extLst>
                  <a:ext uri="{FF2B5EF4-FFF2-40B4-BE49-F238E27FC236}">
                    <a16:creationId xmlns:a16="http://schemas.microsoft.com/office/drawing/2014/main" id="{CB7F1D77-AED4-7BCE-988B-2CF6C999D203}"/>
                  </a:ext>
                </a:extLst>
              </p:cNvPr>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0" name="Freeform 3525">
                <a:extLst>
                  <a:ext uri="{FF2B5EF4-FFF2-40B4-BE49-F238E27FC236}">
                    <a16:creationId xmlns:a16="http://schemas.microsoft.com/office/drawing/2014/main" id="{DA836F66-7DFD-7A01-4EF5-BE1C2D4489C6}"/>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1" name="Freeform 3526">
                <a:extLst>
                  <a:ext uri="{FF2B5EF4-FFF2-40B4-BE49-F238E27FC236}">
                    <a16:creationId xmlns:a16="http://schemas.microsoft.com/office/drawing/2014/main" id="{85DF973C-B447-4225-9977-C08CD96FD83A}"/>
                  </a:ext>
                </a:extLst>
              </p:cNvPr>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2" name="Freeform 3527">
                <a:extLst>
                  <a:ext uri="{FF2B5EF4-FFF2-40B4-BE49-F238E27FC236}">
                    <a16:creationId xmlns:a16="http://schemas.microsoft.com/office/drawing/2014/main" id="{023397F0-2441-AE83-1173-F40E36DD5209}"/>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3" name="Freeform 3528">
                <a:extLst>
                  <a:ext uri="{FF2B5EF4-FFF2-40B4-BE49-F238E27FC236}">
                    <a16:creationId xmlns:a16="http://schemas.microsoft.com/office/drawing/2014/main" id="{E1777751-0388-FECB-EB1E-87E954AE6513}"/>
                  </a:ext>
                </a:extLst>
              </p:cNvPr>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4" name="Freeform 3529">
                <a:extLst>
                  <a:ext uri="{FF2B5EF4-FFF2-40B4-BE49-F238E27FC236}">
                    <a16:creationId xmlns:a16="http://schemas.microsoft.com/office/drawing/2014/main" id="{9067C362-B0BB-3D7A-33FA-F393101B5413}"/>
                  </a:ext>
                </a:extLst>
              </p:cNvPr>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5" name="Freeform 3530">
                <a:extLst>
                  <a:ext uri="{FF2B5EF4-FFF2-40B4-BE49-F238E27FC236}">
                    <a16:creationId xmlns:a16="http://schemas.microsoft.com/office/drawing/2014/main" id="{40601D6D-E90D-E139-7B1A-423B5602D48C}"/>
                  </a:ext>
                </a:extLst>
              </p:cNvPr>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6" name="Freeform 3531">
                <a:extLst>
                  <a:ext uri="{FF2B5EF4-FFF2-40B4-BE49-F238E27FC236}">
                    <a16:creationId xmlns:a16="http://schemas.microsoft.com/office/drawing/2014/main" id="{1E62FED8-5EEA-2EFC-780B-B068C3FBA8AA}"/>
                  </a:ext>
                </a:extLst>
              </p:cNvPr>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7" name="Freeform 3532">
                <a:extLst>
                  <a:ext uri="{FF2B5EF4-FFF2-40B4-BE49-F238E27FC236}">
                    <a16:creationId xmlns:a16="http://schemas.microsoft.com/office/drawing/2014/main" id="{55642B28-47BE-683D-37DF-DD484D42CA49}"/>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28" name="Freeform 3533">
                <a:extLst>
                  <a:ext uri="{FF2B5EF4-FFF2-40B4-BE49-F238E27FC236}">
                    <a16:creationId xmlns:a16="http://schemas.microsoft.com/office/drawing/2014/main" id="{570DCA52-0EF3-7FD9-63B2-CAD0CE61C601}"/>
                  </a:ext>
                </a:extLst>
              </p:cNvPr>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9" name="Freeform 3534">
                <a:extLst>
                  <a:ext uri="{FF2B5EF4-FFF2-40B4-BE49-F238E27FC236}">
                    <a16:creationId xmlns:a16="http://schemas.microsoft.com/office/drawing/2014/main" id="{4D87C651-7644-0EBD-A4B4-531AE0C3BBB0}"/>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0" name="Freeform 3535">
                <a:extLst>
                  <a:ext uri="{FF2B5EF4-FFF2-40B4-BE49-F238E27FC236}">
                    <a16:creationId xmlns:a16="http://schemas.microsoft.com/office/drawing/2014/main" id="{A9004FE0-735B-5001-BBEF-D66D2E5E934D}"/>
                  </a:ext>
                </a:extLst>
              </p:cNvPr>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1" name="Freeform 3536">
                <a:extLst>
                  <a:ext uri="{FF2B5EF4-FFF2-40B4-BE49-F238E27FC236}">
                    <a16:creationId xmlns:a16="http://schemas.microsoft.com/office/drawing/2014/main" id="{7334CCA0-02A6-FCEE-A7BF-2529A313E4E6}"/>
                  </a:ext>
                </a:extLst>
              </p:cNvPr>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2" name="Freeform 3537">
                <a:extLst>
                  <a:ext uri="{FF2B5EF4-FFF2-40B4-BE49-F238E27FC236}">
                    <a16:creationId xmlns:a16="http://schemas.microsoft.com/office/drawing/2014/main" id="{B39272D4-0910-8DB2-64ED-E6CCAC189011}"/>
                  </a:ext>
                </a:extLst>
              </p:cNvPr>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3" name="Freeform 3538">
                <a:extLst>
                  <a:ext uri="{FF2B5EF4-FFF2-40B4-BE49-F238E27FC236}">
                    <a16:creationId xmlns:a16="http://schemas.microsoft.com/office/drawing/2014/main" id="{523819CB-FB80-A951-68C8-F9A9E041E0F9}"/>
                  </a:ext>
                </a:extLst>
              </p:cNvPr>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4" name="Freeform 3539">
                <a:extLst>
                  <a:ext uri="{FF2B5EF4-FFF2-40B4-BE49-F238E27FC236}">
                    <a16:creationId xmlns:a16="http://schemas.microsoft.com/office/drawing/2014/main" id="{9BF21B96-D21C-D07F-B6BB-2A08E5D7454E}"/>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5" name="Freeform 3540">
                <a:extLst>
                  <a:ext uri="{FF2B5EF4-FFF2-40B4-BE49-F238E27FC236}">
                    <a16:creationId xmlns:a16="http://schemas.microsoft.com/office/drawing/2014/main" id="{111FC0FD-4125-741D-7E2D-1A87F38ACEED}"/>
                  </a:ext>
                </a:extLst>
              </p:cNvPr>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6" name="Freeform 3541">
                <a:extLst>
                  <a:ext uri="{FF2B5EF4-FFF2-40B4-BE49-F238E27FC236}">
                    <a16:creationId xmlns:a16="http://schemas.microsoft.com/office/drawing/2014/main" id="{EB345F5B-443D-4A39-DC03-0408DCF50A45}"/>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7" name="Freeform 3542">
                <a:extLst>
                  <a:ext uri="{FF2B5EF4-FFF2-40B4-BE49-F238E27FC236}">
                    <a16:creationId xmlns:a16="http://schemas.microsoft.com/office/drawing/2014/main" id="{4871F411-99FB-ADCB-7C03-186623193CE6}"/>
                  </a:ext>
                </a:extLst>
              </p:cNvPr>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8" name="Freeform 3543">
                <a:extLst>
                  <a:ext uri="{FF2B5EF4-FFF2-40B4-BE49-F238E27FC236}">
                    <a16:creationId xmlns:a16="http://schemas.microsoft.com/office/drawing/2014/main" id="{DBA62D9D-BB01-23DF-9036-720AED827CFF}"/>
                  </a:ext>
                </a:extLst>
              </p:cNvPr>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39" name="Freeform 3544">
                <a:extLst>
                  <a:ext uri="{FF2B5EF4-FFF2-40B4-BE49-F238E27FC236}">
                    <a16:creationId xmlns:a16="http://schemas.microsoft.com/office/drawing/2014/main" id="{D01DC861-CE28-10F1-B84E-329739FCF87A}"/>
                  </a:ext>
                </a:extLst>
              </p:cNvPr>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0" name="Freeform 3545">
                <a:extLst>
                  <a:ext uri="{FF2B5EF4-FFF2-40B4-BE49-F238E27FC236}">
                    <a16:creationId xmlns:a16="http://schemas.microsoft.com/office/drawing/2014/main" id="{AAEF1962-67E8-E065-1F65-617A848C05FE}"/>
                  </a:ext>
                </a:extLst>
              </p:cNvPr>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1" name="Freeform 3546">
                <a:extLst>
                  <a:ext uri="{FF2B5EF4-FFF2-40B4-BE49-F238E27FC236}">
                    <a16:creationId xmlns:a16="http://schemas.microsoft.com/office/drawing/2014/main" id="{8768976D-E157-887A-7826-E02CD0C4343B}"/>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2" name="Freeform 3547">
                <a:extLst>
                  <a:ext uri="{FF2B5EF4-FFF2-40B4-BE49-F238E27FC236}">
                    <a16:creationId xmlns:a16="http://schemas.microsoft.com/office/drawing/2014/main" id="{91165374-73E6-2B74-47DD-8E22E1CAF2C8}"/>
                  </a:ext>
                </a:extLst>
              </p:cNvPr>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3" name="Freeform 3548">
                <a:extLst>
                  <a:ext uri="{FF2B5EF4-FFF2-40B4-BE49-F238E27FC236}">
                    <a16:creationId xmlns:a16="http://schemas.microsoft.com/office/drawing/2014/main" id="{2F10E1CD-7B2D-4720-9E6E-31C5B423EBEB}"/>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4" name="Freeform 3549">
                <a:extLst>
                  <a:ext uri="{FF2B5EF4-FFF2-40B4-BE49-F238E27FC236}">
                    <a16:creationId xmlns:a16="http://schemas.microsoft.com/office/drawing/2014/main" id="{5F17DDB5-A9B8-37B0-D676-4E1E9E6A87E6}"/>
                  </a:ext>
                </a:extLst>
              </p:cNvPr>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5" name="Freeform 3550">
                <a:extLst>
                  <a:ext uri="{FF2B5EF4-FFF2-40B4-BE49-F238E27FC236}">
                    <a16:creationId xmlns:a16="http://schemas.microsoft.com/office/drawing/2014/main" id="{33F6619B-5D43-500C-6700-6F494D2B4F10}"/>
                  </a:ext>
                </a:extLst>
              </p:cNvPr>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6" name="Freeform 3551">
                <a:extLst>
                  <a:ext uri="{FF2B5EF4-FFF2-40B4-BE49-F238E27FC236}">
                    <a16:creationId xmlns:a16="http://schemas.microsoft.com/office/drawing/2014/main" id="{889CA401-CA57-1D6F-6166-34CDB8465F74}"/>
                  </a:ext>
                </a:extLst>
              </p:cNvPr>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7" name="Freeform 3552">
                <a:extLst>
                  <a:ext uri="{FF2B5EF4-FFF2-40B4-BE49-F238E27FC236}">
                    <a16:creationId xmlns:a16="http://schemas.microsoft.com/office/drawing/2014/main" id="{C7440F5C-BDCF-0E10-1A14-C14AD7AAFCBA}"/>
                  </a:ext>
                </a:extLst>
              </p:cNvPr>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8" name="Freeform 3553">
                <a:extLst>
                  <a:ext uri="{FF2B5EF4-FFF2-40B4-BE49-F238E27FC236}">
                    <a16:creationId xmlns:a16="http://schemas.microsoft.com/office/drawing/2014/main" id="{7F91DECB-A653-ECC0-EAC8-81D85DE57749}"/>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49" name="Freeform 3554">
                <a:extLst>
                  <a:ext uri="{FF2B5EF4-FFF2-40B4-BE49-F238E27FC236}">
                    <a16:creationId xmlns:a16="http://schemas.microsoft.com/office/drawing/2014/main" id="{2932EE91-AE3D-E1DA-BDFE-4046CF380278}"/>
                  </a:ext>
                </a:extLst>
              </p:cNvPr>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0" name="Freeform 3555">
                <a:extLst>
                  <a:ext uri="{FF2B5EF4-FFF2-40B4-BE49-F238E27FC236}">
                    <a16:creationId xmlns:a16="http://schemas.microsoft.com/office/drawing/2014/main" id="{C825679C-30BE-1659-3AD9-2EE9EBDF6ADC}"/>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851" name="Freeform 3556">
                <a:extLst>
                  <a:ext uri="{FF2B5EF4-FFF2-40B4-BE49-F238E27FC236}">
                    <a16:creationId xmlns:a16="http://schemas.microsoft.com/office/drawing/2014/main" id="{A1DF8D80-5E4A-32EE-4E85-342FE53DE3D1}"/>
                  </a:ext>
                </a:extLst>
              </p:cNvPr>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2" name="Rectangle 3557">
                <a:extLst>
                  <a:ext uri="{FF2B5EF4-FFF2-40B4-BE49-F238E27FC236}">
                    <a16:creationId xmlns:a16="http://schemas.microsoft.com/office/drawing/2014/main" id="{2616E30B-4234-C995-1895-E8EFB0F1902C}"/>
                  </a:ext>
                </a:extLst>
              </p:cNvPr>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2" name="Group 3558">
              <a:extLst>
                <a:ext uri="{FF2B5EF4-FFF2-40B4-BE49-F238E27FC236}">
                  <a16:creationId xmlns:a16="http://schemas.microsoft.com/office/drawing/2014/main" id="{4B4757C1-4BD1-2CC1-E010-A74CA43CC5E5}"/>
                </a:ext>
              </a:extLst>
            </p:cNvPr>
            <p:cNvGrpSpPr>
              <a:grpSpLocks/>
            </p:cNvGrpSpPr>
            <p:nvPr/>
          </p:nvGrpSpPr>
          <p:grpSpPr bwMode="auto">
            <a:xfrm>
              <a:off x="1691" y="1610"/>
              <a:ext cx="125" cy="823"/>
              <a:chOff x="1595" y="1514"/>
              <a:chExt cx="125" cy="823"/>
            </a:xfrm>
          </p:grpSpPr>
          <p:sp>
            <p:nvSpPr>
              <p:cNvPr id="2648" name="Freeform 3559">
                <a:extLst>
                  <a:ext uri="{FF2B5EF4-FFF2-40B4-BE49-F238E27FC236}">
                    <a16:creationId xmlns:a16="http://schemas.microsoft.com/office/drawing/2014/main" id="{DC14FA07-3ED3-2DAD-26D0-388C1A6D4699}"/>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49" name="Freeform 3560">
                <a:extLst>
                  <a:ext uri="{FF2B5EF4-FFF2-40B4-BE49-F238E27FC236}">
                    <a16:creationId xmlns:a16="http://schemas.microsoft.com/office/drawing/2014/main" id="{978A2085-3E70-3855-20A9-8A8C0F5CE21E}"/>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0" name="Freeform 3561">
                <a:extLst>
                  <a:ext uri="{FF2B5EF4-FFF2-40B4-BE49-F238E27FC236}">
                    <a16:creationId xmlns:a16="http://schemas.microsoft.com/office/drawing/2014/main" id="{9B36B77E-509B-09B1-A3F3-8A69E2BB528B}"/>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1" name="Freeform 3562">
                <a:extLst>
                  <a:ext uri="{FF2B5EF4-FFF2-40B4-BE49-F238E27FC236}">
                    <a16:creationId xmlns:a16="http://schemas.microsoft.com/office/drawing/2014/main" id="{36636C9F-24FD-4AE8-6F48-7B1AAF30D034}"/>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2" name="Freeform 3563">
                <a:extLst>
                  <a:ext uri="{FF2B5EF4-FFF2-40B4-BE49-F238E27FC236}">
                    <a16:creationId xmlns:a16="http://schemas.microsoft.com/office/drawing/2014/main" id="{210D2E1A-EC87-E678-86D6-BD02D66B55A6}"/>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3" name="Freeform 3564">
                <a:extLst>
                  <a:ext uri="{FF2B5EF4-FFF2-40B4-BE49-F238E27FC236}">
                    <a16:creationId xmlns:a16="http://schemas.microsoft.com/office/drawing/2014/main" id="{ED968E65-F219-C7E5-1E11-2E042FA42761}"/>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4" name="Freeform 3565">
                <a:extLst>
                  <a:ext uri="{FF2B5EF4-FFF2-40B4-BE49-F238E27FC236}">
                    <a16:creationId xmlns:a16="http://schemas.microsoft.com/office/drawing/2014/main" id="{3F6F6799-3AED-723C-2300-D1E3FD65C275}"/>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5" name="Freeform 3566">
                <a:extLst>
                  <a:ext uri="{FF2B5EF4-FFF2-40B4-BE49-F238E27FC236}">
                    <a16:creationId xmlns:a16="http://schemas.microsoft.com/office/drawing/2014/main" id="{97DBBD56-34B9-DC64-D8BD-CBBD98E4D281}"/>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6" name="Freeform 3567">
                <a:extLst>
                  <a:ext uri="{FF2B5EF4-FFF2-40B4-BE49-F238E27FC236}">
                    <a16:creationId xmlns:a16="http://schemas.microsoft.com/office/drawing/2014/main" id="{ED8D56D4-D8EF-C711-5FB4-1E42977FF904}"/>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7" name="Freeform 3568">
                <a:extLst>
                  <a:ext uri="{FF2B5EF4-FFF2-40B4-BE49-F238E27FC236}">
                    <a16:creationId xmlns:a16="http://schemas.microsoft.com/office/drawing/2014/main" id="{4056B58A-3168-57EC-A971-4082CDA0E672}"/>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8" name="Freeform 3569">
                <a:extLst>
                  <a:ext uri="{FF2B5EF4-FFF2-40B4-BE49-F238E27FC236}">
                    <a16:creationId xmlns:a16="http://schemas.microsoft.com/office/drawing/2014/main" id="{5E62E159-30C3-E7C1-3814-6522BE78CF56}"/>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59" name="Freeform 3570">
                <a:extLst>
                  <a:ext uri="{FF2B5EF4-FFF2-40B4-BE49-F238E27FC236}">
                    <a16:creationId xmlns:a16="http://schemas.microsoft.com/office/drawing/2014/main" id="{2A339783-24A5-305A-9C27-3FC749D7DD02}"/>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0" name="Freeform 3571">
                <a:extLst>
                  <a:ext uri="{FF2B5EF4-FFF2-40B4-BE49-F238E27FC236}">
                    <a16:creationId xmlns:a16="http://schemas.microsoft.com/office/drawing/2014/main" id="{6280C8C1-B668-EBDA-6309-0A918A2A5E2D}"/>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1" name="Freeform 3572">
                <a:extLst>
                  <a:ext uri="{FF2B5EF4-FFF2-40B4-BE49-F238E27FC236}">
                    <a16:creationId xmlns:a16="http://schemas.microsoft.com/office/drawing/2014/main" id="{E8DD5F1F-640A-D98A-92CD-98896650A0E5}"/>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 name="Freeform 3573">
                <a:extLst>
                  <a:ext uri="{FF2B5EF4-FFF2-40B4-BE49-F238E27FC236}">
                    <a16:creationId xmlns:a16="http://schemas.microsoft.com/office/drawing/2014/main" id="{E57CB862-CF1C-6FEC-1723-17D47417D7D9}"/>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3" name="Freeform 3574">
                <a:extLst>
                  <a:ext uri="{FF2B5EF4-FFF2-40B4-BE49-F238E27FC236}">
                    <a16:creationId xmlns:a16="http://schemas.microsoft.com/office/drawing/2014/main" id="{CE77AF4B-A2D3-D664-ABE1-4C48F3BF0B9E}"/>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4" name="Freeform 3575">
                <a:extLst>
                  <a:ext uri="{FF2B5EF4-FFF2-40B4-BE49-F238E27FC236}">
                    <a16:creationId xmlns:a16="http://schemas.microsoft.com/office/drawing/2014/main" id="{F8C7C6E3-EC42-1447-0D3A-6BA40692C45A}"/>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 name="Freeform 3576">
                <a:extLst>
                  <a:ext uri="{FF2B5EF4-FFF2-40B4-BE49-F238E27FC236}">
                    <a16:creationId xmlns:a16="http://schemas.microsoft.com/office/drawing/2014/main" id="{6FCA4D09-4160-1467-2B56-EFC7AF1953BA}"/>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6" name="Freeform 3577">
                <a:extLst>
                  <a:ext uri="{FF2B5EF4-FFF2-40B4-BE49-F238E27FC236}">
                    <a16:creationId xmlns:a16="http://schemas.microsoft.com/office/drawing/2014/main" id="{E1201418-697F-9075-EB66-730E404651D6}"/>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 name="Freeform 3578">
                <a:extLst>
                  <a:ext uri="{FF2B5EF4-FFF2-40B4-BE49-F238E27FC236}">
                    <a16:creationId xmlns:a16="http://schemas.microsoft.com/office/drawing/2014/main" id="{EEF8D684-3A7F-CE39-0047-EA93678C4129}"/>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68" name="Freeform 3579">
                <a:extLst>
                  <a:ext uri="{FF2B5EF4-FFF2-40B4-BE49-F238E27FC236}">
                    <a16:creationId xmlns:a16="http://schemas.microsoft.com/office/drawing/2014/main" id="{AB360CB9-47C8-C581-F08C-452F91F0D031}"/>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9" name="Freeform 3580">
                <a:extLst>
                  <a:ext uri="{FF2B5EF4-FFF2-40B4-BE49-F238E27FC236}">
                    <a16:creationId xmlns:a16="http://schemas.microsoft.com/office/drawing/2014/main" id="{C560AF46-DA2C-5F79-DDC9-F01587AAD773}"/>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0" name="Freeform 3581">
                <a:extLst>
                  <a:ext uri="{FF2B5EF4-FFF2-40B4-BE49-F238E27FC236}">
                    <a16:creationId xmlns:a16="http://schemas.microsoft.com/office/drawing/2014/main" id="{F0355130-DB3E-0424-A338-157055D3C287}"/>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1" name="Freeform 3582">
                <a:extLst>
                  <a:ext uri="{FF2B5EF4-FFF2-40B4-BE49-F238E27FC236}">
                    <a16:creationId xmlns:a16="http://schemas.microsoft.com/office/drawing/2014/main" id="{047753DF-DDA0-5415-7C44-2341458DA196}"/>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2" name="Freeform 3583">
                <a:extLst>
                  <a:ext uri="{FF2B5EF4-FFF2-40B4-BE49-F238E27FC236}">
                    <a16:creationId xmlns:a16="http://schemas.microsoft.com/office/drawing/2014/main" id="{5690F198-8A93-957A-9202-82363D6289F0}"/>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3" name="Freeform 3584">
                <a:extLst>
                  <a:ext uri="{FF2B5EF4-FFF2-40B4-BE49-F238E27FC236}">
                    <a16:creationId xmlns:a16="http://schemas.microsoft.com/office/drawing/2014/main" id="{9E66C10B-2E6C-1876-6203-5A06BD0DE631}"/>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4" name="Freeform 3585">
                <a:extLst>
                  <a:ext uri="{FF2B5EF4-FFF2-40B4-BE49-F238E27FC236}">
                    <a16:creationId xmlns:a16="http://schemas.microsoft.com/office/drawing/2014/main" id="{F53AE0F1-B99B-B072-26F1-D6F97F99113B}"/>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5" name="Freeform 3586">
                <a:extLst>
                  <a:ext uri="{FF2B5EF4-FFF2-40B4-BE49-F238E27FC236}">
                    <a16:creationId xmlns:a16="http://schemas.microsoft.com/office/drawing/2014/main" id="{37E1BCED-0873-F00C-A3EF-776541C22D46}"/>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6" name="Freeform 3587">
                <a:extLst>
                  <a:ext uri="{FF2B5EF4-FFF2-40B4-BE49-F238E27FC236}">
                    <a16:creationId xmlns:a16="http://schemas.microsoft.com/office/drawing/2014/main" id="{5464B23E-F278-F906-9F04-9820FE2E18BC}"/>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7" name="Freeform 3588">
                <a:extLst>
                  <a:ext uri="{FF2B5EF4-FFF2-40B4-BE49-F238E27FC236}">
                    <a16:creationId xmlns:a16="http://schemas.microsoft.com/office/drawing/2014/main" id="{1C142BD1-CF18-2908-B83C-383ABBC8CE2C}"/>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78" name="Freeform 3589">
                <a:extLst>
                  <a:ext uri="{FF2B5EF4-FFF2-40B4-BE49-F238E27FC236}">
                    <a16:creationId xmlns:a16="http://schemas.microsoft.com/office/drawing/2014/main" id="{89945A6E-4116-1AAB-5213-8B524C5E67E6}"/>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9" name="Freeform 3590">
                <a:extLst>
                  <a:ext uri="{FF2B5EF4-FFF2-40B4-BE49-F238E27FC236}">
                    <a16:creationId xmlns:a16="http://schemas.microsoft.com/office/drawing/2014/main" id="{2E5A972F-CB9A-9A7C-8C3E-4DDD07967553}"/>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0" name="Freeform 3591">
                <a:extLst>
                  <a:ext uri="{FF2B5EF4-FFF2-40B4-BE49-F238E27FC236}">
                    <a16:creationId xmlns:a16="http://schemas.microsoft.com/office/drawing/2014/main" id="{FC0E0C01-86B4-029A-FB9F-91B7214048CC}"/>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1" name="Freeform 3592">
                <a:extLst>
                  <a:ext uri="{FF2B5EF4-FFF2-40B4-BE49-F238E27FC236}">
                    <a16:creationId xmlns:a16="http://schemas.microsoft.com/office/drawing/2014/main" id="{7FAA8577-78FC-A63B-C62D-D630921F5763}"/>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2" name="Freeform 3593">
                <a:extLst>
                  <a:ext uri="{FF2B5EF4-FFF2-40B4-BE49-F238E27FC236}">
                    <a16:creationId xmlns:a16="http://schemas.microsoft.com/office/drawing/2014/main" id="{88404E4E-D8A6-A9DD-5488-0029A96D68B9}"/>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3" name="Freeform 3594">
                <a:extLst>
                  <a:ext uri="{FF2B5EF4-FFF2-40B4-BE49-F238E27FC236}">
                    <a16:creationId xmlns:a16="http://schemas.microsoft.com/office/drawing/2014/main" id="{AC5F77DD-269B-59FE-F2FB-32FC39C9300C}"/>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4" name="Freeform 3595">
                <a:extLst>
                  <a:ext uri="{FF2B5EF4-FFF2-40B4-BE49-F238E27FC236}">
                    <a16:creationId xmlns:a16="http://schemas.microsoft.com/office/drawing/2014/main" id="{B6A52986-32BE-DE16-05A0-282D85C391A1}"/>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5" name="Freeform 3596">
                <a:extLst>
                  <a:ext uri="{FF2B5EF4-FFF2-40B4-BE49-F238E27FC236}">
                    <a16:creationId xmlns:a16="http://schemas.microsoft.com/office/drawing/2014/main" id="{9E9FCDC1-49BD-EF0B-F7DB-1690D9F6F5BD}"/>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6" name="Freeform 3597">
                <a:extLst>
                  <a:ext uri="{FF2B5EF4-FFF2-40B4-BE49-F238E27FC236}">
                    <a16:creationId xmlns:a16="http://schemas.microsoft.com/office/drawing/2014/main" id="{0566C840-4618-A523-CE13-28702248BC50}"/>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7" name="Freeform 3598">
                <a:extLst>
                  <a:ext uri="{FF2B5EF4-FFF2-40B4-BE49-F238E27FC236}">
                    <a16:creationId xmlns:a16="http://schemas.microsoft.com/office/drawing/2014/main" id="{17AEE61F-8339-817F-B63A-94EED080CD0D}"/>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88" name="Freeform 3599">
                <a:extLst>
                  <a:ext uri="{FF2B5EF4-FFF2-40B4-BE49-F238E27FC236}">
                    <a16:creationId xmlns:a16="http://schemas.microsoft.com/office/drawing/2014/main" id="{DE39DDBC-ABEA-DF57-41B5-463913A404EA}"/>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89" name="Freeform 3600">
                <a:extLst>
                  <a:ext uri="{FF2B5EF4-FFF2-40B4-BE49-F238E27FC236}">
                    <a16:creationId xmlns:a16="http://schemas.microsoft.com/office/drawing/2014/main" id="{52237A56-1DB4-20DD-AFC7-1DDE6198CC2C}"/>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0" name="Freeform 3601">
                <a:extLst>
                  <a:ext uri="{FF2B5EF4-FFF2-40B4-BE49-F238E27FC236}">
                    <a16:creationId xmlns:a16="http://schemas.microsoft.com/office/drawing/2014/main" id="{AFFF9782-24AD-1F19-248C-00D5E363AC52}"/>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1" name="Freeform 3602">
                <a:extLst>
                  <a:ext uri="{FF2B5EF4-FFF2-40B4-BE49-F238E27FC236}">
                    <a16:creationId xmlns:a16="http://schemas.microsoft.com/office/drawing/2014/main" id="{FCA519BD-16FF-4B81-0D7F-9386EB26EEFE}"/>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2" name="Freeform 3603">
                <a:extLst>
                  <a:ext uri="{FF2B5EF4-FFF2-40B4-BE49-F238E27FC236}">
                    <a16:creationId xmlns:a16="http://schemas.microsoft.com/office/drawing/2014/main" id="{63C87A39-8B6B-1565-2C01-FAE7FA0F9769}"/>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 name="Freeform 3604">
                <a:extLst>
                  <a:ext uri="{FF2B5EF4-FFF2-40B4-BE49-F238E27FC236}">
                    <a16:creationId xmlns:a16="http://schemas.microsoft.com/office/drawing/2014/main" id="{1ADA60B5-AA3B-E5B7-11E3-060952DDC14E}"/>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4" name="Freeform 3605">
                <a:extLst>
                  <a:ext uri="{FF2B5EF4-FFF2-40B4-BE49-F238E27FC236}">
                    <a16:creationId xmlns:a16="http://schemas.microsoft.com/office/drawing/2014/main" id="{E5DB2870-3008-36EF-43D7-A59439B8E3A9}"/>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5" name="Freeform 3606">
                <a:extLst>
                  <a:ext uri="{FF2B5EF4-FFF2-40B4-BE49-F238E27FC236}">
                    <a16:creationId xmlns:a16="http://schemas.microsoft.com/office/drawing/2014/main" id="{2903A69A-8315-0030-2C11-AF4542FCAEC6}"/>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6" name="Freeform 3607">
                <a:extLst>
                  <a:ext uri="{FF2B5EF4-FFF2-40B4-BE49-F238E27FC236}">
                    <a16:creationId xmlns:a16="http://schemas.microsoft.com/office/drawing/2014/main" id="{8BA9F3DE-9F9F-ABD7-798D-2CDDB035C98F}"/>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7" name="Freeform 3608">
                <a:extLst>
                  <a:ext uri="{FF2B5EF4-FFF2-40B4-BE49-F238E27FC236}">
                    <a16:creationId xmlns:a16="http://schemas.microsoft.com/office/drawing/2014/main" id="{BCB4007A-AFE5-6394-B58E-83F1E8CB7534}"/>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8" name="Freeform 3609">
                <a:extLst>
                  <a:ext uri="{FF2B5EF4-FFF2-40B4-BE49-F238E27FC236}">
                    <a16:creationId xmlns:a16="http://schemas.microsoft.com/office/drawing/2014/main" id="{80DA301B-4E18-09DE-FAA4-017E4C677A07}"/>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99" name="Freeform 3610">
                <a:extLst>
                  <a:ext uri="{FF2B5EF4-FFF2-40B4-BE49-F238E27FC236}">
                    <a16:creationId xmlns:a16="http://schemas.microsoft.com/office/drawing/2014/main" id="{F00C6945-AADA-ACC1-C10A-F651078E187E}"/>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0" name="Freeform 3611">
                <a:extLst>
                  <a:ext uri="{FF2B5EF4-FFF2-40B4-BE49-F238E27FC236}">
                    <a16:creationId xmlns:a16="http://schemas.microsoft.com/office/drawing/2014/main" id="{C3E8FE32-CF63-0636-C6C7-AAE258B52F20}"/>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01" name="Freeform 3612">
                <a:extLst>
                  <a:ext uri="{FF2B5EF4-FFF2-40B4-BE49-F238E27FC236}">
                    <a16:creationId xmlns:a16="http://schemas.microsoft.com/office/drawing/2014/main" id="{A116984B-FD4C-AC9D-E192-78610E2F83F6}"/>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2" name="Freeform 3613">
                <a:extLst>
                  <a:ext uri="{FF2B5EF4-FFF2-40B4-BE49-F238E27FC236}">
                    <a16:creationId xmlns:a16="http://schemas.microsoft.com/office/drawing/2014/main" id="{D003B71B-180E-5BCD-0C68-B4DD9A06F125}"/>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03" name="Freeform 3614">
                <a:extLst>
                  <a:ext uri="{FF2B5EF4-FFF2-40B4-BE49-F238E27FC236}">
                    <a16:creationId xmlns:a16="http://schemas.microsoft.com/office/drawing/2014/main" id="{F0D6874C-3006-58DA-5C28-FD685A3F0624}"/>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4" name="Freeform 3615">
                <a:extLst>
                  <a:ext uri="{FF2B5EF4-FFF2-40B4-BE49-F238E27FC236}">
                    <a16:creationId xmlns:a16="http://schemas.microsoft.com/office/drawing/2014/main" id="{C1263872-8FB1-6A32-7C75-05B2E91C838C}"/>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05" name="Freeform 3616">
                <a:extLst>
                  <a:ext uri="{FF2B5EF4-FFF2-40B4-BE49-F238E27FC236}">
                    <a16:creationId xmlns:a16="http://schemas.microsoft.com/office/drawing/2014/main" id="{A0308AC7-0842-8EFA-CB51-F516305E5C9B}"/>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06" name="Freeform 3617">
                <a:extLst>
                  <a:ext uri="{FF2B5EF4-FFF2-40B4-BE49-F238E27FC236}">
                    <a16:creationId xmlns:a16="http://schemas.microsoft.com/office/drawing/2014/main" id="{A1C16A61-7EBB-28AD-FBB9-B0E65F51EC40}"/>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7" name="Freeform 3618">
                <a:extLst>
                  <a:ext uri="{FF2B5EF4-FFF2-40B4-BE49-F238E27FC236}">
                    <a16:creationId xmlns:a16="http://schemas.microsoft.com/office/drawing/2014/main" id="{4F12B5AA-8AD4-5150-E4E8-1E5FE82ACA29}"/>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08" name="Freeform 3619">
                <a:extLst>
                  <a:ext uri="{FF2B5EF4-FFF2-40B4-BE49-F238E27FC236}">
                    <a16:creationId xmlns:a16="http://schemas.microsoft.com/office/drawing/2014/main" id="{B6CE06E0-1944-5C00-47EF-7A2AF92F035D}"/>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09" name="Freeform 3620">
                <a:extLst>
                  <a:ext uri="{FF2B5EF4-FFF2-40B4-BE49-F238E27FC236}">
                    <a16:creationId xmlns:a16="http://schemas.microsoft.com/office/drawing/2014/main" id="{DE59AD03-DCE7-6294-9024-77C4C4536FD7}"/>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0" name="Freeform 3621">
                <a:extLst>
                  <a:ext uri="{FF2B5EF4-FFF2-40B4-BE49-F238E27FC236}">
                    <a16:creationId xmlns:a16="http://schemas.microsoft.com/office/drawing/2014/main" id="{C2A6B27D-756F-C0F7-C97F-CADB78746712}"/>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1" name="Freeform 3622">
                <a:extLst>
                  <a:ext uri="{FF2B5EF4-FFF2-40B4-BE49-F238E27FC236}">
                    <a16:creationId xmlns:a16="http://schemas.microsoft.com/office/drawing/2014/main" id="{F37F880A-2C1D-8C6C-71D5-B6356F7231EB}"/>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2" name="Freeform 3623">
                <a:extLst>
                  <a:ext uri="{FF2B5EF4-FFF2-40B4-BE49-F238E27FC236}">
                    <a16:creationId xmlns:a16="http://schemas.microsoft.com/office/drawing/2014/main" id="{3D20C498-BDE8-CE1B-0B60-CF3939472677}"/>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3" name="Freeform 3624">
                <a:extLst>
                  <a:ext uri="{FF2B5EF4-FFF2-40B4-BE49-F238E27FC236}">
                    <a16:creationId xmlns:a16="http://schemas.microsoft.com/office/drawing/2014/main" id="{0FB81820-F1F3-339A-C824-7887148519A2}"/>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4" name="Freeform 3625">
                <a:extLst>
                  <a:ext uri="{FF2B5EF4-FFF2-40B4-BE49-F238E27FC236}">
                    <a16:creationId xmlns:a16="http://schemas.microsoft.com/office/drawing/2014/main" id="{98256A3A-E5AB-3512-653D-A6B76C9DDDB7}"/>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5" name="Freeform 3626">
                <a:extLst>
                  <a:ext uri="{FF2B5EF4-FFF2-40B4-BE49-F238E27FC236}">
                    <a16:creationId xmlns:a16="http://schemas.microsoft.com/office/drawing/2014/main" id="{8C635240-21EF-E612-7B62-0BEF3E2DB62E}"/>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6" name="Freeform 3627">
                <a:extLst>
                  <a:ext uri="{FF2B5EF4-FFF2-40B4-BE49-F238E27FC236}">
                    <a16:creationId xmlns:a16="http://schemas.microsoft.com/office/drawing/2014/main" id="{F2F15085-8164-F7E0-10BC-D07F58DD4B9F}"/>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7" name="Freeform 3628">
                <a:extLst>
                  <a:ext uri="{FF2B5EF4-FFF2-40B4-BE49-F238E27FC236}">
                    <a16:creationId xmlns:a16="http://schemas.microsoft.com/office/drawing/2014/main" id="{D7603663-4BCF-3C2D-453C-8B18597392ED}"/>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8" name="Freeform 3629">
                <a:extLst>
                  <a:ext uri="{FF2B5EF4-FFF2-40B4-BE49-F238E27FC236}">
                    <a16:creationId xmlns:a16="http://schemas.microsoft.com/office/drawing/2014/main" id="{17598DB7-2DE9-41EA-01DC-56CD9F6CF4E0}"/>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19" name="Freeform 3630">
                <a:extLst>
                  <a:ext uri="{FF2B5EF4-FFF2-40B4-BE49-F238E27FC236}">
                    <a16:creationId xmlns:a16="http://schemas.microsoft.com/office/drawing/2014/main" id="{24C22E27-EA05-361D-A9BB-94F503C6F04E}"/>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20" name="Freeform 3631">
                <a:extLst>
                  <a:ext uri="{FF2B5EF4-FFF2-40B4-BE49-F238E27FC236}">
                    <a16:creationId xmlns:a16="http://schemas.microsoft.com/office/drawing/2014/main" id="{BBFCE3F0-7191-AF43-E65A-667287427E61}"/>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1" name="Freeform 3632">
                <a:extLst>
                  <a:ext uri="{FF2B5EF4-FFF2-40B4-BE49-F238E27FC236}">
                    <a16:creationId xmlns:a16="http://schemas.microsoft.com/office/drawing/2014/main" id="{A7D9D144-EAE1-73C9-8AE7-B9F6B5CD3A56}"/>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22" name="Freeform 3633">
                <a:extLst>
                  <a:ext uri="{FF2B5EF4-FFF2-40B4-BE49-F238E27FC236}">
                    <a16:creationId xmlns:a16="http://schemas.microsoft.com/office/drawing/2014/main" id="{950C593F-C9AE-D666-B2B1-1F522519823F}"/>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 name="Freeform 3634">
                <a:extLst>
                  <a:ext uri="{FF2B5EF4-FFF2-40B4-BE49-F238E27FC236}">
                    <a16:creationId xmlns:a16="http://schemas.microsoft.com/office/drawing/2014/main" id="{B9807E57-4710-CEC8-35D3-09194712B49E}"/>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724" name="Freeform 3635">
                <a:extLst>
                  <a:ext uri="{FF2B5EF4-FFF2-40B4-BE49-F238E27FC236}">
                    <a16:creationId xmlns:a16="http://schemas.microsoft.com/office/drawing/2014/main" id="{3CBBE858-D1D7-958C-F1AD-ED283D7857E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5" name="Rectangle 3636">
                <a:extLst>
                  <a:ext uri="{FF2B5EF4-FFF2-40B4-BE49-F238E27FC236}">
                    <a16:creationId xmlns:a16="http://schemas.microsoft.com/office/drawing/2014/main" id="{E962E2C4-9238-787B-5F21-FF398D57EBF3}"/>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3" name="Group 3637">
              <a:extLst>
                <a:ext uri="{FF2B5EF4-FFF2-40B4-BE49-F238E27FC236}">
                  <a16:creationId xmlns:a16="http://schemas.microsoft.com/office/drawing/2014/main" id="{35267441-753E-0E5B-AFC7-BDA53721C78F}"/>
                </a:ext>
              </a:extLst>
            </p:cNvPr>
            <p:cNvGrpSpPr>
              <a:grpSpLocks/>
            </p:cNvGrpSpPr>
            <p:nvPr/>
          </p:nvGrpSpPr>
          <p:grpSpPr bwMode="auto">
            <a:xfrm>
              <a:off x="3208" y="1580"/>
              <a:ext cx="125" cy="823"/>
              <a:chOff x="1595" y="1514"/>
              <a:chExt cx="125" cy="823"/>
            </a:xfrm>
          </p:grpSpPr>
          <p:sp>
            <p:nvSpPr>
              <p:cNvPr id="2570" name="Freeform 3638">
                <a:extLst>
                  <a:ext uri="{FF2B5EF4-FFF2-40B4-BE49-F238E27FC236}">
                    <a16:creationId xmlns:a16="http://schemas.microsoft.com/office/drawing/2014/main" id="{B5C65CCF-2422-6058-E2FA-82662E283ED7}"/>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1" name="Freeform 3639">
                <a:extLst>
                  <a:ext uri="{FF2B5EF4-FFF2-40B4-BE49-F238E27FC236}">
                    <a16:creationId xmlns:a16="http://schemas.microsoft.com/office/drawing/2014/main" id="{3B68ABF8-FAE4-3779-4E60-90B272C8066F}"/>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2" name="Freeform 3640">
                <a:extLst>
                  <a:ext uri="{FF2B5EF4-FFF2-40B4-BE49-F238E27FC236}">
                    <a16:creationId xmlns:a16="http://schemas.microsoft.com/office/drawing/2014/main" id="{2D3B0E80-2A1A-AE1C-0004-D93EAC97CAEA}"/>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3" name="Freeform 3641">
                <a:extLst>
                  <a:ext uri="{FF2B5EF4-FFF2-40B4-BE49-F238E27FC236}">
                    <a16:creationId xmlns:a16="http://schemas.microsoft.com/office/drawing/2014/main" id="{A1B2D5BC-7536-D368-CB7A-207D643C17D8}"/>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4" name="Freeform 3642">
                <a:extLst>
                  <a:ext uri="{FF2B5EF4-FFF2-40B4-BE49-F238E27FC236}">
                    <a16:creationId xmlns:a16="http://schemas.microsoft.com/office/drawing/2014/main" id="{585F53E7-008A-7CF9-AD77-55805D977861}"/>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5" name="Freeform 3643">
                <a:extLst>
                  <a:ext uri="{FF2B5EF4-FFF2-40B4-BE49-F238E27FC236}">
                    <a16:creationId xmlns:a16="http://schemas.microsoft.com/office/drawing/2014/main" id="{62F309BE-E8D7-63FE-5D5D-05D156AE8A4F}"/>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6" name="Freeform 3644">
                <a:extLst>
                  <a:ext uri="{FF2B5EF4-FFF2-40B4-BE49-F238E27FC236}">
                    <a16:creationId xmlns:a16="http://schemas.microsoft.com/office/drawing/2014/main" id="{4E55F153-87BE-F06C-767B-D1FAC9F7F952}"/>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77" name="Freeform 3645">
                <a:extLst>
                  <a:ext uri="{FF2B5EF4-FFF2-40B4-BE49-F238E27FC236}">
                    <a16:creationId xmlns:a16="http://schemas.microsoft.com/office/drawing/2014/main" id="{6430A76D-FD5C-D1F4-B9EC-70D74E0FEBA7}"/>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8" name="Freeform 3646">
                <a:extLst>
                  <a:ext uri="{FF2B5EF4-FFF2-40B4-BE49-F238E27FC236}">
                    <a16:creationId xmlns:a16="http://schemas.microsoft.com/office/drawing/2014/main" id="{108AD42B-A812-E9A9-C1D8-0443DBD06DAA}"/>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79" name="Freeform 3647">
                <a:extLst>
                  <a:ext uri="{FF2B5EF4-FFF2-40B4-BE49-F238E27FC236}">
                    <a16:creationId xmlns:a16="http://schemas.microsoft.com/office/drawing/2014/main" id="{2086F534-E680-16E9-2AEB-7484CE587C3B}"/>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0" name="Freeform 3648">
                <a:extLst>
                  <a:ext uri="{FF2B5EF4-FFF2-40B4-BE49-F238E27FC236}">
                    <a16:creationId xmlns:a16="http://schemas.microsoft.com/office/drawing/2014/main" id="{EEB57181-65AB-4D2A-D3CC-4E07C00AE448}"/>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81" name="Freeform 3649">
                <a:extLst>
                  <a:ext uri="{FF2B5EF4-FFF2-40B4-BE49-F238E27FC236}">
                    <a16:creationId xmlns:a16="http://schemas.microsoft.com/office/drawing/2014/main" id="{B8DB4FE7-F213-0F3F-E9D2-212E89CCEA93}"/>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2" name="Freeform 3650">
                <a:extLst>
                  <a:ext uri="{FF2B5EF4-FFF2-40B4-BE49-F238E27FC236}">
                    <a16:creationId xmlns:a16="http://schemas.microsoft.com/office/drawing/2014/main" id="{EDE011AF-7F07-7660-F211-320D9318EBC9}"/>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83" name="Freeform 3651">
                <a:extLst>
                  <a:ext uri="{FF2B5EF4-FFF2-40B4-BE49-F238E27FC236}">
                    <a16:creationId xmlns:a16="http://schemas.microsoft.com/office/drawing/2014/main" id="{6FC462FB-8648-3EF4-48AE-8995A474E905}"/>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4" name="Freeform 3652">
                <a:extLst>
                  <a:ext uri="{FF2B5EF4-FFF2-40B4-BE49-F238E27FC236}">
                    <a16:creationId xmlns:a16="http://schemas.microsoft.com/office/drawing/2014/main" id="{D407FFE2-EDB4-4490-8346-5918AC847323}"/>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85" name="Freeform 3653">
                <a:extLst>
                  <a:ext uri="{FF2B5EF4-FFF2-40B4-BE49-F238E27FC236}">
                    <a16:creationId xmlns:a16="http://schemas.microsoft.com/office/drawing/2014/main" id="{A293CDE7-FDC4-CBE9-6479-FA7E65ED0111}"/>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86" name="Freeform 3654">
                <a:extLst>
                  <a:ext uri="{FF2B5EF4-FFF2-40B4-BE49-F238E27FC236}">
                    <a16:creationId xmlns:a16="http://schemas.microsoft.com/office/drawing/2014/main" id="{3488FE4F-1357-435A-7421-07B66A70BBFB}"/>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7" name="Freeform 3655">
                <a:extLst>
                  <a:ext uri="{FF2B5EF4-FFF2-40B4-BE49-F238E27FC236}">
                    <a16:creationId xmlns:a16="http://schemas.microsoft.com/office/drawing/2014/main" id="{0C8E6046-7CCA-64D4-2713-FBC18E249B73}"/>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88" name="Freeform 3656">
                <a:extLst>
                  <a:ext uri="{FF2B5EF4-FFF2-40B4-BE49-F238E27FC236}">
                    <a16:creationId xmlns:a16="http://schemas.microsoft.com/office/drawing/2014/main" id="{56F60853-53C7-65FC-58E4-4BA8A48B913F}"/>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9" name="Freeform 3657">
                <a:extLst>
                  <a:ext uri="{FF2B5EF4-FFF2-40B4-BE49-F238E27FC236}">
                    <a16:creationId xmlns:a16="http://schemas.microsoft.com/office/drawing/2014/main" id="{5927C7E6-035A-6BDA-AF42-2CEEC3397488}"/>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0" name="Freeform 3658">
                <a:extLst>
                  <a:ext uri="{FF2B5EF4-FFF2-40B4-BE49-F238E27FC236}">
                    <a16:creationId xmlns:a16="http://schemas.microsoft.com/office/drawing/2014/main" id="{CC25FD5B-3666-36E3-38ED-8BD1F84B3414}"/>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1" name="Freeform 3659">
                <a:extLst>
                  <a:ext uri="{FF2B5EF4-FFF2-40B4-BE49-F238E27FC236}">
                    <a16:creationId xmlns:a16="http://schemas.microsoft.com/office/drawing/2014/main" id="{9856486C-045C-64BD-082F-CBC0DA5BB447}"/>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2" name="Freeform 3660">
                <a:extLst>
                  <a:ext uri="{FF2B5EF4-FFF2-40B4-BE49-F238E27FC236}">
                    <a16:creationId xmlns:a16="http://schemas.microsoft.com/office/drawing/2014/main" id="{761C5922-FFB9-BDBB-73A2-A12B22D9C952}"/>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3" name="Freeform 3661">
                <a:extLst>
                  <a:ext uri="{FF2B5EF4-FFF2-40B4-BE49-F238E27FC236}">
                    <a16:creationId xmlns:a16="http://schemas.microsoft.com/office/drawing/2014/main" id="{F80DA4EB-3184-1154-A84A-D71B1911D6EE}"/>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4" name="Freeform 3662">
                <a:extLst>
                  <a:ext uri="{FF2B5EF4-FFF2-40B4-BE49-F238E27FC236}">
                    <a16:creationId xmlns:a16="http://schemas.microsoft.com/office/drawing/2014/main" id="{01923183-1CD3-64AE-AE87-41E2CACF8EFA}"/>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5" name="Freeform 3663">
                <a:extLst>
                  <a:ext uri="{FF2B5EF4-FFF2-40B4-BE49-F238E27FC236}">
                    <a16:creationId xmlns:a16="http://schemas.microsoft.com/office/drawing/2014/main" id="{4D9FE612-C574-AFE9-54FF-A60AE548E7AF}"/>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6" name="Freeform 3664">
                <a:extLst>
                  <a:ext uri="{FF2B5EF4-FFF2-40B4-BE49-F238E27FC236}">
                    <a16:creationId xmlns:a16="http://schemas.microsoft.com/office/drawing/2014/main" id="{E2C58503-5B89-1532-7449-7EE935309D53}"/>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7" name="Freeform 3665">
                <a:extLst>
                  <a:ext uri="{FF2B5EF4-FFF2-40B4-BE49-F238E27FC236}">
                    <a16:creationId xmlns:a16="http://schemas.microsoft.com/office/drawing/2014/main" id="{A19B1C4D-FD8A-E151-8E1B-D5EA280393CE}"/>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98" name="Freeform 3666">
                <a:extLst>
                  <a:ext uri="{FF2B5EF4-FFF2-40B4-BE49-F238E27FC236}">
                    <a16:creationId xmlns:a16="http://schemas.microsoft.com/office/drawing/2014/main" id="{1B03D433-EC37-F3C8-B8F9-91AB9E766969}"/>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99" name="Freeform 3667">
                <a:extLst>
                  <a:ext uri="{FF2B5EF4-FFF2-40B4-BE49-F238E27FC236}">
                    <a16:creationId xmlns:a16="http://schemas.microsoft.com/office/drawing/2014/main" id="{88826A8C-B507-EAEF-FDD9-6E152269DCCC}"/>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0" name="Freeform 3668">
                <a:extLst>
                  <a:ext uri="{FF2B5EF4-FFF2-40B4-BE49-F238E27FC236}">
                    <a16:creationId xmlns:a16="http://schemas.microsoft.com/office/drawing/2014/main" id="{46DDF0F1-D285-3FDD-04EA-A0B32C18B3B3}"/>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1" name="Freeform 3669">
                <a:extLst>
                  <a:ext uri="{FF2B5EF4-FFF2-40B4-BE49-F238E27FC236}">
                    <a16:creationId xmlns:a16="http://schemas.microsoft.com/office/drawing/2014/main" id="{ADE688AB-B616-2729-497E-708ECC6C8069}"/>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2" name="Freeform 3670">
                <a:extLst>
                  <a:ext uri="{FF2B5EF4-FFF2-40B4-BE49-F238E27FC236}">
                    <a16:creationId xmlns:a16="http://schemas.microsoft.com/office/drawing/2014/main" id="{4E2CE55D-559D-B570-FDF4-21E1B3A2D6DE}"/>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3" name="Freeform 3671">
                <a:extLst>
                  <a:ext uri="{FF2B5EF4-FFF2-40B4-BE49-F238E27FC236}">
                    <a16:creationId xmlns:a16="http://schemas.microsoft.com/office/drawing/2014/main" id="{67E45160-DBDD-A5B2-536E-E99A646614C0}"/>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4" name="Freeform 3672">
                <a:extLst>
                  <a:ext uri="{FF2B5EF4-FFF2-40B4-BE49-F238E27FC236}">
                    <a16:creationId xmlns:a16="http://schemas.microsoft.com/office/drawing/2014/main" id="{545ADE1C-E37D-CC42-9211-7064FD51FF78}"/>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5" name="Freeform 3673">
                <a:extLst>
                  <a:ext uri="{FF2B5EF4-FFF2-40B4-BE49-F238E27FC236}">
                    <a16:creationId xmlns:a16="http://schemas.microsoft.com/office/drawing/2014/main" id="{84C79012-88E9-147D-6915-2FFF68A2D1F9}"/>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6" name="Freeform 3674">
                <a:extLst>
                  <a:ext uri="{FF2B5EF4-FFF2-40B4-BE49-F238E27FC236}">
                    <a16:creationId xmlns:a16="http://schemas.microsoft.com/office/drawing/2014/main" id="{02F64713-2F62-0F3A-CABF-8B26D2D83789}"/>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7" name="Freeform 3675">
                <a:extLst>
                  <a:ext uri="{FF2B5EF4-FFF2-40B4-BE49-F238E27FC236}">
                    <a16:creationId xmlns:a16="http://schemas.microsoft.com/office/drawing/2014/main" id="{C78E39E5-66C3-FD23-A72A-C6A9C297FE19}"/>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8" name="Freeform 3676">
                <a:extLst>
                  <a:ext uri="{FF2B5EF4-FFF2-40B4-BE49-F238E27FC236}">
                    <a16:creationId xmlns:a16="http://schemas.microsoft.com/office/drawing/2014/main" id="{21EA27C4-BE9E-97F0-3976-1405AFC6A66B}"/>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09" name="Freeform 3677">
                <a:extLst>
                  <a:ext uri="{FF2B5EF4-FFF2-40B4-BE49-F238E27FC236}">
                    <a16:creationId xmlns:a16="http://schemas.microsoft.com/office/drawing/2014/main" id="{C572A390-9A8F-4192-B07C-CB90657E392A}"/>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0" name="Freeform 3678">
                <a:extLst>
                  <a:ext uri="{FF2B5EF4-FFF2-40B4-BE49-F238E27FC236}">
                    <a16:creationId xmlns:a16="http://schemas.microsoft.com/office/drawing/2014/main" id="{42D7BD5A-388E-FDA2-71CB-FC22A9CE2C7A}"/>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11" name="Freeform 3679">
                <a:extLst>
                  <a:ext uri="{FF2B5EF4-FFF2-40B4-BE49-F238E27FC236}">
                    <a16:creationId xmlns:a16="http://schemas.microsoft.com/office/drawing/2014/main" id="{174283A5-121F-5C1D-84CC-E88AAD20B4A6}"/>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2" name="Freeform 3680">
                <a:extLst>
                  <a:ext uri="{FF2B5EF4-FFF2-40B4-BE49-F238E27FC236}">
                    <a16:creationId xmlns:a16="http://schemas.microsoft.com/office/drawing/2014/main" id="{18C47E05-1B28-3D87-9AD4-05604B429ABB}"/>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13" name="Freeform 3681">
                <a:extLst>
                  <a:ext uri="{FF2B5EF4-FFF2-40B4-BE49-F238E27FC236}">
                    <a16:creationId xmlns:a16="http://schemas.microsoft.com/office/drawing/2014/main" id="{FB98E17C-FD4E-B5D2-6991-0E276AF6E5FA}"/>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14" name="Freeform 3682">
                <a:extLst>
                  <a:ext uri="{FF2B5EF4-FFF2-40B4-BE49-F238E27FC236}">
                    <a16:creationId xmlns:a16="http://schemas.microsoft.com/office/drawing/2014/main" id="{30AD13A5-C8CB-213E-AF4B-2370BAFF11B8}"/>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5" name="Freeform 3683">
                <a:extLst>
                  <a:ext uri="{FF2B5EF4-FFF2-40B4-BE49-F238E27FC236}">
                    <a16:creationId xmlns:a16="http://schemas.microsoft.com/office/drawing/2014/main" id="{CCAF84F4-D946-E1CB-5ECE-4F5F83FEE192}"/>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16" name="Freeform 3684">
                <a:extLst>
                  <a:ext uri="{FF2B5EF4-FFF2-40B4-BE49-F238E27FC236}">
                    <a16:creationId xmlns:a16="http://schemas.microsoft.com/office/drawing/2014/main" id="{7CAB8A20-42D9-667E-E580-BADD8D7CD403}"/>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7" name="Freeform 3685">
                <a:extLst>
                  <a:ext uri="{FF2B5EF4-FFF2-40B4-BE49-F238E27FC236}">
                    <a16:creationId xmlns:a16="http://schemas.microsoft.com/office/drawing/2014/main" id="{CC982241-D696-39D6-D9BE-DF746F1C94DC}"/>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18" name="Freeform 3686">
                <a:extLst>
                  <a:ext uri="{FF2B5EF4-FFF2-40B4-BE49-F238E27FC236}">
                    <a16:creationId xmlns:a16="http://schemas.microsoft.com/office/drawing/2014/main" id="{8635672E-623A-B6C3-0D48-15F2F5189FC9}"/>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9" name="Freeform 3687">
                <a:extLst>
                  <a:ext uri="{FF2B5EF4-FFF2-40B4-BE49-F238E27FC236}">
                    <a16:creationId xmlns:a16="http://schemas.microsoft.com/office/drawing/2014/main" id="{C0CCF658-7ACF-FA0F-2F13-9B31288634E4}"/>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0" name="Freeform 3688">
                <a:extLst>
                  <a:ext uri="{FF2B5EF4-FFF2-40B4-BE49-F238E27FC236}">
                    <a16:creationId xmlns:a16="http://schemas.microsoft.com/office/drawing/2014/main" id="{BA330E4B-C3BD-5E8D-23A6-1AD23C6E0853}"/>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1" name="Freeform 3689">
                <a:extLst>
                  <a:ext uri="{FF2B5EF4-FFF2-40B4-BE49-F238E27FC236}">
                    <a16:creationId xmlns:a16="http://schemas.microsoft.com/office/drawing/2014/main" id="{95B20220-24EC-456C-0D4F-D90C0E8DD252}"/>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2" name="Freeform 3690">
                <a:extLst>
                  <a:ext uri="{FF2B5EF4-FFF2-40B4-BE49-F238E27FC236}">
                    <a16:creationId xmlns:a16="http://schemas.microsoft.com/office/drawing/2014/main" id="{E3B37F4C-C0DE-AB02-528A-232A454F8D0D}"/>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3" name="Freeform 3691">
                <a:extLst>
                  <a:ext uri="{FF2B5EF4-FFF2-40B4-BE49-F238E27FC236}">
                    <a16:creationId xmlns:a16="http://schemas.microsoft.com/office/drawing/2014/main" id="{6C0360DA-F884-29EF-976F-2712B49752C5}"/>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4" name="Freeform 3692">
                <a:extLst>
                  <a:ext uri="{FF2B5EF4-FFF2-40B4-BE49-F238E27FC236}">
                    <a16:creationId xmlns:a16="http://schemas.microsoft.com/office/drawing/2014/main" id="{C73AFDD7-ED1A-630A-1A2B-ED811E2868A3}"/>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5" name="Freeform 3693">
                <a:extLst>
                  <a:ext uri="{FF2B5EF4-FFF2-40B4-BE49-F238E27FC236}">
                    <a16:creationId xmlns:a16="http://schemas.microsoft.com/office/drawing/2014/main" id="{ECD75FB2-502D-923F-761C-1A5960DF1134}"/>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6" name="Freeform 3694">
                <a:extLst>
                  <a:ext uri="{FF2B5EF4-FFF2-40B4-BE49-F238E27FC236}">
                    <a16:creationId xmlns:a16="http://schemas.microsoft.com/office/drawing/2014/main" id="{0084DE20-05C9-CF31-FF74-3576BCA3EC06}"/>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7" name="Freeform 3695">
                <a:extLst>
                  <a:ext uri="{FF2B5EF4-FFF2-40B4-BE49-F238E27FC236}">
                    <a16:creationId xmlns:a16="http://schemas.microsoft.com/office/drawing/2014/main" id="{FFA418B3-0464-7397-B500-FF933AC70DF4}"/>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28" name="Freeform 3696">
                <a:extLst>
                  <a:ext uri="{FF2B5EF4-FFF2-40B4-BE49-F238E27FC236}">
                    <a16:creationId xmlns:a16="http://schemas.microsoft.com/office/drawing/2014/main" id="{5E865C9B-E475-65FE-5345-0F6F02B6DD1B}"/>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9" name="Freeform 3697">
                <a:extLst>
                  <a:ext uri="{FF2B5EF4-FFF2-40B4-BE49-F238E27FC236}">
                    <a16:creationId xmlns:a16="http://schemas.microsoft.com/office/drawing/2014/main" id="{5ACBC62A-9B56-2AA8-34AD-D465C6EF4743}"/>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0" name="Freeform 3698">
                <a:extLst>
                  <a:ext uri="{FF2B5EF4-FFF2-40B4-BE49-F238E27FC236}">
                    <a16:creationId xmlns:a16="http://schemas.microsoft.com/office/drawing/2014/main" id="{32921FE1-CA98-6A27-75F5-E758026E886B}"/>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1" name="Freeform 3699">
                <a:extLst>
                  <a:ext uri="{FF2B5EF4-FFF2-40B4-BE49-F238E27FC236}">
                    <a16:creationId xmlns:a16="http://schemas.microsoft.com/office/drawing/2014/main" id="{66F74E8C-B263-09F3-5E6C-C7EF5C3CE4E3}"/>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2" name="Freeform 3700">
                <a:extLst>
                  <a:ext uri="{FF2B5EF4-FFF2-40B4-BE49-F238E27FC236}">
                    <a16:creationId xmlns:a16="http://schemas.microsoft.com/office/drawing/2014/main" id="{226BF9C0-1A54-4697-BB86-E337A0640AF6}"/>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3" name="Freeform 3701">
                <a:extLst>
                  <a:ext uri="{FF2B5EF4-FFF2-40B4-BE49-F238E27FC236}">
                    <a16:creationId xmlns:a16="http://schemas.microsoft.com/office/drawing/2014/main" id="{2C9AEE14-B0D0-993B-D930-2025ABCE17B6}"/>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4" name="Freeform 3702">
                <a:extLst>
                  <a:ext uri="{FF2B5EF4-FFF2-40B4-BE49-F238E27FC236}">
                    <a16:creationId xmlns:a16="http://schemas.microsoft.com/office/drawing/2014/main" id="{1BE69A90-895B-0A08-51E8-AC5E4C0FFC0C}"/>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5" name="Freeform 3703">
                <a:extLst>
                  <a:ext uri="{FF2B5EF4-FFF2-40B4-BE49-F238E27FC236}">
                    <a16:creationId xmlns:a16="http://schemas.microsoft.com/office/drawing/2014/main" id="{EA445749-F648-E94C-B65B-8FA48EC7351D}"/>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6" name="Freeform 3704">
                <a:extLst>
                  <a:ext uri="{FF2B5EF4-FFF2-40B4-BE49-F238E27FC236}">
                    <a16:creationId xmlns:a16="http://schemas.microsoft.com/office/drawing/2014/main" id="{5C9E40E7-F6ED-CB72-8B0A-5D75BA530ECB}"/>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7" name="Freeform 3705">
                <a:extLst>
                  <a:ext uri="{FF2B5EF4-FFF2-40B4-BE49-F238E27FC236}">
                    <a16:creationId xmlns:a16="http://schemas.microsoft.com/office/drawing/2014/main" id="{B0CE9AB0-03E0-79A3-6AD6-8DE6E8B7C79E}"/>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8" name="Freeform 3706">
                <a:extLst>
                  <a:ext uri="{FF2B5EF4-FFF2-40B4-BE49-F238E27FC236}">
                    <a16:creationId xmlns:a16="http://schemas.microsoft.com/office/drawing/2014/main" id="{452DF5EC-C0C5-FC2C-7DAB-6CA933988CF8}"/>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39" name="Freeform 3707">
                <a:extLst>
                  <a:ext uri="{FF2B5EF4-FFF2-40B4-BE49-F238E27FC236}">
                    <a16:creationId xmlns:a16="http://schemas.microsoft.com/office/drawing/2014/main" id="{D186BFD7-AB4D-0222-2B6A-56534A883DD3}"/>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0" name="Freeform 3708">
                <a:extLst>
                  <a:ext uri="{FF2B5EF4-FFF2-40B4-BE49-F238E27FC236}">
                    <a16:creationId xmlns:a16="http://schemas.microsoft.com/office/drawing/2014/main" id="{17754945-6644-AEC3-9F69-9CBCA14DFBB8}"/>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41" name="Freeform 3709">
                <a:extLst>
                  <a:ext uri="{FF2B5EF4-FFF2-40B4-BE49-F238E27FC236}">
                    <a16:creationId xmlns:a16="http://schemas.microsoft.com/office/drawing/2014/main" id="{9E96E2D0-F698-971C-0FCA-031B0FB5FA18}"/>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42" name="Freeform 3710">
                <a:extLst>
                  <a:ext uri="{FF2B5EF4-FFF2-40B4-BE49-F238E27FC236}">
                    <a16:creationId xmlns:a16="http://schemas.microsoft.com/office/drawing/2014/main" id="{A45BD460-9AF1-4C0A-EBD5-F148215837D1}"/>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3" name="Freeform 3711">
                <a:extLst>
                  <a:ext uri="{FF2B5EF4-FFF2-40B4-BE49-F238E27FC236}">
                    <a16:creationId xmlns:a16="http://schemas.microsoft.com/office/drawing/2014/main" id="{E779C10D-702C-E6EA-4594-C898ACA736E4}"/>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44" name="Freeform 3712">
                <a:extLst>
                  <a:ext uri="{FF2B5EF4-FFF2-40B4-BE49-F238E27FC236}">
                    <a16:creationId xmlns:a16="http://schemas.microsoft.com/office/drawing/2014/main" id="{39C7200B-947D-905F-A358-64093BD5E375}"/>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5" name="Freeform 3713">
                <a:extLst>
                  <a:ext uri="{FF2B5EF4-FFF2-40B4-BE49-F238E27FC236}">
                    <a16:creationId xmlns:a16="http://schemas.microsoft.com/office/drawing/2014/main" id="{5833D659-AC23-1137-CF28-F8B21C96D43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646" name="Freeform 3714">
                <a:extLst>
                  <a:ext uri="{FF2B5EF4-FFF2-40B4-BE49-F238E27FC236}">
                    <a16:creationId xmlns:a16="http://schemas.microsoft.com/office/drawing/2014/main" id="{428CD8A6-0403-137C-502F-92900D79245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7" name="Rectangle 3715">
                <a:extLst>
                  <a:ext uri="{FF2B5EF4-FFF2-40B4-BE49-F238E27FC236}">
                    <a16:creationId xmlns:a16="http://schemas.microsoft.com/office/drawing/2014/main" id="{384BD822-656A-CA46-73EF-D326B9E94123}"/>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4" name="Group 3716">
              <a:extLst>
                <a:ext uri="{FF2B5EF4-FFF2-40B4-BE49-F238E27FC236}">
                  <a16:creationId xmlns:a16="http://schemas.microsoft.com/office/drawing/2014/main" id="{400EB51A-5B48-FEFD-4520-00E2EC4CA991}"/>
                </a:ext>
              </a:extLst>
            </p:cNvPr>
            <p:cNvGrpSpPr>
              <a:grpSpLocks/>
            </p:cNvGrpSpPr>
            <p:nvPr/>
          </p:nvGrpSpPr>
          <p:grpSpPr bwMode="auto">
            <a:xfrm>
              <a:off x="4719" y="1580"/>
              <a:ext cx="125" cy="823"/>
              <a:chOff x="1595" y="1514"/>
              <a:chExt cx="125" cy="823"/>
            </a:xfrm>
          </p:grpSpPr>
          <p:sp>
            <p:nvSpPr>
              <p:cNvPr id="2492" name="Freeform 3717">
                <a:extLst>
                  <a:ext uri="{FF2B5EF4-FFF2-40B4-BE49-F238E27FC236}">
                    <a16:creationId xmlns:a16="http://schemas.microsoft.com/office/drawing/2014/main" id="{63B295F7-B69E-1D75-7CE6-DB77B981DB6D}"/>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3" name="Freeform 3718">
                <a:extLst>
                  <a:ext uri="{FF2B5EF4-FFF2-40B4-BE49-F238E27FC236}">
                    <a16:creationId xmlns:a16="http://schemas.microsoft.com/office/drawing/2014/main" id="{2C118D82-2E3E-533E-BB65-D8E82BBE336B}"/>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4" name="Freeform 3719">
                <a:extLst>
                  <a:ext uri="{FF2B5EF4-FFF2-40B4-BE49-F238E27FC236}">
                    <a16:creationId xmlns:a16="http://schemas.microsoft.com/office/drawing/2014/main" id="{E63C5065-25A4-8301-CA5C-9CFD5A751C3D}"/>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5" name="Freeform 3720">
                <a:extLst>
                  <a:ext uri="{FF2B5EF4-FFF2-40B4-BE49-F238E27FC236}">
                    <a16:creationId xmlns:a16="http://schemas.microsoft.com/office/drawing/2014/main" id="{FCDD3250-B797-8406-F0E1-FD3DB1F91DC5}"/>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6" name="Freeform 3721">
                <a:extLst>
                  <a:ext uri="{FF2B5EF4-FFF2-40B4-BE49-F238E27FC236}">
                    <a16:creationId xmlns:a16="http://schemas.microsoft.com/office/drawing/2014/main" id="{D0748C9F-1139-42A6-33FD-C8FDE3662AB7}"/>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7" name="Freeform 3722">
                <a:extLst>
                  <a:ext uri="{FF2B5EF4-FFF2-40B4-BE49-F238E27FC236}">
                    <a16:creationId xmlns:a16="http://schemas.microsoft.com/office/drawing/2014/main" id="{BB0E4A64-6742-E413-5A2C-EAED41CDFA06}"/>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8" name="Freeform 3723">
                <a:extLst>
                  <a:ext uri="{FF2B5EF4-FFF2-40B4-BE49-F238E27FC236}">
                    <a16:creationId xmlns:a16="http://schemas.microsoft.com/office/drawing/2014/main" id="{7A0D7F69-3603-8FA9-B08B-8D35D43F2566}"/>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9" name="Freeform 3724">
                <a:extLst>
                  <a:ext uri="{FF2B5EF4-FFF2-40B4-BE49-F238E27FC236}">
                    <a16:creationId xmlns:a16="http://schemas.microsoft.com/office/drawing/2014/main" id="{E206BB4A-BF3F-172B-FCFA-52D38CAFF4D7}"/>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0" name="Freeform 3725">
                <a:extLst>
                  <a:ext uri="{FF2B5EF4-FFF2-40B4-BE49-F238E27FC236}">
                    <a16:creationId xmlns:a16="http://schemas.microsoft.com/office/drawing/2014/main" id="{DE50D4BD-1422-DBFC-01C2-B53C653B37CA}"/>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1" name="Freeform 3726">
                <a:extLst>
                  <a:ext uri="{FF2B5EF4-FFF2-40B4-BE49-F238E27FC236}">
                    <a16:creationId xmlns:a16="http://schemas.microsoft.com/office/drawing/2014/main" id="{2D0BA5D2-59D3-3850-5354-0F4FF6E3B3F6}"/>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2" name="Freeform 3727">
                <a:extLst>
                  <a:ext uri="{FF2B5EF4-FFF2-40B4-BE49-F238E27FC236}">
                    <a16:creationId xmlns:a16="http://schemas.microsoft.com/office/drawing/2014/main" id="{79974B95-33AC-5573-A2B5-0BC7AF0F16A5}"/>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3" name="Freeform 3728">
                <a:extLst>
                  <a:ext uri="{FF2B5EF4-FFF2-40B4-BE49-F238E27FC236}">
                    <a16:creationId xmlns:a16="http://schemas.microsoft.com/office/drawing/2014/main" id="{4D574906-DF07-3173-E8D3-95CBA03EE855}"/>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4" name="Freeform 3729">
                <a:extLst>
                  <a:ext uri="{FF2B5EF4-FFF2-40B4-BE49-F238E27FC236}">
                    <a16:creationId xmlns:a16="http://schemas.microsoft.com/office/drawing/2014/main" id="{97FA861A-4A86-645A-6C95-0A57DFCF12A5}"/>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5" name="Freeform 3730">
                <a:extLst>
                  <a:ext uri="{FF2B5EF4-FFF2-40B4-BE49-F238E27FC236}">
                    <a16:creationId xmlns:a16="http://schemas.microsoft.com/office/drawing/2014/main" id="{22ACE491-B21B-3793-5801-FAF673A02624}"/>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6" name="Freeform 3731">
                <a:extLst>
                  <a:ext uri="{FF2B5EF4-FFF2-40B4-BE49-F238E27FC236}">
                    <a16:creationId xmlns:a16="http://schemas.microsoft.com/office/drawing/2014/main" id="{7E265E4A-14A0-0954-F600-BFF674673210}"/>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7" name="Freeform 3732">
                <a:extLst>
                  <a:ext uri="{FF2B5EF4-FFF2-40B4-BE49-F238E27FC236}">
                    <a16:creationId xmlns:a16="http://schemas.microsoft.com/office/drawing/2014/main" id="{B6F6532D-1DC7-473F-DBD2-CC8451763691}"/>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08" name="Freeform 3733">
                <a:extLst>
                  <a:ext uri="{FF2B5EF4-FFF2-40B4-BE49-F238E27FC236}">
                    <a16:creationId xmlns:a16="http://schemas.microsoft.com/office/drawing/2014/main" id="{9AB800F3-40EE-CD88-C507-8C46EB62AC83}"/>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09" name="Freeform 3734">
                <a:extLst>
                  <a:ext uri="{FF2B5EF4-FFF2-40B4-BE49-F238E27FC236}">
                    <a16:creationId xmlns:a16="http://schemas.microsoft.com/office/drawing/2014/main" id="{998E7DC5-71E7-EF50-A3DB-30600E2093B0}"/>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0" name="Freeform 3735">
                <a:extLst>
                  <a:ext uri="{FF2B5EF4-FFF2-40B4-BE49-F238E27FC236}">
                    <a16:creationId xmlns:a16="http://schemas.microsoft.com/office/drawing/2014/main" id="{87CAAD08-5F46-BABD-F48F-157F2A393B65}"/>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1" name="Freeform 3736">
                <a:extLst>
                  <a:ext uri="{FF2B5EF4-FFF2-40B4-BE49-F238E27FC236}">
                    <a16:creationId xmlns:a16="http://schemas.microsoft.com/office/drawing/2014/main" id="{1F3C368F-028D-186F-7BA4-4923188F2638}"/>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2" name="Freeform 3737">
                <a:extLst>
                  <a:ext uri="{FF2B5EF4-FFF2-40B4-BE49-F238E27FC236}">
                    <a16:creationId xmlns:a16="http://schemas.microsoft.com/office/drawing/2014/main" id="{B0FF7C77-8FA4-970B-559F-B107A00DCED3}"/>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3" name="Freeform 3738">
                <a:extLst>
                  <a:ext uri="{FF2B5EF4-FFF2-40B4-BE49-F238E27FC236}">
                    <a16:creationId xmlns:a16="http://schemas.microsoft.com/office/drawing/2014/main" id="{BB7796E2-CC46-B594-1E57-8C4E5A397B7C}"/>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4" name="Freeform 3739">
                <a:extLst>
                  <a:ext uri="{FF2B5EF4-FFF2-40B4-BE49-F238E27FC236}">
                    <a16:creationId xmlns:a16="http://schemas.microsoft.com/office/drawing/2014/main" id="{3346BAD6-9295-585B-CFBB-461291CE94CD}"/>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5" name="Freeform 3740">
                <a:extLst>
                  <a:ext uri="{FF2B5EF4-FFF2-40B4-BE49-F238E27FC236}">
                    <a16:creationId xmlns:a16="http://schemas.microsoft.com/office/drawing/2014/main" id="{92E085D6-262D-4601-6460-3D8C673E1958}"/>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6" name="Freeform 3741">
                <a:extLst>
                  <a:ext uri="{FF2B5EF4-FFF2-40B4-BE49-F238E27FC236}">
                    <a16:creationId xmlns:a16="http://schemas.microsoft.com/office/drawing/2014/main" id="{CEB060F3-3025-97A2-6761-9E54C5190AA7}"/>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7" name="Freeform 3742">
                <a:extLst>
                  <a:ext uri="{FF2B5EF4-FFF2-40B4-BE49-F238E27FC236}">
                    <a16:creationId xmlns:a16="http://schemas.microsoft.com/office/drawing/2014/main" id="{4DD9C37D-B9DD-458B-3D28-EC4C7B9E78F4}"/>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18" name="Freeform 3743">
                <a:extLst>
                  <a:ext uri="{FF2B5EF4-FFF2-40B4-BE49-F238E27FC236}">
                    <a16:creationId xmlns:a16="http://schemas.microsoft.com/office/drawing/2014/main" id="{B9FCB1F2-900A-B48B-4C5B-7AAE1F8E28A1}"/>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19" name="Freeform 3744">
                <a:extLst>
                  <a:ext uri="{FF2B5EF4-FFF2-40B4-BE49-F238E27FC236}">
                    <a16:creationId xmlns:a16="http://schemas.microsoft.com/office/drawing/2014/main" id="{888F9FA2-4ED5-2159-E42F-773AD101CA3A}"/>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0" name="Freeform 3745">
                <a:extLst>
                  <a:ext uri="{FF2B5EF4-FFF2-40B4-BE49-F238E27FC236}">
                    <a16:creationId xmlns:a16="http://schemas.microsoft.com/office/drawing/2014/main" id="{0D5D4BE4-7960-9566-EA59-4D93D13ED56E}"/>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1" name="Freeform 3746">
                <a:extLst>
                  <a:ext uri="{FF2B5EF4-FFF2-40B4-BE49-F238E27FC236}">
                    <a16:creationId xmlns:a16="http://schemas.microsoft.com/office/drawing/2014/main" id="{99922EB6-5F82-0A5A-28F4-86C56A493783}"/>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2" name="Freeform 3747">
                <a:extLst>
                  <a:ext uri="{FF2B5EF4-FFF2-40B4-BE49-F238E27FC236}">
                    <a16:creationId xmlns:a16="http://schemas.microsoft.com/office/drawing/2014/main" id="{7593EE64-7623-9561-B3DE-D52D8A8A512B}"/>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3" name="Freeform 3748">
                <a:extLst>
                  <a:ext uri="{FF2B5EF4-FFF2-40B4-BE49-F238E27FC236}">
                    <a16:creationId xmlns:a16="http://schemas.microsoft.com/office/drawing/2014/main" id="{654280DE-E476-D97E-31DD-566934483A35}"/>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4" name="Freeform 3749">
                <a:extLst>
                  <a:ext uri="{FF2B5EF4-FFF2-40B4-BE49-F238E27FC236}">
                    <a16:creationId xmlns:a16="http://schemas.microsoft.com/office/drawing/2014/main" id="{D814F1C1-9506-3E01-6724-4E994ED11813}"/>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5" name="Freeform 3750">
                <a:extLst>
                  <a:ext uri="{FF2B5EF4-FFF2-40B4-BE49-F238E27FC236}">
                    <a16:creationId xmlns:a16="http://schemas.microsoft.com/office/drawing/2014/main" id="{CB17D9AE-8023-BF6F-F0EF-3CCC806F80A5}"/>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6" name="Freeform 3751">
                <a:extLst>
                  <a:ext uri="{FF2B5EF4-FFF2-40B4-BE49-F238E27FC236}">
                    <a16:creationId xmlns:a16="http://schemas.microsoft.com/office/drawing/2014/main" id="{8030DF47-F83F-D168-C2B0-F5653F3829B0}"/>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27" name="Freeform 3752">
                <a:extLst>
                  <a:ext uri="{FF2B5EF4-FFF2-40B4-BE49-F238E27FC236}">
                    <a16:creationId xmlns:a16="http://schemas.microsoft.com/office/drawing/2014/main" id="{CEE10F0C-7F3D-9638-F465-9C5FD8D8070D}"/>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8" name="Freeform 3753">
                <a:extLst>
                  <a:ext uri="{FF2B5EF4-FFF2-40B4-BE49-F238E27FC236}">
                    <a16:creationId xmlns:a16="http://schemas.microsoft.com/office/drawing/2014/main" id="{8C2A6313-4C1B-CBAD-C246-2B48A23DCD58}"/>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29" name="Freeform 3754">
                <a:extLst>
                  <a:ext uri="{FF2B5EF4-FFF2-40B4-BE49-F238E27FC236}">
                    <a16:creationId xmlns:a16="http://schemas.microsoft.com/office/drawing/2014/main" id="{5DC6DE36-85F4-2410-7DC4-1D9ABEB8A987}"/>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0" name="Freeform 3755">
                <a:extLst>
                  <a:ext uri="{FF2B5EF4-FFF2-40B4-BE49-F238E27FC236}">
                    <a16:creationId xmlns:a16="http://schemas.microsoft.com/office/drawing/2014/main" id="{591DFEEA-DBCB-25DB-1237-91C1C143678F}"/>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1" name="Freeform 3756">
                <a:extLst>
                  <a:ext uri="{FF2B5EF4-FFF2-40B4-BE49-F238E27FC236}">
                    <a16:creationId xmlns:a16="http://schemas.microsoft.com/office/drawing/2014/main" id="{247ABE23-74C3-9F44-F8C7-F5CCC99D7B30}"/>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2" name="Freeform 3757">
                <a:extLst>
                  <a:ext uri="{FF2B5EF4-FFF2-40B4-BE49-F238E27FC236}">
                    <a16:creationId xmlns:a16="http://schemas.microsoft.com/office/drawing/2014/main" id="{FA11EE47-9B66-7DC1-B673-4F5BB319D154}"/>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3" name="Freeform 3758">
                <a:extLst>
                  <a:ext uri="{FF2B5EF4-FFF2-40B4-BE49-F238E27FC236}">
                    <a16:creationId xmlns:a16="http://schemas.microsoft.com/office/drawing/2014/main" id="{94F8D169-234B-C2F6-90F5-A89B5F8A98A6}"/>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4" name="Freeform 3759">
                <a:extLst>
                  <a:ext uri="{FF2B5EF4-FFF2-40B4-BE49-F238E27FC236}">
                    <a16:creationId xmlns:a16="http://schemas.microsoft.com/office/drawing/2014/main" id="{C289AE7E-60ED-9A61-2A1C-1DEDB2429950}"/>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5" name="Freeform 3760">
                <a:extLst>
                  <a:ext uri="{FF2B5EF4-FFF2-40B4-BE49-F238E27FC236}">
                    <a16:creationId xmlns:a16="http://schemas.microsoft.com/office/drawing/2014/main" id="{F587B132-F82B-E5F7-3819-FC4D61F622EE}"/>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6" name="Freeform 3761">
                <a:extLst>
                  <a:ext uri="{FF2B5EF4-FFF2-40B4-BE49-F238E27FC236}">
                    <a16:creationId xmlns:a16="http://schemas.microsoft.com/office/drawing/2014/main" id="{29F9BEF3-15FB-0388-F0C0-30C5BF1A30F2}"/>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7" name="Freeform 3762">
                <a:extLst>
                  <a:ext uri="{FF2B5EF4-FFF2-40B4-BE49-F238E27FC236}">
                    <a16:creationId xmlns:a16="http://schemas.microsoft.com/office/drawing/2014/main" id="{C5C05284-6A9D-6895-5A86-68D1081595F0}"/>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38" name="Freeform 3763">
                <a:extLst>
                  <a:ext uri="{FF2B5EF4-FFF2-40B4-BE49-F238E27FC236}">
                    <a16:creationId xmlns:a16="http://schemas.microsoft.com/office/drawing/2014/main" id="{C27E8006-0AC2-C915-C2E0-A19E869EC276}"/>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39" name="Freeform 3764">
                <a:extLst>
                  <a:ext uri="{FF2B5EF4-FFF2-40B4-BE49-F238E27FC236}">
                    <a16:creationId xmlns:a16="http://schemas.microsoft.com/office/drawing/2014/main" id="{04FBC797-2DEC-9E24-C098-30D77E11BD90}"/>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0" name="Freeform 3765">
                <a:extLst>
                  <a:ext uri="{FF2B5EF4-FFF2-40B4-BE49-F238E27FC236}">
                    <a16:creationId xmlns:a16="http://schemas.microsoft.com/office/drawing/2014/main" id="{567EB020-9F73-0165-0B51-CB7BE1363C33}"/>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1" name="Freeform 3766">
                <a:extLst>
                  <a:ext uri="{FF2B5EF4-FFF2-40B4-BE49-F238E27FC236}">
                    <a16:creationId xmlns:a16="http://schemas.microsoft.com/office/drawing/2014/main" id="{E6C7D5CF-671D-393F-F72F-C119F4438B9B}"/>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2" name="Freeform 3767">
                <a:extLst>
                  <a:ext uri="{FF2B5EF4-FFF2-40B4-BE49-F238E27FC236}">
                    <a16:creationId xmlns:a16="http://schemas.microsoft.com/office/drawing/2014/main" id="{8FD18199-A16F-94B2-D1B1-174FB0E4DAE9}"/>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3" name="Freeform 3768">
                <a:extLst>
                  <a:ext uri="{FF2B5EF4-FFF2-40B4-BE49-F238E27FC236}">
                    <a16:creationId xmlns:a16="http://schemas.microsoft.com/office/drawing/2014/main" id="{EBBF2B8E-423B-3BB0-F5D6-69F71202FD70}"/>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4" name="Freeform 3769">
                <a:extLst>
                  <a:ext uri="{FF2B5EF4-FFF2-40B4-BE49-F238E27FC236}">
                    <a16:creationId xmlns:a16="http://schemas.microsoft.com/office/drawing/2014/main" id="{DE25AB4C-7E53-9D8D-9EB8-58E17505B47A}"/>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5" name="Freeform 3770">
                <a:extLst>
                  <a:ext uri="{FF2B5EF4-FFF2-40B4-BE49-F238E27FC236}">
                    <a16:creationId xmlns:a16="http://schemas.microsoft.com/office/drawing/2014/main" id="{36AF09B1-2896-27E0-CCE5-0D0E8513D578}"/>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6" name="Freeform 3771">
                <a:extLst>
                  <a:ext uri="{FF2B5EF4-FFF2-40B4-BE49-F238E27FC236}">
                    <a16:creationId xmlns:a16="http://schemas.microsoft.com/office/drawing/2014/main" id="{7E955305-E949-A4A1-9978-B3CA468BCA0A}"/>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7" name="Freeform 3772">
                <a:extLst>
                  <a:ext uri="{FF2B5EF4-FFF2-40B4-BE49-F238E27FC236}">
                    <a16:creationId xmlns:a16="http://schemas.microsoft.com/office/drawing/2014/main" id="{5F88168F-5B8F-E095-EC0B-929805980D64}"/>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8" name="Freeform 3773">
                <a:extLst>
                  <a:ext uri="{FF2B5EF4-FFF2-40B4-BE49-F238E27FC236}">
                    <a16:creationId xmlns:a16="http://schemas.microsoft.com/office/drawing/2014/main" id="{5EC742A0-E251-BF41-0E00-FE48B077B858}"/>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49" name="Freeform 3774">
                <a:extLst>
                  <a:ext uri="{FF2B5EF4-FFF2-40B4-BE49-F238E27FC236}">
                    <a16:creationId xmlns:a16="http://schemas.microsoft.com/office/drawing/2014/main" id="{0DAA82EC-9804-F175-4D49-1A0AC7698D38}"/>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0" name="Freeform 3775">
                <a:extLst>
                  <a:ext uri="{FF2B5EF4-FFF2-40B4-BE49-F238E27FC236}">
                    <a16:creationId xmlns:a16="http://schemas.microsoft.com/office/drawing/2014/main" id="{043D5C74-DE19-115F-1994-3A0296DBFA00}"/>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1" name="Freeform 3776">
                <a:extLst>
                  <a:ext uri="{FF2B5EF4-FFF2-40B4-BE49-F238E27FC236}">
                    <a16:creationId xmlns:a16="http://schemas.microsoft.com/office/drawing/2014/main" id="{9BB9449B-04A5-CA57-3B8D-036A7DF44BE7}"/>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2" name="Freeform 3777">
                <a:extLst>
                  <a:ext uri="{FF2B5EF4-FFF2-40B4-BE49-F238E27FC236}">
                    <a16:creationId xmlns:a16="http://schemas.microsoft.com/office/drawing/2014/main" id="{F0953162-F45E-489C-E1C8-CD1C6EA2AD1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3" name="Freeform 3778">
                <a:extLst>
                  <a:ext uri="{FF2B5EF4-FFF2-40B4-BE49-F238E27FC236}">
                    <a16:creationId xmlns:a16="http://schemas.microsoft.com/office/drawing/2014/main" id="{00BE0034-C385-85BB-612B-3D737048583D}"/>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4" name="Freeform 3779">
                <a:extLst>
                  <a:ext uri="{FF2B5EF4-FFF2-40B4-BE49-F238E27FC236}">
                    <a16:creationId xmlns:a16="http://schemas.microsoft.com/office/drawing/2014/main" id="{D5631974-DC4A-B858-5B06-A2677031A904}"/>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5" name="Freeform 3780">
                <a:extLst>
                  <a:ext uri="{FF2B5EF4-FFF2-40B4-BE49-F238E27FC236}">
                    <a16:creationId xmlns:a16="http://schemas.microsoft.com/office/drawing/2014/main" id="{8108695A-B743-09E0-B602-03F1BE869DB8}"/>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6" name="Freeform 3781">
                <a:extLst>
                  <a:ext uri="{FF2B5EF4-FFF2-40B4-BE49-F238E27FC236}">
                    <a16:creationId xmlns:a16="http://schemas.microsoft.com/office/drawing/2014/main" id="{6FFA3E13-E9C9-F7B0-6F0D-A244134E1386}"/>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7" name="Freeform 3782">
                <a:extLst>
                  <a:ext uri="{FF2B5EF4-FFF2-40B4-BE49-F238E27FC236}">
                    <a16:creationId xmlns:a16="http://schemas.microsoft.com/office/drawing/2014/main" id="{48AA2DA6-FBA6-D488-EDF6-FAB11455E44F}"/>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58" name="Freeform 3783">
                <a:extLst>
                  <a:ext uri="{FF2B5EF4-FFF2-40B4-BE49-F238E27FC236}">
                    <a16:creationId xmlns:a16="http://schemas.microsoft.com/office/drawing/2014/main" id="{B4502522-D552-E115-3A65-EE62812F6444}"/>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59" name="Freeform 3784">
                <a:extLst>
                  <a:ext uri="{FF2B5EF4-FFF2-40B4-BE49-F238E27FC236}">
                    <a16:creationId xmlns:a16="http://schemas.microsoft.com/office/drawing/2014/main" id="{8E2C8D33-F635-76CE-5C05-B5026CA94861}"/>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 name="Freeform 3785">
                <a:extLst>
                  <a:ext uri="{FF2B5EF4-FFF2-40B4-BE49-F238E27FC236}">
                    <a16:creationId xmlns:a16="http://schemas.microsoft.com/office/drawing/2014/main" id="{5A74DB27-B541-E232-F048-F24B31E5EA07}"/>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1" name="Freeform 3786">
                <a:extLst>
                  <a:ext uri="{FF2B5EF4-FFF2-40B4-BE49-F238E27FC236}">
                    <a16:creationId xmlns:a16="http://schemas.microsoft.com/office/drawing/2014/main" id="{4D7563DB-58CF-A5A9-372E-F5D944BBA4B6}"/>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 name="Freeform 3787">
                <a:extLst>
                  <a:ext uri="{FF2B5EF4-FFF2-40B4-BE49-F238E27FC236}">
                    <a16:creationId xmlns:a16="http://schemas.microsoft.com/office/drawing/2014/main" id="{8291AED1-A845-5B65-BCE6-B9C9C907F7B4}"/>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3" name="Freeform 3788">
                <a:extLst>
                  <a:ext uri="{FF2B5EF4-FFF2-40B4-BE49-F238E27FC236}">
                    <a16:creationId xmlns:a16="http://schemas.microsoft.com/office/drawing/2014/main" id="{A8033D8C-E632-1673-A2E3-24E7BFCCE4A6}"/>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4" name="Freeform 3789">
                <a:extLst>
                  <a:ext uri="{FF2B5EF4-FFF2-40B4-BE49-F238E27FC236}">
                    <a16:creationId xmlns:a16="http://schemas.microsoft.com/office/drawing/2014/main" id="{0C69C6F8-FA6C-03B0-BC05-68DBC339DB44}"/>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 name="Freeform 3790">
                <a:extLst>
                  <a:ext uri="{FF2B5EF4-FFF2-40B4-BE49-F238E27FC236}">
                    <a16:creationId xmlns:a16="http://schemas.microsoft.com/office/drawing/2014/main" id="{43005ABA-3046-583A-8965-A91ABC293CDB}"/>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6" name="Freeform 3791">
                <a:extLst>
                  <a:ext uri="{FF2B5EF4-FFF2-40B4-BE49-F238E27FC236}">
                    <a16:creationId xmlns:a16="http://schemas.microsoft.com/office/drawing/2014/main" id="{605591A9-789D-03B1-8896-FE0FDB9D7614}"/>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 name="Freeform 3792">
                <a:extLst>
                  <a:ext uri="{FF2B5EF4-FFF2-40B4-BE49-F238E27FC236}">
                    <a16:creationId xmlns:a16="http://schemas.microsoft.com/office/drawing/2014/main" id="{C792D92B-3CFB-91EA-B121-1CD1460511C4}"/>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568" name="Freeform 3793">
                <a:extLst>
                  <a:ext uri="{FF2B5EF4-FFF2-40B4-BE49-F238E27FC236}">
                    <a16:creationId xmlns:a16="http://schemas.microsoft.com/office/drawing/2014/main" id="{ABA05B6C-D49D-A899-9F6B-1B7B4F7900BB}"/>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9" name="Rectangle 3794">
                <a:extLst>
                  <a:ext uri="{FF2B5EF4-FFF2-40B4-BE49-F238E27FC236}">
                    <a16:creationId xmlns:a16="http://schemas.microsoft.com/office/drawing/2014/main" id="{35EC2538-BB29-483D-F28D-CF587D1A4EF8}"/>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5" name="Group 3795">
              <a:extLst>
                <a:ext uri="{FF2B5EF4-FFF2-40B4-BE49-F238E27FC236}">
                  <a16:creationId xmlns:a16="http://schemas.microsoft.com/office/drawing/2014/main" id="{E709C5E2-A42B-BF6E-B34B-868B59433F82}"/>
                </a:ext>
              </a:extLst>
            </p:cNvPr>
            <p:cNvGrpSpPr>
              <a:grpSpLocks/>
            </p:cNvGrpSpPr>
            <p:nvPr/>
          </p:nvGrpSpPr>
          <p:grpSpPr bwMode="auto">
            <a:xfrm rot="10800000">
              <a:off x="1430" y="2881"/>
              <a:ext cx="125" cy="823"/>
              <a:chOff x="1595" y="1514"/>
              <a:chExt cx="125" cy="823"/>
            </a:xfrm>
          </p:grpSpPr>
          <p:sp>
            <p:nvSpPr>
              <p:cNvPr id="2414" name="Freeform 3796">
                <a:extLst>
                  <a:ext uri="{FF2B5EF4-FFF2-40B4-BE49-F238E27FC236}">
                    <a16:creationId xmlns:a16="http://schemas.microsoft.com/office/drawing/2014/main" id="{305B4DB9-CDAB-0C23-55DF-FB1521E46DE2}"/>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15" name="Freeform 3797">
                <a:extLst>
                  <a:ext uri="{FF2B5EF4-FFF2-40B4-BE49-F238E27FC236}">
                    <a16:creationId xmlns:a16="http://schemas.microsoft.com/office/drawing/2014/main" id="{67D12F19-6A2D-308D-61B4-FB11A0747C91}"/>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16" name="Freeform 3798">
                <a:extLst>
                  <a:ext uri="{FF2B5EF4-FFF2-40B4-BE49-F238E27FC236}">
                    <a16:creationId xmlns:a16="http://schemas.microsoft.com/office/drawing/2014/main" id="{98D500E5-FFE0-81AD-7248-D23EC3477588}"/>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7" name="Freeform 3799">
                <a:extLst>
                  <a:ext uri="{FF2B5EF4-FFF2-40B4-BE49-F238E27FC236}">
                    <a16:creationId xmlns:a16="http://schemas.microsoft.com/office/drawing/2014/main" id="{0099CE62-F285-8660-0C19-3438A53773A3}"/>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18" name="Freeform 3800">
                <a:extLst>
                  <a:ext uri="{FF2B5EF4-FFF2-40B4-BE49-F238E27FC236}">
                    <a16:creationId xmlns:a16="http://schemas.microsoft.com/office/drawing/2014/main" id="{F1160656-3FEF-D473-4694-DE9D35A5ED0F}"/>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9" name="Freeform 3801">
                <a:extLst>
                  <a:ext uri="{FF2B5EF4-FFF2-40B4-BE49-F238E27FC236}">
                    <a16:creationId xmlns:a16="http://schemas.microsoft.com/office/drawing/2014/main" id="{FAD45122-7B6B-017E-F422-DCAA2A4AE9EF}"/>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0" name="Freeform 3802">
                <a:extLst>
                  <a:ext uri="{FF2B5EF4-FFF2-40B4-BE49-F238E27FC236}">
                    <a16:creationId xmlns:a16="http://schemas.microsoft.com/office/drawing/2014/main" id="{EF987CA7-45F0-B531-C968-55419FEF0FFF}"/>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1" name="Freeform 3803">
                <a:extLst>
                  <a:ext uri="{FF2B5EF4-FFF2-40B4-BE49-F238E27FC236}">
                    <a16:creationId xmlns:a16="http://schemas.microsoft.com/office/drawing/2014/main" id="{D9FB02DC-5A5B-3A5C-A9A9-D3940A9F9349}"/>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2" name="Freeform 3804">
                <a:extLst>
                  <a:ext uri="{FF2B5EF4-FFF2-40B4-BE49-F238E27FC236}">
                    <a16:creationId xmlns:a16="http://schemas.microsoft.com/office/drawing/2014/main" id="{31C9CCEE-802C-FBAC-5378-C054F295E5E2}"/>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3" name="Freeform 3805">
                <a:extLst>
                  <a:ext uri="{FF2B5EF4-FFF2-40B4-BE49-F238E27FC236}">
                    <a16:creationId xmlns:a16="http://schemas.microsoft.com/office/drawing/2014/main" id="{11427F6A-1091-C961-4541-B3098F18638D}"/>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4" name="Freeform 3806">
                <a:extLst>
                  <a:ext uri="{FF2B5EF4-FFF2-40B4-BE49-F238E27FC236}">
                    <a16:creationId xmlns:a16="http://schemas.microsoft.com/office/drawing/2014/main" id="{C32A8226-6076-64EA-1254-351B07E9058D}"/>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5" name="Freeform 3807">
                <a:extLst>
                  <a:ext uri="{FF2B5EF4-FFF2-40B4-BE49-F238E27FC236}">
                    <a16:creationId xmlns:a16="http://schemas.microsoft.com/office/drawing/2014/main" id="{9DBC468F-3DBC-1504-2DBA-68718CBBE588}"/>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6" name="Freeform 3808">
                <a:extLst>
                  <a:ext uri="{FF2B5EF4-FFF2-40B4-BE49-F238E27FC236}">
                    <a16:creationId xmlns:a16="http://schemas.microsoft.com/office/drawing/2014/main" id="{FD9ED152-54FB-837E-67C0-B40ECEB9E49B}"/>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7" name="Freeform 3809">
                <a:extLst>
                  <a:ext uri="{FF2B5EF4-FFF2-40B4-BE49-F238E27FC236}">
                    <a16:creationId xmlns:a16="http://schemas.microsoft.com/office/drawing/2014/main" id="{10DCAC1E-A7D3-C33C-E5B2-FEAB384691E7}"/>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28" name="Freeform 3810">
                <a:extLst>
                  <a:ext uri="{FF2B5EF4-FFF2-40B4-BE49-F238E27FC236}">
                    <a16:creationId xmlns:a16="http://schemas.microsoft.com/office/drawing/2014/main" id="{77845218-39A5-FFD7-F1E4-6A4AF41D845C}"/>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29" name="Freeform 3811">
                <a:extLst>
                  <a:ext uri="{FF2B5EF4-FFF2-40B4-BE49-F238E27FC236}">
                    <a16:creationId xmlns:a16="http://schemas.microsoft.com/office/drawing/2014/main" id="{1740C879-2540-E3E6-058C-F5B7EA79FD70}"/>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0" name="Freeform 3812">
                <a:extLst>
                  <a:ext uri="{FF2B5EF4-FFF2-40B4-BE49-F238E27FC236}">
                    <a16:creationId xmlns:a16="http://schemas.microsoft.com/office/drawing/2014/main" id="{F96BA87C-700E-BD03-F9C6-25DE3D1091EE}"/>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1" name="Freeform 3813">
                <a:extLst>
                  <a:ext uri="{FF2B5EF4-FFF2-40B4-BE49-F238E27FC236}">
                    <a16:creationId xmlns:a16="http://schemas.microsoft.com/office/drawing/2014/main" id="{38CD96FE-3140-4FB2-3984-0619F3B7F52E}"/>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2" name="Freeform 3814">
                <a:extLst>
                  <a:ext uri="{FF2B5EF4-FFF2-40B4-BE49-F238E27FC236}">
                    <a16:creationId xmlns:a16="http://schemas.microsoft.com/office/drawing/2014/main" id="{6FAE9B90-E084-A3B0-D90A-4FC2C6872488}"/>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3" name="Freeform 3815">
                <a:extLst>
                  <a:ext uri="{FF2B5EF4-FFF2-40B4-BE49-F238E27FC236}">
                    <a16:creationId xmlns:a16="http://schemas.microsoft.com/office/drawing/2014/main" id="{88C9FFC2-5A37-5591-43A3-D9999F8CBAF8}"/>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4" name="Freeform 3816">
                <a:extLst>
                  <a:ext uri="{FF2B5EF4-FFF2-40B4-BE49-F238E27FC236}">
                    <a16:creationId xmlns:a16="http://schemas.microsoft.com/office/drawing/2014/main" id="{EF504FE2-8C7B-1FF3-A455-11C834B41EB5}"/>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5" name="Freeform 3817">
                <a:extLst>
                  <a:ext uri="{FF2B5EF4-FFF2-40B4-BE49-F238E27FC236}">
                    <a16:creationId xmlns:a16="http://schemas.microsoft.com/office/drawing/2014/main" id="{363B8498-6511-0415-2EBA-68AAF7E9BE1D}"/>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6" name="Freeform 3818">
                <a:extLst>
                  <a:ext uri="{FF2B5EF4-FFF2-40B4-BE49-F238E27FC236}">
                    <a16:creationId xmlns:a16="http://schemas.microsoft.com/office/drawing/2014/main" id="{DF74E0FC-AF03-9F7C-F82B-50393E0EE5DB}"/>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7" name="Freeform 3819">
                <a:extLst>
                  <a:ext uri="{FF2B5EF4-FFF2-40B4-BE49-F238E27FC236}">
                    <a16:creationId xmlns:a16="http://schemas.microsoft.com/office/drawing/2014/main" id="{CC33E718-B2AB-8615-C0F2-07777AE0E10D}"/>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38" name="Freeform 3820">
                <a:extLst>
                  <a:ext uri="{FF2B5EF4-FFF2-40B4-BE49-F238E27FC236}">
                    <a16:creationId xmlns:a16="http://schemas.microsoft.com/office/drawing/2014/main" id="{7C167FB9-939F-64C7-99C4-058B86467118}"/>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39" name="Freeform 3821">
                <a:extLst>
                  <a:ext uri="{FF2B5EF4-FFF2-40B4-BE49-F238E27FC236}">
                    <a16:creationId xmlns:a16="http://schemas.microsoft.com/office/drawing/2014/main" id="{60F88DEC-8C77-4A49-EE71-27EC249836C5}"/>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0" name="Freeform 3822">
                <a:extLst>
                  <a:ext uri="{FF2B5EF4-FFF2-40B4-BE49-F238E27FC236}">
                    <a16:creationId xmlns:a16="http://schemas.microsoft.com/office/drawing/2014/main" id="{76140D8D-E017-5273-0A66-320E40DB6F19}"/>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1" name="Freeform 3823">
                <a:extLst>
                  <a:ext uri="{FF2B5EF4-FFF2-40B4-BE49-F238E27FC236}">
                    <a16:creationId xmlns:a16="http://schemas.microsoft.com/office/drawing/2014/main" id="{FC7F3306-A936-208A-C78E-0AAE17D944D5}"/>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2" name="Freeform 3824">
                <a:extLst>
                  <a:ext uri="{FF2B5EF4-FFF2-40B4-BE49-F238E27FC236}">
                    <a16:creationId xmlns:a16="http://schemas.microsoft.com/office/drawing/2014/main" id="{A7762248-E4DE-9F54-EB7C-9A88F6CEFAE7}"/>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3" name="Freeform 3825">
                <a:extLst>
                  <a:ext uri="{FF2B5EF4-FFF2-40B4-BE49-F238E27FC236}">
                    <a16:creationId xmlns:a16="http://schemas.microsoft.com/office/drawing/2014/main" id="{CB60C022-C842-6979-3026-7B7A299CFD4E}"/>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4" name="Freeform 3826">
                <a:extLst>
                  <a:ext uri="{FF2B5EF4-FFF2-40B4-BE49-F238E27FC236}">
                    <a16:creationId xmlns:a16="http://schemas.microsoft.com/office/drawing/2014/main" id="{40425FAC-729C-49BB-4D21-A77FF3C0398F}"/>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5" name="Freeform 3827">
                <a:extLst>
                  <a:ext uri="{FF2B5EF4-FFF2-40B4-BE49-F238E27FC236}">
                    <a16:creationId xmlns:a16="http://schemas.microsoft.com/office/drawing/2014/main" id="{4DEC4744-78CD-904C-B0D9-DB3FF8394B48}"/>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6" name="Freeform 3828">
                <a:extLst>
                  <a:ext uri="{FF2B5EF4-FFF2-40B4-BE49-F238E27FC236}">
                    <a16:creationId xmlns:a16="http://schemas.microsoft.com/office/drawing/2014/main" id="{61D92622-D7F7-280B-0D2C-436B7C573E99}"/>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7" name="Freeform 3829">
                <a:extLst>
                  <a:ext uri="{FF2B5EF4-FFF2-40B4-BE49-F238E27FC236}">
                    <a16:creationId xmlns:a16="http://schemas.microsoft.com/office/drawing/2014/main" id="{8A2F827E-DC49-B686-AE77-8E1C68229135}"/>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48" name="Freeform 3830">
                <a:extLst>
                  <a:ext uri="{FF2B5EF4-FFF2-40B4-BE49-F238E27FC236}">
                    <a16:creationId xmlns:a16="http://schemas.microsoft.com/office/drawing/2014/main" id="{63B58DA7-D10E-15F2-12F0-23F50BA26542}"/>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49" name="Freeform 3831">
                <a:extLst>
                  <a:ext uri="{FF2B5EF4-FFF2-40B4-BE49-F238E27FC236}">
                    <a16:creationId xmlns:a16="http://schemas.microsoft.com/office/drawing/2014/main" id="{B889A372-37D6-80B2-77D7-672CA60F2E7A}"/>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0" name="Freeform 3832">
                <a:extLst>
                  <a:ext uri="{FF2B5EF4-FFF2-40B4-BE49-F238E27FC236}">
                    <a16:creationId xmlns:a16="http://schemas.microsoft.com/office/drawing/2014/main" id="{0C5A4B0D-A069-10F4-5337-C1CEF2053F07}"/>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1" name="Freeform 3833">
                <a:extLst>
                  <a:ext uri="{FF2B5EF4-FFF2-40B4-BE49-F238E27FC236}">
                    <a16:creationId xmlns:a16="http://schemas.microsoft.com/office/drawing/2014/main" id="{D29B8193-999F-EE78-599A-7EF1A9F8CDCF}"/>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2" name="Freeform 3834">
                <a:extLst>
                  <a:ext uri="{FF2B5EF4-FFF2-40B4-BE49-F238E27FC236}">
                    <a16:creationId xmlns:a16="http://schemas.microsoft.com/office/drawing/2014/main" id="{805E84FE-2C82-1A3B-03DF-42C3ABB26814}"/>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3" name="Freeform 3835">
                <a:extLst>
                  <a:ext uri="{FF2B5EF4-FFF2-40B4-BE49-F238E27FC236}">
                    <a16:creationId xmlns:a16="http://schemas.microsoft.com/office/drawing/2014/main" id="{A9AC600B-6BB5-AEFE-D70E-C2A53C26AD4C}"/>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4" name="Freeform 3836">
                <a:extLst>
                  <a:ext uri="{FF2B5EF4-FFF2-40B4-BE49-F238E27FC236}">
                    <a16:creationId xmlns:a16="http://schemas.microsoft.com/office/drawing/2014/main" id="{255712CF-F218-5A01-C18A-2C666674141E}"/>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5" name="Freeform 3837">
                <a:extLst>
                  <a:ext uri="{FF2B5EF4-FFF2-40B4-BE49-F238E27FC236}">
                    <a16:creationId xmlns:a16="http://schemas.microsoft.com/office/drawing/2014/main" id="{848FA685-7589-97B6-E52D-D7BB8D39C3FB}"/>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6" name="Freeform 3838">
                <a:extLst>
                  <a:ext uri="{FF2B5EF4-FFF2-40B4-BE49-F238E27FC236}">
                    <a16:creationId xmlns:a16="http://schemas.microsoft.com/office/drawing/2014/main" id="{66833200-25EF-85F6-BB16-64CEE2C816F8}"/>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7" name="Freeform 3839">
                <a:extLst>
                  <a:ext uri="{FF2B5EF4-FFF2-40B4-BE49-F238E27FC236}">
                    <a16:creationId xmlns:a16="http://schemas.microsoft.com/office/drawing/2014/main" id="{93F36A06-91E0-EC09-5DC6-78EA17865216}"/>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58" name="Freeform 3840">
                <a:extLst>
                  <a:ext uri="{FF2B5EF4-FFF2-40B4-BE49-F238E27FC236}">
                    <a16:creationId xmlns:a16="http://schemas.microsoft.com/office/drawing/2014/main" id="{349A31FF-15AC-5B65-4841-63F26D787B54}"/>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 name="Freeform 3841">
                <a:extLst>
                  <a:ext uri="{FF2B5EF4-FFF2-40B4-BE49-F238E27FC236}">
                    <a16:creationId xmlns:a16="http://schemas.microsoft.com/office/drawing/2014/main" id="{09EF7097-35BA-B874-68E3-4C52FC4ADD09}"/>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0" name="Freeform 3842">
                <a:extLst>
                  <a:ext uri="{FF2B5EF4-FFF2-40B4-BE49-F238E27FC236}">
                    <a16:creationId xmlns:a16="http://schemas.microsoft.com/office/drawing/2014/main" id="{02C57A36-9129-D0E6-E159-8CEAB3E9DA3C}"/>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 name="Freeform 3843">
                <a:extLst>
                  <a:ext uri="{FF2B5EF4-FFF2-40B4-BE49-F238E27FC236}">
                    <a16:creationId xmlns:a16="http://schemas.microsoft.com/office/drawing/2014/main" id="{750BCF07-CD75-E574-268B-39D5F624B53B}"/>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2" name="Freeform 3844">
                <a:extLst>
                  <a:ext uri="{FF2B5EF4-FFF2-40B4-BE49-F238E27FC236}">
                    <a16:creationId xmlns:a16="http://schemas.microsoft.com/office/drawing/2014/main" id="{C857FCA4-D824-27E0-40C1-4F9B4B69E956}"/>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3" name="Freeform 3845">
                <a:extLst>
                  <a:ext uri="{FF2B5EF4-FFF2-40B4-BE49-F238E27FC236}">
                    <a16:creationId xmlns:a16="http://schemas.microsoft.com/office/drawing/2014/main" id="{59FDACDB-914E-2FF7-EF0F-6E4EC466A8DC}"/>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4" name="Freeform 3846">
                <a:extLst>
                  <a:ext uri="{FF2B5EF4-FFF2-40B4-BE49-F238E27FC236}">
                    <a16:creationId xmlns:a16="http://schemas.microsoft.com/office/drawing/2014/main" id="{F81FA5BE-9234-BCB0-7EEF-E79EB62E62F8}"/>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5" name="Freeform 3847">
                <a:extLst>
                  <a:ext uri="{FF2B5EF4-FFF2-40B4-BE49-F238E27FC236}">
                    <a16:creationId xmlns:a16="http://schemas.microsoft.com/office/drawing/2014/main" id="{C5DA755B-75A2-85CA-8ABD-3C708FA7FBED}"/>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6" name="Freeform 3848">
                <a:extLst>
                  <a:ext uri="{FF2B5EF4-FFF2-40B4-BE49-F238E27FC236}">
                    <a16:creationId xmlns:a16="http://schemas.microsoft.com/office/drawing/2014/main" id="{66C38C1A-1678-227A-0BC1-B46D83F6CF94}"/>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7" name="Freeform 3849">
                <a:extLst>
                  <a:ext uri="{FF2B5EF4-FFF2-40B4-BE49-F238E27FC236}">
                    <a16:creationId xmlns:a16="http://schemas.microsoft.com/office/drawing/2014/main" id="{BBC1FCF0-ABD0-1853-0315-A48561220B60}"/>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8" name="Freeform 3850">
                <a:extLst>
                  <a:ext uri="{FF2B5EF4-FFF2-40B4-BE49-F238E27FC236}">
                    <a16:creationId xmlns:a16="http://schemas.microsoft.com/office/drawing/2014/main" id="{027D22CD-D015-380D-7853-5A387C804E3C}"/>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69" name="Freeform 3851">
                <a:extLst>
                  <a:ext uri="{FF2B5EF4-FFF2-40B4-BE49-F238E27FC236}">
                    <a16:creationId xmlns:a16="http://schemas.microsoft.com/office/drawing/2014/main" id="{138FBD40-121A-4A82-14DF-66BD366BF031}"/>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0" name="Freeform 3852">
                <a:extLst>
                  <a:ext uri="{FF2B5EF4-FFF2-40B4-BE49-F238E27FC236}">
                    <a16:creationId xmlns:a16="http://schemas.microsoft.com/office/drawing/2014/main" id="{3AB296AF-EFD6-3AED-3CD7-6B2F385679FD}"/>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1" name="Freeform 3853">
                <a:extLst>
                  <a:ext uri="{FF2B5EF4-FFF2-40B4-BE49-F238E27FC236}">
                    <a16:creationId xmlns:a16="http://schemas.microsoft.com/office/drawing/2014/main" id="{2990C615-FE43-E5B2-F006-E9062C92919B}"/>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2" name="Freeform 3854">
                <a:extLst>
                  <a:ext uri="{FF2B5EF4-FFF2-40B4-BE49-F238E27FC236}">
                    <a16:creationId xmlns:a16="http://schemas.microsoft.com/office/drawing/2014/main" id="{17E8B169-07A1-C5AB-82A6-BD6948AF6089}"/>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3" name="Freeform 3855">
                <a:extLst>
                  <a:ext uri="{FF2B5EF4-FFF2-40B4-BE49-F238E27FC236}">
                    <a16:creationId xmlns:a16="http://schemas.microsoft.com/office/drawing/2014/main" id="{81A012E9-0E6C-74C7-3CA5-A2035E20B4A5}"/>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4" name="Freeform 3856">
                <a:extLst>
                  <a:ext uri="{FF2B5EF4-FFF2-40B4-BE49-F238E27FC236}">
                    <a16:creationId xmlns:a16="http://schemas.microsoft.com/office/drawing/2014/main" id="{922D516F-F539-1A97-BAB3-22AD54CE225F}"/>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5" name="Freeform 3857">
                <a:extLst>
                  <a:ext uri="{FF2B5EF4-FFF2-40B4-BE49-F238E27FC236}">
                    <a16:creationId xmlns:a16="http://schemas.microsoft.com/office/drawing/2014/main" id="{F41F78DF-D9B7-EB9B-68DD-45CCC291DBCF}"/>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6" name="Freeform 3858">
                <a:extLst>
                  <a:ext uri="{FF2B5EF4-FFF2-40B4-BE49-F238E27FC236}">
                    <a16:creationId xmlns:a16="http://schemas.microsoft.com/office/drawing/2014/main" id="{A7DEC8D5-E0EB-2DD7-A3A3-76E92B8471DD}"/>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77" name="Freeform 3859">
                <a:extLst>
                  <a:ext uri="{FF2B5EF4-FFF2-40B4-BE49-F238E27FC236}">
                    <a16:creationId xmlns:a16="http://schemas.microsoft.com/office/drawing/2014/main" id="{D48E1C0F-289E-58B0-105C-A47C13FC25D9}"/>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8" name="Freeform 3860">
                <a:extLst>
                  <a:ext uri="{FF2B5EF4-FFF2-40B4-BE49-F238E27FC236}">
                    <a16:creationId xmlns:a16="http://schemas.microsoft.com/office/drawing/2014/main" id="{DB22F228-17A1-0FEA-58B7-E16F412F2ACF}"/>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79" name="Freeform 3861">
                <a:extLst>
                  <a:ext uri="{FF2B5EF4-FFF2-40B4-BE49-F238E27FC236}">
                    <a16:creationId xmlns:a16="http://schemas.microsoft.com/office/drawing/2014/main" id="{60310AE2-1641-480E-451E-28985457766C}"/>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0" name="Freeform 3862">
                <a:extLst>
                  <a:ext uri="{FF2B5EF4-FFF2-40B4-BE49-F238E27FC236}">
                    <a16:creationId xmlns:a16="http://schemas.microsoft.com/office/drawing/2014/main" id="{6CFF3F84-7DBA-BB39-FC88-C4D8FBFEFB33}"/>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81" name="Freeform 3863">
                <a:extLst>
                  <a:ext uri="{FF2B5EF4-FFF2-40B4-BE49-F238E27FC236}">
                    <a16:creationId xmlns:a16="http://schemas.microsoft.com/office/drawing/2014/main" id="{0518543C-58C2-FB8F-44B1-93517EB19EB6}"/>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2" name="Freeform 3864">
                <a:extLst>
                  <a:ext uri="{FF2B5EF4-FFF2-40B4-BE49-F238E27FC236}">
                    <a16:creationId xmlns:a16="http://schemas.microsoft.com/office/drawing/2014/main" id="{0DAAF961-53E0-822E-CDBD-547D18EFA1FA}"/>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83" name="Freeform 3865">
                <a:extLst>
                  <a:ext uri="{FF2B5EF4-FFF2-40B4-BE49-F238E27FC236}">
                    <a16:creationId xmlns:a16="http://schemas.microsoft.com/office/drawing/2014/main" id="{AAFA943B-7DFC-7BE1-FB95-C63D073B7B36}"/>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4" name="Freeform 3866">
                <a:extLst>
                  <a:ext uri="{FF2B5EF4-FFF2-40B4-BE49-F238E27FC236}">
                    <a16:creationId xmlns:a16="http://schemas.microsoft.com/office/drawing/2014/main" id="{5E34CA16-5FBF-E21C-873D-4AF7267DD7ED}"/>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85" name="Freeform 3867">
                <a:extLst>
                  <a:ext uri="{FF2B5EF4-FFF2-40B4-BE49-F238E27FC236}">
                    <a16:creationId xmlns:a16="http://schemas.microsoft.com/office/drawing/2014/main" id="{BE3F5FD8-A16F-8AC0-F6BF-6ED776500D09}"/>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86" name="Freeform 3868">
                <a:extLst>
                  <a:ext uri="{FF2B5EF4-FFF2-40B4-BE49-F238E27FC236}">
                    <a16:creationId xmlns:a16="http://schemas.microsoft.com/office/drawing/2014/main" id="{9B17F7BC-6A15-F576-A7EA-4E0A54266EE6}"/>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7" name="Freeform 3869">
                <a:extLst>
                  <a:ext uri="{FF2B5EF4-FFF2-40B4-BE49-F238E27FC236}">
                    <a16:creationId xmlns:a16="http://schemas.microsoft.com/office/drawing/2014/main" id="{FB18B276-3477-282D-5C92-B2ABCC094A11}"/>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88" name="Freeform 3870">
                <a:extLst>
                  <a:ext uri="{FF2B5EF4-FFF2-40B4-BE49-F238E27FC236}">
                    <a16:creationId xmlns:a16="http://schemas.microsoft.com/office/drawing/2014/main" id="{CE7D7E46-351C-A9B8-CC1D-843942F07CA6}"/>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89" name="Freeform 3871">
                <a:extLst>
                  <a:ext uri="{FF2B5EF4-FFF2-40B4-BE49-F238E27FC236}">
                    <a16:creationId xmlns:a16="http://schemas.microsoft.com/office/drawing/2014/main" id="{54464762-1906-3C73-9234-186956ABC9E6}"/>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90" name="Freeform 3872">
                <a:extLst>
                  <a:ext uri="{FF2B5EF4-FFF2-40B4-BE49-F238E27FC236}">
                    <a16:creationId xmlns:a16="http://schemas.microsoft.com/office/drawing/2014/main" id="{76032B8C-17A2-6345-7A12-AE9C5D9C0D80}"/>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91" name="Rectangle 3873">
                <a:extLst>
                  <a:ext uri="{FF2B5EF4-FFF2-40B4-BE49-F238E27FC236}">
                    <a16:creationId xmlns:a16="http://schemas.microsoft.com/office/drawing/2014/main" id="{C257C8BC-6C0E-9177-18D0-028C47CC82F0}"/>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6" name="Group 3874">
              <a:extLst>
                <a:ext uri="{FF2B5EF4-FFF2-40B4-BE49-F238E27FC236}">
                  <a16:creationId xmlns:a16="http://schemas.microsoft.com/office/drawing/2014/main" id="{915D9ECF-09CB-ABA3-E244-B58F9C97BCE6}"/>
                </a:ext>
              </a:extLst>
            </p:cNvPr>
            <p:cNvGrpSpPr>
              <a:grpSpLocks/>
            </p:cNvGrpSpPr>
            <p:nvPr/>
          </p:nvGrpSpPr>
          <p:grpSpPr bwMode="auto">
            <a:xfrm rot="10800000">
              <a:off x="2947" y="2851"/>
              <a:ext cx="125" cy="823"/>
              <a:chOff x="1595" y="1514"/>
              <a:chExt cx="125" cy="823"/>
            </a:xfrm>
          </p:grpSpPr>
          <p:sp>
            <p:nvSpPr>
              <p:cNvPr id="2336" name="Freeform 3875">
                <a:extLst>
                  <a:ext uri="{FF2B5EF4-FFF2-40B4-BE49-F238E27FC236}">
                    <a16:creationId xmlns:a16="http://schemas.microsoft.com/office/drawing/2014/main" id="{B303CE92-1641-D0F5-6D50-7AC6151E330D}"/>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7" name="Freeform 3876">
                <a:extLst>
                  <a:ext uri="{FF2B5EF4-FFF2-40B4-BE49-F238E27FC236}">
                    <a16:creationId xmlns:a16="http://schemas.microsoft.com/office/drawing/2014/main" id="{77495C17-E924-2CBE-0992-A57B51E6B5F8}"/>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8" name="Freeform 3877">
                <a:extLst>
                  <a:ext uri="{FF2B5EF4-FFF2-40B4-BE49-F238E27FC236}">
                    <a16:creationId xmlns:a16="http://schemas.microsoft.com/office/drawing/2014/main" id="{ABAD149C-87A3-168B-353F-745E10A281DD}"/>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9" name="Freeform 3878">
                <a:extLst>
                  <a:ext uri="{FF2B5EF4-FFF2-40B4-BE49-F238E27FC236}">
                    <a16:creationId xmlns:a16="http://schemas.microsoft.com/office/drawing/2014/main" id="{70410F3A-284E-9B5A-34D8-8D6FA2F3711F}"/>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0" name="Freeform 3879">
                <a:extLst>
                  <a:ext uri="{FF2B5EF4-FFF2-40B4-BE49-F238E27FC236}">
                    <a16:creationId xmlns:a16="http://schemas.microsoft.com/office/drawing/2014/main" id="{78B37FA1-D578-07BB-9C49-FB0A38288495}"/>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1" name="Freeform 3880">
                <a:extLst>
                  <a:ext uri="{FF2B5EF4-FFF2-40B4-BE49-F238E27FC236}">
                    <a16:creationId xmlns:a16="http://schemas.microsoft.com/office/drawing/2014/main" id="{F5A5ADFD-0711-5F9C-CFBC-627EE259DA88}"/>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2" name="Freeform 3881">
                <a:extLst>
                  <a:ext uri="{FF2B5EF4-FFF2-40B4-BE49-F238E27FC236}">
                    <a16:creationId xmlns:a16="http://schemas.microsoft.com/office/drawing/2014/main" id="{636E3593-5A08-12B3-E701-C5CFF1728283}"/>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3" name="Freeform 3882">
                <a:extLst>
                  <a:ext uri="{FF2B5EF4-FFF2-40B4-BE49-F238E27FC236}">
                    <a16:creationId xmlns:a16="http://schemas.microsoft.com/office/drawing/2014/main" id="{E0D8E773-6082-656E-085B-DE31EB1F4A6B}"/>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4" name="Freeform 3883">
                <a:extLst>
                  <a:ext uri="{FF2B5EF4-FFF2-40B4-BE49-F238E27FC236}">
                    <a16:creationId xmlns:a16="http://schemas.microsoft.com/office/drawing/2014/main" id="{696F0906-8A42-A4FE-265E-5A0C06C2C10D}"/>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5" name="Freeform 3884">
                <a:extLst>
                  <a:ext uri="{FF2B5EF4-FFF2-40B4-BE49-F238E27FC236}">
                    <a16:creationId xmlns:a16="http://schemas.microsoft.com/office/drawing/2014/main" id="{71710FA9-F64B-A9DE-5E7F-B31D9987DF82}"/>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6" name="Freeform 3885">
                <a:extLst>
                  <a:ext uri="{FF2B5EF4-FFF2-40B4-BE49-F238E27FC236}">
                    <a16:creationId xmlns:a16="http://schemas.microsoft.com/office/drawing/2014/main" id="{3959CB1A-2D4B-E309-6077-EBFA4E6E39D8}"/>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7" name="Freeform 3886">
                <a:extLst>
                  <a:ext uri="{FF2B5EF4-FFF2-40B4-BE49-F238E27FC236}">
                    <a16:creationId xmlns:a16="http://schemas.microsoft.com/office/drawing/2014/main" id="{80E3F6D1-2C5B-790A-267B-8D5566AFBD8B}"/>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48" name="Freeform 3887">
                <a:extLst>
                  <a:ext uri="{FF2B5EF4-FFF2-40B4-BE49-F238E27FC236}">
                    <a16:creationId xmlns:a16="http://schemas.microsoft.com/office/drawing/2014/main" id="{6030C190-E0ED-BE36-DE41-6AC421B201B5}"/>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49" name="Freeform 3888">
                <a:extLst>
                  <a:ext uri="{FF2B5EF4-FFF2-40B4-BE49-F238E27FC236}">
                    <a16:creationId xmlns:a16="http://schemas.microsoft.com/office/drawing/2014/main" id="{6865FCA7-4BFF-6063-52B4-4942AB17F97F}"/>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0" name="Freeform 3889">
                <a:extLst>
                  <a:ext uri="{FF2B5EF4-FFF2-40B4-BE49-F238E27FC236}">
                    <a16:creationId xmlns:a16="http://schemas.microsoft.com/office/drawing/2014/main" id="{4FC62FC3-14C4-F105-F3F2-18E192B73353}"/>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1" name="Freeform 3890">
                <a:extLst>
                  <a:ext uri="{FF2B5EF4-FFF2-40B4-BE49-F238E27FC236}">
                    <a16:creationId xmlns:a16="http://schemas.microsoft.com/office/drawing/2014/main" id="{B746E3F6-183D-C72D-B5B2-E55881ACE2C4}"/>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2" name="Freeform 3891">
                <a:extLst>
                  <a:ext uri="{FF2B5EF4-FFF2-40B4-BE49-F238E27FC236}">
                    <a16:creationId xmlns:a16="http://schemas.microsoft.com/office/drawing/2014/main" id="{5B085826-F55B-5866-4EE3-6852BB1758F9}"/>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3" name="Freeform 3892">
                <a:extLst>
                  <a:ext uri="{FF2B5EF4-FFF2-40B4-BE49-F238E27FC236}">
                    <a16:creationId xmlns:a16="http://schemas.microsoft.com/office/drawing/2014/main" id="{74C4D48D-77E9-975E-C7D2-2FF06B8964C4}"/>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4" name="Freeform 3893">
                <a:extLst>
                  <a:ext uri="{FF2B5EF4-FFF2-40B4-BE49-F238E27FC236}">
                    <a16:creationId xmlns:a16="http://schemas.microsoft.com/office/drawing/2014/main" id="{A69516ED-82AC-5655-3D19-80DD6FC6C7CC}"/>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 name="Freeform 3894">
                <a:extLst>
                  <a:ext uri="{FF2B5EF4-FFF2-40B4-BE49-F238E27FC236}">
                    <a16:creationId xmlns:a16="http://schemas.microsoft.com/office/drawing/2014/main" id="{DF52BC56-70B5-39AE-A5ED-61A16EBBABF1}"/>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6" name="Freeform 3895">
                <a:extLst>
                  <a:ext uri="{FF2B5EF4-FFF2-40B4-BE49-F238E27FC236}">
                    <a16:creationId xmlns:a16="http://schemas.microsoft.com/office/drawing/2014/main" id="{B324ABA6-19A6-D743-9930-06C405FB93EC}"/>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7" name="Freeform 3896">
                <a:extLst>
                  <a:ext uri="{FF2B5EF4-FFF2-40B4-BE49-F238E27FC236}">
                    <a16:creationId xmlns:a16="http://schemas.microsoft.com/office/drawing/2014/main" id="{ACE87D6F-537A-87ED-B89E-DBF6F39F0E84}"/>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8" name="Freeform 3897">
                <a:extLst>
                  <a:ext uri="{FF2B5EF4-FFF2-40B4-BE49-F238E27FC236}">
                    <a16:creationId xmlns:a16="http://schemas.microsoft.com/office/drawing/2014/main" id="{2CDD5BA1-173E-5D33-E5B6-2983FE3992BA}"/>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59" name="Freeform 3898">
                <a:extLst>
                  <a:ext uri="{FF2B5EF4-FFF2-40B4-BE49-F238E27FC236}">
                    <a16:creationId xmlns:a16="http://schemas.microsoft.com/office/drawing/2014/main" id="{5ADE0322-1EE8-5F9B-1462-9EDA2494670D}"/>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0" name="Freeform 3899">
                <a:extLst>
                  <a:ext uri="{FF2B5EF4-FFF2-40B4-BE49-F238E27FC236}">
                    <a16:creationId xmlns:a16="http://schemas.microsoft.com/office/drawing/2014/main" id="{642FE89B-47AC-2697-F47E-8660467C8314}"/>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1" name="Freeform 3900">
                <a:extLst>
                  <a:ext uri="{FF2B5EF4-FFF2-40B4-BE49-F238E27FC236}">
                    <a16:creationId xmlns:a16="http://schemas.microsoft.com/office/drawing/2014/main" id="{9A4281C3-8C2E-BC5F-CF52-394D3288A796}"/>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2" name="Freeform 3901">
                <a:extLst>
                  <a:ext uri="{FF2B5EF4-FFF2-40B4-BE49-F238E27FC236}">
                    <a16:creationId xmlns:a16="http://schemas.microsoft.com/office/drawing/2014/main" id="{ECFF8F80-CFAB-EB7C-8413-F4E38778D9C2}"/>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3" name="Freeform 3902">
                <a:extLst>
                  <a:ext uri="{FF2B5EF4-FFF2-40B4-BE49-F238E27FC236}">
                    <a16:creationId xmlns:a16="http://schemas.microsoft.com/office/drawing/2014/main" id="{D867E501-9D3A-8C6D-9CAD-FC060266A2EC}"/>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4" name="Freeform 3903">
                <a:extLst>
                  <a:ext uri="{FF2B5EF4-FFF2-40B4-BE49-F238E27FC236}">
                    <a16:creationId xmlns:a16="http://schemas.microsoft.com/office/drawing/2014/main" id="{FA5AF3BD-A476-7C84-E8B5-A16702604671}"/>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5" name="Freeform 3904">
                <a:extLst>
                  <a:ext uri="{FF2B5EF4-FFF2-40B4-BE49-F238E27FC236}">
                    <a16:creationId xmlns:a16="http://schemas.microsoft.com/office/drawing/2014/main" id="{C7B7390E-0932-92F1-9C91-481BB4D81964}"/>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6" name="Freeform 3905">
                <a:extLst>
                  <a:ext uri="{FF2B5EF4-FFF2-40B4-BE49-F238E27FC236}">
                    <a16:creationId xmlns:a16="http://schemas.microsoft.com/office/drawing/2014/main" id="{4F511D3C-6A1B-16B5-CFD4-CF55BBBFE428}"/>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7" name="Freeform 3906">
                <a:extLst>
                  <a:ext uri="{FF2B5EF4-FFF2-40B4-BE49-F238E27FC236}">
                    <a16:creationId xmlns:a16="http://schemas.microsoft.com/office/drawing/2014/main" id="{B2048267-D19F-355C-E2C6-98EC549E9FC8}"/>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68" name="Freeform 3907">
                <a:extLst>
                  <a:ext uri="{FF2B5EF4-FFF2-40B4-BE49-F238E27FC236}">
                    <a16:creationId xmlns:a16="http://schemas.microsoft.com/office/drawing/2014/main" id="{9A896C20-0B12-B003-AF00-E7F5FED380EB}"/>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9" name="Freeform 3908">
                <a:extLst>
                  <a:ext uri="{FF2B5EF4-FFF2-40B4-BE49-F238E27FC236}">
                    <a16:creationId xmlns:a16="http://schemas.microsoft.com/office/drawing/2014/main" id="{411D6B17-F488-C21A-0173-2EAAE8E3C58B}"/>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0" name="Freeform 3909">
                <a:extLst>
                  <a:ext uri="{FF2B5EF4-FFF2-40B4-BE49-F238E27FC236}">
                    <a16:creationId xmlns:a16="http://schemas.microsoft.com/office/drawing/2014/main" id="{9E6120C6-A936-D4A3-2BD8-379B712DCBAF}"/>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 name="Freeform 3910">
                <a:extLst>
                  <a:ext uri="{FF2B5EF4-FFF2-40B4-BE49-F238E27FC236}">
                    <a16:creationId xmlns:a16="http://schemas.microsoft.com/office/drawing/2014/main" id="{E9412B8A-44B5-EAEA-A7A2-66D0249B3184}"/>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2" name="Freeform 3911">
                <a:extLst>
                  <a:ext uri="{FF2B5EF4-FFF2-40B4-BE49-F238E27FC236}">
                    <a16:creationId xmlns:a16="http://schemas.microsoft.com/office/drawing/2014/main" id="{7778BEF4-A0AE-5180-D711-4627FB830782}"/>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3" name="Freeform 3912">
                <a:extLst>
                  <a:ext uri="{FF2B5EF4-FFF2-40B4-BE49-F238E27FC236}">
                    <a16:creationId xmlns:a16="http://schemas.microsoft.com/office/drawing/2014/main" id="{776C09C1-9512-814B-77B6-EC505210DAAB}"/>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4" name="Freeform 3913">
                <a:extLst>
                  <a:ext uri="{FF2B5EF4-FFF2-40B4-BE49-F238E27FC236}">
                    <a16:creationId xmlns:a16="http://schemas.microsoft.com/office/drawing/2014/main" id="{872A1931-468F-B378-FEC5-D61A50872902}"/>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5" name="Freeform 3914">
                <a:extLst>
                  <a:ext uri="{FF2B5EF4-FFF2-40B4-BE49-F238E27FC236}">
                    <a16:creationId xmlns:a16="http://schemas.microsoft.com/office/drawing/2014/main" id="{3F6239F0-48E6-F4AA-590B-DD2D98A5E32B}"/>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6" name="Freeform 3915">
                <a:extLst>
                  <a:ext uri="{FF2B5EF4-FFF2-40B4-BE49-F238E27FC236}">
                    <a16:creationId xmlns:a16="http://schemas.microsoft.com/office/drawing/2014/main" id="{37D3BC83-6EE4-2B49-99C4-76965131EAD8}"/>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7" name="Freeform 3916">
                <a:extLst>
                  <a:ext uri="{FF2B5EF4-FFF2-40B4-BE49-F238E27FC236}">
                    <a16:creationId xmlns:a16="http://schemas.microsoft.com/office/drawing/2014/main" id="{0201842E-DAC2-A810-9AA8-F57C97CB12B2}"/>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8" name="Freeform 3917">
                <a:extLst>
                  <a:ext uri="{FF2B5EF4-FFF2-40B4-BE49-F238E27FC236}">
                    <a16:creationId xmlns:a16="http://schemas.microsoft.com/office/drawing/2014/main" id="{3FC3A022-7547-74F9-D54D-20C04BFB77CA}"/>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79" name="Freeform 3918">
                <a:extLst>
                  <a:ext uri="{FF2B5EF4-FFF2-40B4-BE49-F238E27FC236}">
                    <a16:creationId xmlns:a16="http://schemas.microsoft.com/office/drawing/2014/main" id="{F561A952-4880-F77A-7A59-8DA29DFA363E}"/>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0" name="Freeform 3919">
                <a:extLst>
                  <a:ext uri="{FF2B5EF4-FFF2-40B4-BE49-F238E27FC236}">
                    <a16:creationId xmlns:a16="http://schemas.microsoft.com/office/drawing/2014/main" id="{17E7735F-091B-E968-0B0C-0FE698EED290}"/>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1" name="Freeform 3920">
                <a:extLst>
                  <a:ext uri="{FF2B5EF4-FFF2-40B4-BE49-F238E27FC236}">
                    <a16:creationId xmlns:a16="http://schemas.microsoft.com/office/drawing/2014/main" id="{60BEFDDD-BA8B-A60B-B16B-D461C2B96074}"/>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2" name="Freeform 3921">
                <a:extLst>
                  <a:ext uri="{FF2B5EF4-FFF2-40B4-BE49-F238E27FC236}">
                    <a16:creationId xmlns:a16="http://schemas.microsoft.com/office/drawing/2014/main" id="{13F5403F-9A65-17C7-FBC8-5AE6F5A1A6BB}"/>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3" name="Freeform 3922">
                <a:extLst>
                  <a:ext uri="{FF2B5EF4-FFF2-40B4-BE49-F238E27FC236}">
                    <a16:creationId xmlns:a16="http://schemas.microsoft.com/office/drawing/2014/main" id="{F876AA57-E646-5D05-9CC8-35E6DE0EBD3D}"/>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4" name="Freeform 3923">
                <a:extLst>
                  <a:ext uri="{FF2B5EF4-FFF2-40B4-BE49-F238E27FC236}">
                    <a16:creationId xmlns:a16="http://schemas.microsoft.com/office/drawing/2014/main" id="{4AE1FE04-10B5-16D5-9EE3-F61B2C455594}"/>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5" name="Freeform 3924">
                <a:extLst>
                  <a:ext uri="{FF2B5EF4-FFF2-40B4-BE49-F238E27FC236}">
                    <a16:creationId xmlns:a16="http://schemas.microsoft.com/office/drawing/2014/main" id="{26378160-E7CE-78E0-0F1B-D61B7D7D05FE}"/>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6" name="Freeform 3925">
                <a:extLst>
                  <a:ext uri="{FF2B5EF4-FFF2-40B4-BE49-F238E27FC236}">
                    <a16:creationId xmlns:a16="http://schemas.microsoft.com/office/drawing/2014/main" id="{C2D2CC40-DE35-3085-BB57-E5E50EEDC30D}"/>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7" name="Freeform 3926">
                <a:extLst>
                  <a:ext uri="{FF2B5EF4-FFF2-40B4-BE49-F238E27FC236}">
                    <a16:creationId xmlns:a16="http://schemas.microsoft.com/office/drawing/2014/main" id="{01271EBC-D6CB-532B-8590-5DEA0110F1AA}"/>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88" name="Freeform 3927">
                <a:extLst>
                  <a:ext uri="{FF2B5EF4-FFF2-40B4-BE49-F238E27FC236}">
                    <a16:creationId xmlns:a16="http://schemas.microsoft.com/office/drawing/2014/main" id="{D7D93983-113C-13F1-9C5A-C0FF2AABC75A}"/>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89" name="Freeform 3928">
                <a:extLst>
                  <a:ext uri="{FF2B5EF4-FFF2-40B4-BE49-F238E27FC236}">
                    <a16:creationId xmlns:a16="http://schemas.microsoft.com/office/drawing/2014/main" id="{92DE5D10-545B-EF3F-6E93-75234E5E838A}"/>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0" name="Freeform 3929">
                <a:extLst>
                  <a:ext uri="{FF2B5EF4-FFF2-40B4-BE49-F238E27FC236}">
                    <a16:creationId xmlns:a16="http://schemas.microsoft.com/office/drawing/2014/main" id="{F4B2C480-C7A7-2694-14D0-72369AC00BC0}"/>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91" name="Freeform 3930">
                <a:extLst>
                  <a:ext uri="{FF2B5EF4-FFF2-40B4-BE49-F238E27FC236}">
                    <a16:creationId xmlns:a16="http://schemas.microsoft.com/office/drawing/2014/main" id="{B33B106A-CBAA-12B7-6BDA-4EC7A001416E}"/>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2" name="Freeform 3931">
                <a:extLst>
                  <a:ext uri="{FF2B5EF4-FFF2-40B4-BE49-F238E27FC236}">
                    <a16:creationId xmlns:a16="http://schemas.microsoft.com/office/drawing/2014/main" id="{3E21FD8C-91A0-2F6E-4E20-C24A477813B5}"/>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93" name="Freeform 3932">
                <a:extLst>
                  <a:ext uri="{FF2B5EF4-FFF2-40B4-BE49-F238E27FC236}">
                    <a16:creationId xmlns:a16="http://schemas.microsoft.com/office/drawing/2014/main" id="{F9AA50F1-A149-22FE-7490-A9C1C9489C74}"/>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94" name="Freeform 3933">
                <a:extLst>
                  <a:ext uri="{FF2B5EF4-FFF2-40B4-BE49-F238E27FC236}">
                    <a16:creationId xmlns:a16="http://schemas.microsoft.com/office/drawing/2014/main" id="{EBB3BEE5-A2E0-4A6B-AC68-8D2EFAD91A97}"/>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5" name="Freeform 3934">
                <a:extLst>
                  <a:ext uri="{FF2B5EF4-FFF2-40B4-BE49-F238E27FC236}">
                    <a16:creationId xmlns:a16="http://schemas.microsoft.com/office/drawing/2014/main" id="{C6027301-86E8-CE19-68BD-8E7709DD6CDE}"/>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96" name="Freeform 3935">
                <a:extLst>
                  <a:ext uri="{FF2B5EF4-FFF2-40B4-BE49-F238E27FC236}">
                    <a16:creationId xmlns:a16="http://schemas.microsoft.com/office/drawing/2014/main" id="{6784F456-4DA0-C9F2-7788-762AF1E3C878}"/>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7" name="Freeform 3936">
                <a:extLst>
                  <a:ext uri="{FF2B5EF4-FFF2-40B4-BE49-F238E27FC236}">
                    <a16:creationId xmlns:a16="http://schemas.microsoft.com/office/drawing/2014/main" id="{263B4419-2F97-1533-50F1-A3C306D04E71}"/>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98" name="Freeform 3937">
                <a:extLst>
                  <a:ext uri="{FF2B5EF4-FFF2-40B4-BE49-F238E27FC236}">
                    <a16:creationId xmlns:a16="http://schemas.microsoft.com/office/drawing/2014/main" id="{38140427-DEAA-3CA9-8ECB-AAD3F7BF84AF}"/>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99" name="Freeform 3938">
                <a:extLst>
                  <a:ext uri="{FF2B5EF4-FFF2-40B4-BE49-F238E27FC236}">
                    <a16:creationId xmlns:a16="http://schemas.microsoft.com/office/drawing/2014/main" id="{2FD13AFB-B4CC-1569-7991-AE4D02AAFAEE}"/>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0" name="Freeform 3939">
                <a:extLst>
                  <a:ext uri="{FF2B5EF4-FFF2-40B4-BE49-F238E27FC236}">
                    <a16:creationId xmlns:a16="http://schemas.microsoft.com/office/drawing/2014/main" id="{259543A5-C5D7-3288-5903-DD362FC80BA0}"/>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1" name="Freeform 3940">
                <a:extLst>
                  <a:ext uri="{FF2B5EF4-FFF2-40B4-BE49-F238E27FC236}">
                    <a16:creationId xmlns:a16="http://schemas.microsoft.com/office/drawing/2014/main" id="{061C93B0-2D48-47D3-3DAE-C56E6E47D4E0}"/>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2" name="Freeform 3941">
                <a:extLst>
                  <a:ext uri="{FF2B5EF4-FFF2-40B4-BE49-F238E27FC236}">
                    <a16:creationId xmlns:a16="http://schemas.microsoft.com/office/drawing/2014/main" id="{BDD74E71-A36D-BE42-A1DB-EF05B480EEED}"/>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3" name="Freeform 3942">
                <a:extLst>
                  <a:ext uri="{FF2B5EF4-FFF2-40B4-BE49-F238E27FC236}">
                    <a16:creationId xmlns:a16="http://schemas.microsoft.com/office/drawing/2014/main" id="{E14EF71D-6F76-02EB-7E19-65CCB42F9787}"/>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4" name="Freeform 3943">
                <a:extLst>
                  <a:ext uri="{FF2B5EF4-FFF2-40B4-BE49-F238E27FC236}">
                    <a16:creationId xmlns:a16="http://schemas.microsoft.com/office/drawing/2014/main" id="{7F2BD456-A3BF-EE9E-C0EF-080053D25766}"/>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5" name="Freeform 3944">
                <a:extLst>
                  <a:ext uri="{FF2B5EF4-FFF2-40B4-BE49-F238E27FC236}">
                    <a16:creationId xmlns:a16="http://schemas.microsoft.com/office/drawing/2014/main" id="{005A1F6E-CACD-5B55-45A1-A94FAF16AE9A}"/>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6" name="Freeform 3945">
                <a:extLst>
                  <a:ext uri="{FF2B5EF4-FFF2-40B4-BE49-F238E27FC236}">
                    <a16:creationId xmlns:a16="http://schemas.microsoft.com/office/drawing/2014/main" id="{1D8BCB9F-359D-09AE-59AB-1C4DBBA4A287}"/>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7" name="Freeform 3946">
                <a:extLst>
                  <a:ext uri="{FF2B5EF4-FFF2-40B4-BE49-F238E27FC236}">
                    <a16:creationId xmlns:a16="http://schemas.microsoft.com/office/drawing/2014/main" id="{7EED2AED-4C9A-78DE-CEFB-7E40AF40A2BA}"/>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08" name="Freeform 3947">
                <a:extLst>
                  <a:ext uri="{FF2B5EF4-FFF2-40B4-BE49-F238E27FC236}">
                    <a16:creationId xmlns:a16="http://schemas.microsoft.com/office/drawing/2014/main" id="{A7E38319-3D69-5423-58EF-EA3236DA9546}"/>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09" name="Freeform 3948">
                <a:extLst>
                  <a:ext uri="{FF2B5EF4-FFF2-40B4-BE49-F238E27FC236}">
                    <a16:creationId xmlns:a16="http://schemas.microsoft.com/office/drawing/2014/main" id="{1DA36E29-897E-497A-990D-76B4EADBDD45}"/>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10" name="Freeform 3949">
                <a:extLst>
                  <a:ext uri="{FF2B5EF4-FFF2-40B4-BE49-F238E27FC236}">
                    <a16:creationId xmlns:a16="http://schemas.microsoft.com/office/drawing/2014/main" id="{9086E660-96AF-2C1A-60D5-39A196F63D83}"/>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1" name="Freeform 3950">
                <a:extLst>
                  <a:ext uri="{FF2B5EF4-FFF2-40B4-BE49-F238E27FC236}">
                    <a16:creationId xmlns:a16="http://schemas.microsoft.com/office/drawing/2014/main" id="{928B29E0-DB98-F600-4A04-8D0AE7ADD917}"/>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412" name="Freeform 3951">
                <a:extLst>
                  <a:ext uri="{FF2B5EF4-FFF2-40B4-BE49-F238E27FC236}">
                    <a16:creationId xmlns:a16="http://schemas.microsoft.com/office/drawing/2014/main" id="{E81F3E94-F469-E3CB-A23E-ECDCB0166E4C}"/>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3" name="Rectangle 3952">
                <a:extLst>
                  <a:ext uri="{FF2B5EF4-FFF2-40B4-BE49-F238E27FC236}">
                    <a16:creationId xmlns:a16="http://schemas.microsoft.com/office/drawing/2014/main" id="{47B4B49B-145E-AF1C-1A18-1BD9BB214F1C}"/>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257" name="Group 3953">
              <a:extLst>
                <a:ext uri="{FF2B5EF4-FFF2-40B4-BE49-F238E27FC236}">
                  <a16:creationId xmlns:a16="http://schemas.microsoft.com/office/drawing/2014/main" id="{DB55C863-5E79-EECC-4D0E-0BA1A84E1071}"/>
                </a:ext>
              </a:extLst>
            </p:cNvPr>
            <p:cNvGrpSpPr>
              <a:grpSpLocks/>
            </p:cNvGrpSpPr>
            <p:nvPr/>
          </p:nvGrpSpPr>
          <p:grpSpPr bwMode="auto">
            <a:xfrm rot="10800000">
              <a:off x="4458" y="2851"/>
              <a:ext cx="125" cy="823"/>
              <a:chOff x="1595" y="1514"/>
              <a:chExt cx="125" cy="823"/>
            </a:xfrm>
          </p:grpSpPr>
          <p:sp>
            <p:nvSpPr>
              <p:cNvPr id="2258" name="Freeform 3954">
                <a:extLst>
                  <a:ext uri="{FF2B5EF4-FFF2-40B4-BE49-F238E27FC236}">
                    <a16:creationId xmlns:a16="http://schemas.microsoft.com/office/drawing/2014/main" id="{ECCFA858-AD76-AA07-507B-ABF1AC28E46D}"/>
                  </a:ext>
                </a:extLst>
              </p:cNvPr>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59" name="Freeform 3955">
                <a:extLst>
                  <a:ext uri="{FF2B5EF4-FFF2-40B4-BE49-F238E27FC236}">
                    <a16:creationId xmlns:a16="http://schemas.microsoft.com/office/drawing/2014/main" id="{7FC3D614-AC3F-3C27-CA3F-BFD0452EDD91}"/>
                  </a:ext>
                </a:extLst>
              </p:cNvPr>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0" name="Freeform 3956">
                <a:extLst>
                  <a:ext uri="{FF2B5EF4-FFF2-40B4-BE49-F238E27FC236}">
                    <a16:creationId xmlns:a16="http://schemas.microsoft.com/office/drawing/2014/main" id="{D196D5DE-89F8-733A-8731-B42FF65967CC}"/>
                  </a:ext>
                </a:extLst>
              </p:cNvPr>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1" name="Freeform 3957">
                <a:extLst>
                  <a:ext uri="{FF2B5EF4-FFF2-40B4-BE49-F238E27FC236}">
                    <a16:creationId xmlns:a16="http://schemas.microsoft.com/office/drawing/2014/main" id="{80A0C7D5-5A92-064D-443E-F9E85B06B077}"/>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2" name="Freeform 3958">
                <a:extLst>
                  <a:ext uri="{FF2B5EF4-FFF2-40B4-BE49-F238E27FC236}">
                    <a16:creationId xmlns:a16="http://schemas.microsoft.com/office/drawing/2014/main" id="{FECAD762-3F1B-9BBF-D80C-5A6E0EE0A50B}"/>
                  </a:ext>
                </a:extLst>
              </p:cNvPr>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3" name="Freeform 3959">
                <a:extLst>
                  <a:ext uri="{FF2B5EF4-FFF2-40B4-BE49-F238E27FC236}">
                    <a16:creationId xmlns:a16="http://schemas.microsoft.com/office/drawing/2014/main" id="{C1231F9B-8D99-2FC9-1EFA-0D42EE97DF34}"/>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4" name="Freeform 3960">
                <a:extLst>
                  <a:ext uri="{FF2B5EF4-FFF2-40B4-BE49-F238E27FC236}">
                    <a16:creationId xmlns:a16="http://schemas.microsoft.com/office/drawing/2014/main" id="{4F2CBC64-2C07-B066-1717-D6E7DCBC924E}"/>
                  </a:ext>
                </a:extLst>
              </p:cNvPr>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5" name="Freeform 3961">
                <a:extLst>
                  <a:ext uri="{FF2B5EF4-FFF2-40B4-BE49-F238E27FC236}">
                    <a16:creationId xmlns:a16="http://schemas.microsoft.com/office/drawing/2014/main" id="{40EA8EA4-8F94-59A2-68D0-0E4D4A947C3D}"/>
                  </a:ext>
                </a:extLst>
              </p:cNvPr>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6" name="Freeform 3962">
                <a:extLst>
                  <a:ext uri="{FF2B5EF4-FFF2-40B4-BE49-F238E27FC236}">
                    <a16:creationId xmlns:a16="http://schemas.microsoft.com/office/drawing/2014/main" id="{1DA03150-6267-F1D5-135C-6B2687C83295}"/>
                  </a:ext>
                </a:extLst>
              </p:cNvPr>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7" name="Freeform 3963">
                <a:extLst>
                  <a:ext uri="{FF2B5EF4-FFF2-40B4-BE49-F238E27FC236}">
                    <a16:creationId xmlns:a16="http://schemas.microsoft.com/office/drawing/2014/main" id="{B14443C6-D5D7-291D-3205-A6A8571BBF1F}"/>
                  </a:ext>
                </a:extLst>
              </p:cNvPr>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68" name="Freeform 3964">
                <a:extLst>
                  <a:ext uri="{FF2B5EF4-FFF2-40B4-BE49-F238E27FC236}">
                    <a16:creationId xmlns:a16="http://schemas.microsoft.com/office/drawing/2014/main" id="{8AC406E3-324B-7576-8AD2-86F39A421FD9}"/>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69" name="Freeform 3965">
                <a:extLst>
                  <a:ext uri="{FF2B5EF4-FFF2-40B4-BE49-F238E27FC236}">
                    <a16:creationId xmlns:a16="http://schemas.microsoft.com/office/drawing/2014/main" id="{C74DAB02-69EB-ACEA-3508-5F05F67F9042}"/>
                  </a:ext>
                </a:extLst>
              </p:cNvPr>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0" name="Freeform 3966">
                <a:extLst>
                  <a:ext uri="{FF2B5EF4-FFF2-40B4-BE49-F238E27FC236}">
                    <a16:creationId xmlns:a16="http://schemas.microsoft.com/office/drawing/2014/main" id="{AC991726-2C13-7696-D363-9E6E30C47AA8}"/>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71" name="Freeform 3967">
                <a:extLst>
                  <a:ext uri="{FF2B5EF4-FFF2-40B4-BE49-F238E27FC236}">
                    <a16:creationId xmlns:a16="http://schemas.microsoft.com/office/drawing/2014/main" id="{D24CD628-3042-88C6-72D8-061A2B9DCEC4}"/>
                  </a:ext>
                </a:extLst>
              </p:cNvPr>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2" name="Freeform 3968">
                <a:extLst>
                  <a:ext uri="{FF2B5EF4-FFF2-40B4-BE49-F238E27FC236}">
                    <a16:creationId xmlns:a16="http://schemas.microsoft.com/office/drawing/2014/main" id="{0C583AA0-9617-884A-0DAC-994DB9C1DE9C}"/>
                  </a:ext>
                </a:extLst>
              </p:cNvPr>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73" name="Freeform 3969">
                <a:extLst>
                  <a:ext uri="{FF2B5EF4-FFF2-40B4-BE49-F238E27FC236}">
                    <a16:creationId xmlns:a16="http://schemas.microsoft.com/office/drawing/2014/main" id="{746B9BF6-06CF-B1E3-4267-CF258EBE4983}"/>
                  </a:ext>
                </a:extLst>
              </p:cNvPr>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74" name="Freeform 3970">
                <a:extLst>
                  <a:ext uri="{FF2B5EF4-FFF2-40B4-BE49-F238E27FC236}">
                    <a16:creationId xmlns:a16="http://schemas.microsoft.com/office/drawing/2014/main" id="{CECF3DED-735A-BCBC-ECF0-CB64531E60D1}"/>
                  </a:ext>
                </a:extLst>
              </p:cNvPr>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5" name="Freeform 3971">
                <a:extLst>
                  <a:ext uri="{FF2B5EF4-FFF2-40B4-BE49-F238E27FC236}">
                    <a16:creationId xmlns:a16="http://schemas.microsoft.com/office/drawing/2014/main" id="{27E815E5-CAC8-82B1-458A-AC0BC61E3C37}"/>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76" name="Freeform 3972">
                <a:extLst>
                  <a:ext uri="{FF2B5EF4-FFF2-40B4-BE49-F238E27FC236}">
                    <a16:creationId xmlns:a16="http://schemas.microsoft.com/office/drawing/2014/main" id="{EC44F10A-9C22-3628-BBB3-76C047C15223}"/>
                  </a:ext>
                </a:extLst>
              </p:cNvPr>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7" name="Freeform 3973">
                <a:extLst>
                  <a:ext uri="{FF2B5EF4-FFF2-40B4-BE49-F238E27FC236}">
                    <a16:creationId xmlns:a16="http://schemas.microsoft.com/office/drawing/2014/main" id="{BD909056-239B-EE98-7C96-8A643AD08D11}"/>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78" name="Freeform 3974">
                <a:extLst>
                  <a:ext uri="{FF2B5EF4-FFF2-40B4-BE49-F238E27FC236}">
                    <a16:creationId xmlns:a16="http://schemas.microsoft.com/office/drawing/2014/main" id="{8D2F5F51-68CB-E066-CD85-3E7BC0C236B9}"/>
                  </a:ext>
                </a:extLst>
              </p:cNvPr>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79" name="Freeform 3975">
                <a:extLst>
                  <a:ext uri="{FF2B5EF4-FFF2-40B4-BE49-F238E27FC236}">
                    <a16:creationId xmlns:a16="http://schemas.microsoft.com/office/drawing/2014/main" id="{AFCF4941-4020-4F44-6068-56FF8B5CD09B}"/>
                  </a:ext>
                </a:extLst>
              </p:cNvPr>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0" name="Freeform 3976">
                <a:extLst>
                  <a:ext uri="{FF2B5EF4-FFF2-40B4-BE49-F238E27FC236}">
                    <a16:creationId xmlns:a16="http://schemas.microsoft.com/office/drawing/2014/main" id="{D47EACF8-2FB4-1BDC-160B-A11875B97050}"/>
                  </a:ext>
                </a:extLst>
              </p:cNvPr>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1" name="Freeform 3977">
                <a:extLst>
                  <a:ext uri="{FF2B5EF4-FFF2-40B4-BE49-F238E27FC236}">
                    <a16:creationId xmlns:a16="http://schemas.microsoft.com/office/drawing/2014/main" id="{FCEB53EA-FCA3-7C5B-D611-6BFE433BF873}"/>
                  </a:ext>
                </a:extLst>
              </p:cNvPr>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2" name="Freeform 3978">
                <a:extLst>
                  <a:ext uri="{FF2B5EF4-FFF2-40B4-BE49-F238E27FC236}">
                    <a16:creationId xmlns:a16="http://schemas.microsoft.com/office/drawing/2014/main" id="{C8112505-6995-B8AD-1E23-70BFFD8CCACC}"/>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3" name="Freeform 3979">
                <a:extLst>
                  <a:ext uri="{FF2B5EF4-FFF2-40B4-BE49-F238E27FC236}">
                    <a16:creationId xmlns:a16="http://schemas.microsoft.com/office/drawing/2014/main" id="{2CEC4914-AFCD-966E-9CC3-B8E4FD4BCBF7}"/>
                  </a:ext>
                </a:extLst>
              </p:cNvPr>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4" name="Freeform 3980">
                <a:extLst>
                  <a:ext uri="{FF2B5EF4-FFF2-40B4-BE49-F238E27FC236}">
                    <a16:creationId xmlns:a16="http://schemas.microsoft.com/office/drawing/2014/main" id="{E61FA7BC-59C3-ABB9-9A2D-E5C4C77A5B4A}"/>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5" name="Freeform 3981">
                <a:extLst>
                  <a:ext uri="{FF2B5EF4-FFF2-40B4-BE49-F238E27FC236}">
                    <a16:creationId xmlns:a16="http://schemas.microsoft.com/office/drawing/2014/main" id="{BF6EAC97-8D62-D8A8-5FE0-6502C7D7F815}"/>
                  </a:ext>
                </a:extLst>
              </p:cNvPr>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6" name="Freeform 3982">
                <a:extLst>
                  <a:ext uri="{FF2B5EF4-FFF2-40B4-BE49-F238E27FC236}">
                    <a16:creationId xmlns:a16="http://schemas.microsoft.com/office/drawing/2014/main" id="{243FC119-CA0B-0B2D-E6B4-C58444FD60DD}"/>
                  </a:ext>
                </a:extLst>
              </p:cNvPr>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7" name="Freeform 3983">
                <a:extLst>
                  <a:ext uri="{FF2B5EF4-FFF2-40B4-BE49-F238E27FC236}">
                    <a16:creationId xmlns:a16="http://schemas.microsoft.com/office/drawing/2014/main" id="{BF71BB77-851E-2F14-EA52-FD6C07099D39}"/>
                  </a:ext>
                </a:extLst>
              </p:cNvPr>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88" name="Freeform 3984">
                <a:extLst>
                  <a:ext uri="{FF2B5EF4-FFF2-40B4-BE49-F238E27FC236}">
                    <a16:creationId xmlns:a16="http://schemas.microsoft.com/office/drawing/2014/main" id="{136BB6DB-A1F7-E6DF-45AD-F0308BAB2806}"/>
                  </a:ext>
                </a:extLst>
              </p:cNvPr>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89" name="Freeform 3985">
                <a:extLst>
                  <a:ext uri="{FF2B5EF4-FFF2-40B4-BE49-F238E27FC236}">
                    <a16:creationId xmlns:a16="http://schemas.microsoft.com/office/drawing/2014/main" id="{9D6A0F7F-E802-DCF9-14D1-F43C6E8F16FF}"/>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0" name="Freeform 3986">
                <a:extLst>
                  <a:ext uri="{FF2B5EF4-FFF2-40B4-BE49-F238E27FC236}">
                    <a16:creationId xmlns:a16="http://schemas.microsoft.com/office/drawing/2014/main" id="{E9AE730A-3781-1233-DA0C-A6BAB563C097}"/>
                  </a:ext>
                </a:extLst>
              </p:cNvPr>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91" name="Freeform 3987">
                <a:extLst>
                  <a:ext uri="{FF2B5EF4-FFF2-40B4-BE49-F238E27FC236}">
                    <a16:creationId xmlns:a16="http://schemas.microsoft.com/office/drawing/2014/main" id="{ED33BCB3-EF04-A3AA-CF4B-B815DB4F6E39}"/>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2" name="Freeform 3988">
                <a:extLst>
                  <a:ext uri="{FF2B5EF4-FFF2-40B4-BE49-F238E27FC236}">
                    <a16:creationId xmlns:a16="http://schemas.microsoft.com/office/drawing/2014/main" id="{B8DDFCCD-85B3-C79A-5AAB-69FD4576780D}"/>
                  </a:ext>
                </a:extLst>
              </p:cNvPr>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93" name="Freeform 3989">
                <a:extLst>
                  <a:ext uri="{FF2B5EF4-FFF2-40B4-BE49-F238E27FC236}">
                    <a16:creationId xmlns:a16="http://schemas.microsoft.com/office/drawing/2014/main" id="{07BF6008-C0F1-CC8B-DEAE-8B5059C2F67C}"/>
                  </a:ext>
                </a:extLst>
              </p:cNvPr>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4" name="Freeform 3990">
                <a:extLst>
                  <a:ext uri="{FF2B5EF4-FFF2-40B4-BE49-F238E27FC236}">
                    <a16:creationId xmlns:a16="http://schemas.microsoft.com/office/drawing/2014/main" id="{CA4788CB-505A-B7FC-EB23-06F141AE91DB}"/>
                  </a:ext>
                </a:extLst>
              </p:cNvPr>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5" name="Freeform 3991">
                <a:extLst>
                  <a:ext uri="{FF2B5EF4-FFF2-40B4-BE49-F238E27FC236}">
                    <a16:creationId xmlns:a16="http://schemas.microsoft.com/office/drawing/2014/main" id="{9C5481A1-E10E-6E78-8D86-BE88E3012FC7}"/>
                  </a:ext>
                </a:extLst>
              </p:cNvPr>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96" name="Freeform 3992">
                <a:extLst>
                  <a:ext uri="{FF2B5EF4-FFF2-40B4-BE49-F238E27FC236}">
                    <a16:creationId xmlns:a16="http://schemas.microsoft.com/office/drawing/2014/main" id="{F0819205-B2FF-972B-2546-12E09D4AD814}"/>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7" name="Freeform 3993">
                <a:extLst>
                  <a:ext uri="{FF2B5EF4-FFF2-40B4-BE49-F238E27FC236}">
                    <a16:creationId xmlns:a16="http://schemas.microsoft.com/office/drawing/2014/main" id="{66CE216A-04B2-BB98-1BF2-D657E3C3407A}"/>
                  </a:ext>
                </a:extLst>
              </p:cNvPr>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98" name="Freeform 3994">
                <a:extLst>
                  <a:ext uri="{FF2B5EF4-FFF2-40B4-BE49-F238E27FC236}">
                    <a16:creationId xmlns:a16="http://schemas.microsoft.com/office/drawing/2014/main" id="{FE0CD3B1-85EA-1857-7891-DC974AF133AA}"/>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299" name="Freeform 3995">
                <a:extLst>
                  <a:ext uri="{FF2B5EF4-FFF2-40B4-BE49-F238E27FC236}">
                    <a16:creationId xmlns:a16="http://schemas.microsoft.com/office/drawing/2014/main" id="{4D3046FF-0AC8-9575-F54D-65B5DDE18057}"/>
                  </a:ext>
                </a:extLst>
              </p:cNvPr>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0" name="Freeform 3996">
                <a:extLst>
                  <a:ext uri="{FF2B5EF4-FFF2-40B4-BE49-F238E27FC236}">
                    <a16:creationId xmlns:a16="http://schemas.microsoft.com/office/drawing/2014/main" id="{AEF2C147-C613-31F5-E1FC-B28F0ACCC51A}"/>
                  </a:ext>
                </a:extLst>
              </p:cNvPr>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1" name="Freeform 3997">
                <a:extLst>
                  <a:ext uri="{FF2B5EF4-FFF2-40B4-BE49-F238E27FC236}">
                    <a16:creationId xmlns:a16="http://schemas.microsoft.com/office/drawing/2014/main" id="{7CE0DB7A-A98C-1D59-E865-25DFBD979594}"/>
                  </a:ext>
                </a:extLst>
              </p:cNvPr>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2" name="Freeform 3998">
                <a:extLst>
                  <a:ext uri="{FF2B5EF4-FFF2-40B4-BE49-F238E27FC236}">
                    <a16:creationId xmlns:a16="http://schemas.microsoft.com/office/drawing/2014/main" id="{06B45B29-E2C2-CE3C-080E-4E6238E342BA}"/>
                  </a:ext>
                </a:extLst>
              </p:cNvPr>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3" name="Freeform 3999">
                <a:extLst>
                  <a:ext uri="{FF2B5EF4-FFF2-40B4-BE49-F238E27FC236}">
                    <a16:creationId xmlns:a16="http://schemas.microsoft.com/office/drawing/2014/main" id="{D1204062-CD56-63F8-E51B-A2E75E408577}"/>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4" name="Freeform 4000">
                <a:extLst>
                  <a:ext uri="{FF2B5EF4-FFF2-40B4-BE49-F238E27FC236}">
                    <a16:creationId xmlns:a16="http://schemas.microsoft.com/office/drawing/2014/main" id="{FCDA7460-4C0F-3614-C5CD-591548DFB42B}"/>
                  </a:ext>
                </a:extLst>
              </p:cNvPr>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5" name="Freeform 4001">
                <a:extLst>
                  <a:ext uri="{FF2B5EF4-FFF2-40B4-BE49-F238E27FC236}">
                    <a16:creationId xmlns:a16="http://schemas.microsoft.com/office/drawing/2014/main" id="{7776F4C1-3417-4AD1-52AB-AF126B799119}"/>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6" name="Freeform 4002">
                <a:extLst>
                  <a:ext uri="{FF2B5EF4-FFF2-40B4-BE49-F238E27FC236}">
                    <a16:creationId xmlns:a16="http://schemas.microsoft.com/office/drawing/2014/main" id="{6CE5D8C2-8701-1D8B-E2D8-E689CA044DBF}"/>
                  </a:ext>
                </a:extLst>
              </p:cNvPr>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07" name="Freeform 4003">
                <a:extLst>
                  <a:ext uri="{FF2B5EF4-FFF2-40B4-BE49-F238E27FC236}">
                    <a16:creationId xmlns:a16="http://schemas.microsoft.com/office/drawing/2014/main" id="{AC21A0A4-1B91-0DC6-A036-3DF00ACE8C7D}"/>
                  </a:ext>
                </a:extLst>
              </p:cNvPr>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8" name="Freeform 4004">
                <a:extLst>
                  <a:ext uri="{FF2B5EF4-FFF2-40B4-BE49-F238E27FC236}">
                    <a16:creationId xmlns:a16="http://schemas.microsoft.com/office/drawing/2014/main" id="{45AA9508-1A00-5587-92E7-F99AD1915673}"/>
                  </a:ext>
                </a:extLst>
              </p:cNvPr>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09" name="Freeform 4005">
                <a:extLst>
                  <a:ext uri="{FF2B5EF4-FFF2-40B4-BE49-F238E27FC236}">
                    <a16:creationId xmlns:a16="http://schemas.microsoft.com/office/drawing/2014/main" id="{13AE9E20-6D6D-1E2D-1134-A728C883B4F0}"/>
                  </a:ext>
                </a:extLst>
              </p:cNvPr>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0" name="Freeform 4006">
                <a:extLst>
                  <a:ext uri="{FF2B5EF4-FFF2-40B4-BE49-F238E27FC236}">
                    <a16:creationId xmlns:a16="http://schemas.microsoft.com/office/drawing/2014/main" id="{74701703-0149-82BC-DC49-02BA723F0997}"/>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1" name="Freeform 4007">
                <a:extLst>
                  <a:ext uri="{FF2B5EF4-FFF2-40B4-BE49-F238E27FC236}">
                    <a16:creationId xmlns:a16="http://schemas.microsoft.com/office/drawing/2014/main" id="{4A8C0F4A-8D6E-1B31-B09A-B6244B41450A}"/>
                  </a:ext>
                </a:extLst>
              </p:cNvPr>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2" name="Freeform 4008">
                <a:extLst>
                  <a:ext uri="{FF2B5EF4-FFF2-40B4-BE49-F238E27FC236}">
                    <a16:creationId xmlns:a16="http://schemas.microsoft.com/office/drawing/2014/main" id="{D322CBE7-2FF9-2A56-367C-715A6172C418}"/>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3" name="Freeform 4009">
                <a:extLst>
                  <a:ext uri="{FF2B5EF4-FFF2-40B4-BE49-F238E27FC236}">
                    <a16:creationId xmlns:a16="http://schemas.microsoft.com/office/drawing/2014/main" id="{0158E4F4-4D8B-FC1A-2677-B23087D0781C}"/>
                  </a:ext>
                </a:extLst>
              </p:cNvPr>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4" name="Freeform 4010">
                <a:extLst>
                  <a:ext uri="{FF2B5EF4-FFF2-40B4-BE49-F238E27FC236}">
                    <a16:creationId xmlns:a16="http://schemas.microsoft.com/office/drawing/2014/main" id="{1AFE47CF-FC20-76C9-8378-567A2327931E}"/>
                  </a:ext>
                </a:extLst>
              </p:cNvPr>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5" name="Freeform 4011">
                <a:extLst>
                  <a:ext uri="{FF2B5EF4-FFF2-40B4-BE49-F238E27FC236}">
                    <a16:creationId xmlns:a16="http://schemas.microsoft.com/office/drawing/2014/main" id="{F7C93E23-BAAA-A39B-06E4-59F850EB6465}"/>
                  </a:ext>
                </a:extLst>
              </p:cNvPr>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6" name="Freeform 4012">
                <a:extLst>
                  <a:ext uri="{FF2B5EF4-FFF2-40B4-BE49-F238E27FC236}">
                    <a16:creationId xmlns:a16="http://schemas.microsoft.com/office/drawing/2014/main" id="{B8841A95-D105-F8EE-B7A5-ED50D4A988B9}"/>
                  </a:ext>
                </a:extLst>
              </p:cNvPr>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7" name="Freeform 4013">
                <a:extLst>
                  <a:ext uri="{FF2B5EF4-FFF2-40B4-BE49-F238E27FC236}">
                    <a16:creationId xmlns:a16="http://schemas.microsoft.com/office/drawing/2014/main" id="{F553D239-DAD8-3911-2169-CE2D3638D66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18" name="Freeform 4014">
                <a:extLst>
                  <a:ext uri="{FF2B5EF4-FFF2-40B4-BE49-F238E27FC236}">
                    <a16:creationId xmlns:a16="http://schemas.microsoft.com/office/drawing/2014/main" id="{97D812A4-9DB6-B9A1-2AA4-D17B41A79F72}"/>
                  </a:ext>
                </a:extLst>
              </p:cNvPr>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19" name="Freeform 4015">
                <a:extLst>
                  <a:ext uri="{FF2B5EF4-FFF2-40B4-BE49-F238E27FC236}">
                    <a16:creationId xmlns:a16="http://schemas.microsoft.com/office/drawing/2014/main" id="{14335FF2-0FC2-66AC-7CEB-DDBF99F7F17D}"/>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0" name="Freeform 4016">
                <a:extLst>
                  <a:ext uri="{FF2B5EF4-FFF2-40B4-BE49-F238E27FC236}">
                    <a16:creationId xmlns:a16="http://schemas.microsoft.com/office/drawing/2014/main" id="{D3F3AB66-AC9E-A7DE-88CA-7B19F497275D}"/>
                  </a:ext>
                </a:extLst>
              </p:cNvPr>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1" name="Freeform 4017">
                <a:extLst>
                  <a:ext uri="{FF2B5EF4-FFF2-40B4-BE49-F238E27FC236}">
                    <a16:creationId xmlns:a16="http://schemas.microsoft.com/office/drawing/2014/main" id="{DE36CC4F-D54B-F66E-C357-3377081AADC2}"/>
                  </a:ext>
                </a:extLst>
              </p:cNvPr>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2" name="Freeform 4018">
                <a:extLst>
                  <a:ext uri="{FF2B5EF4-FFF2-40B4-BE49-F238E27FC236}">
                    <a16:creationId xmlns:a16="http://schemas.microsoft.com/office/drawing/2014/main" id="{5E8070BF-359C-33DF-E6E5-86FAC1EC52D5}"/>
                  </a:ext>
                </a:extLst>
              </p:cNvPr>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3" name="Freeform 4019">
                <a:extLst>
                  <a:ext uri="{FF2B5EF4-FFF2-40B4-BE49-F238E27FC236}">
                    <a16:creationId xmlns:a16="http://schemas.microsoft.com/office/drawing/2014/main" id="{679AFE54-D305-2BC3-534C-9B606542D0B1}"/>
                  </a:ext>
                </a:extLst>
              </p:cNvPr>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4" name="Freeform 4020">
                <a:extLst>
                  <a:ext uri="{FF2B5EF4-FFF2-40B4-BE49-F238E27FC236}">
                    <a16:creationId xmlns:a16="http://schemas.microsoft.com/office/drawing/2014/main" id="{12D62F89-2E30-099F-D672-32984512E5D4}"/>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5" name="Freeform 4021">
                <a:extLst>
                  <a:ext uri="{FF2B5EF4-FFF2-40B4-BE49-F238E27FC236}">
                    <a16:creationId xmlns:a16="http://schemas.microsoft.com/office/drawing/2014/main" id="{4AC39FF2-A188-1A66-8F54-6AFE0308EAF6}"/>
                  </a:ext>
                </a:extLst>
              </p:cNvPr>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6" name="Freeform 4022">
                <a:extLst>
                  <a:ext uri="{FF2B5EF4-FFF2-40B4-BE49-F238E27FC236}">
                    <a16:creationId xmlns:a16="http://schemas.microsoft.com/office/drawing/2014/main" id="{513358FC-1B51-10FB-E2A6-3DACF8020179}"/>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7" name="Freeform 4023">
                <a:extLst>
                  <a:ext uri="{FF2B5EF4-FFF2-40B4-BE49-F238E27FC236}">
                    <a16:creationId xmlns:a16="http://schemas.microsoft.com/office/drawing/2014/main" id="{1EFAC20B-E764-EA08-61BC-4690D39F484F}"/>
                  </a:ext>
                </a:extLst>
              </p:cNvPr>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28" name="Freeform 4024">
                <a:extLst>
                  <a:ext uri="{FF2B5EF4-FFF2-40B4-BE49-F238E27FC236}">
                    <a16:creationId xmlns:a16="http://schemas.microsoft.com/office/drawing/2014/main" id="{AC90F788-43B7-5CB3-BF72-47333EA220E8}"/>
                  </a:ext>
                </a:extLst>
              </p:cNvPr>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29" name="Freeform 4025">
                <a:extLst>
                  <a:ext uri="{FF2B5EF4-FFF2-40B4-BE49-F238E27FC236}">
                    <a16:creationId xmlns:a16="http://schemas.microsoft.com/office/drawing/2014/main" id="{C58158AA-DD4C-AAC0-A8C3-A3F43A8C4E78}"/>
                  </a:ext>
                </a:extLst>
              </p:cNvPr>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0" name="Freeform 4026">
                <a:extLst>
                  <a:ext uri="{FF2B5EF4-FFF2-40B4-BE49-F238E27FC236}">
                    <a16:creationId xmlns:a16="http://schemas.microsoft.com/office/drawing/2014/main" id="{77ECF42C-5E34-2236-4C31-94F89364187E}"/>
                  </a:ext>
                </a:extLst>
              </p:cNvPr>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1" name="Freeform 4027">
                <a:extLst>
                  <a:ext uri="{FF2B5EF4-FFF2-40B4-BE49-F238E27FC236}">
                    <a16:creationId xmlns:a16="http://schemas.microsoft.com/office/drawing/2014/main" id="{E7E2347D-E058-4706-159E-4FEC2726D3C7}"/>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2" name="Freeform 4028">
                <a:extLst>
                  <a:ext uri="{FF2B5EF4-FFF2-40B4-BE49-F238E27FC236}">
                    <a16:creationId xmlns:a16="http://schemas.microsoft.com/office/drawing/2014/main" id="{B0C650BD-7AE4-B913-5172-DFF2CC50B086}"/>
                  </a:ext>
                </a:extLst>
              </p:cNvPr>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3" name="Freeform 4029">
                <a:extLst>
                  <a:ext uri="{FF2B5EF4-FFF2-40B4-BE49-F238E27FC236}">
                    <a16:creationId xmlns:a16="http://schemas.microsoft.com/office/drawing/2014/main" id="{63B55C9F-4660-F728-C56A-359A5F456314}"/>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2334" name="Freeform 4030">
                <a:extLst>
                  <a:ext uri="{FF2B5EF4-FFF2-40B4-BE49-F238E27FC236}">
                    <a16:creationId xmlns:a16="http://schemas.microsoft.com/office/drawing/2014/main" id="{768091BC-0D09-FFB9-5968-29067F5A9CB8}"/>
                  </a:ext>
                </a:extLst>
              </p:cNvPr>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35" name="Rectangle 4031">
                <a:extLst>
                  <a:ext uri="{FF2B5EF4-FFF2-40B4-BE49-F238E27FC236}">
                    <a16:creationId xmlns:a16="http://schemas.microsoft.com/office/drawing/2014/main" id="{132E068B-0394-CEA9-1E93-4C6D62657708}"/>
                  </a:ext>
                </a:extLst>
              </p:cNvPr>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Tree>
    <p:extLst>
      <p:ext uri="{BB962C8B-B14F-4D97-AF65-F5344CB8AC3E}">
        <p14:creationId xmlns:p14="http://schemas.microsoft.com/office/powerpoint/2010/main" val="25229874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483133-0610-A2B2-837D-073F23E18B01}"/>
              </a:ext>
            </a:extLst>
          </p:cNvPr>
          <p:cNvSpPr>
            <a:spLocks noGrp="1"/>
          </p:cNvSpPr>
          <p:nvPr>
            <p:ph type="body" sz="quarter" idx="38"/>
          </p:nvPr>
        </p:nvSpPr>
        <p:spPr/>
        <p:txBody>
          <a:bodyPr/>
          <a:lstStyle/>
          <a:p>
            <a:r>
              <a:rPr lang="en-US" sz="3200" dirty="0"/>
              <a:t>Inelastic Response of a SPSW</a:t>
            </a:r>
          </a:p>
        </p:txBody>
      </p:sp>
      <p:sp>
        <p:nvSpPr>
          <p:cNvPr id="4" name="Slide Number Placeholder 3">
            <a:extLst>
              <a:ext uri="{FF2B5EF4-FFF2-40B4-BE49-F238E27FC236}">
                <a16:creationId xmlns:a16="http://schemas.microsoft.com/office/drawing/2014/main" id="{9F7038F2-BDD6-701B-7239-8D7E40840E88}"/>
              </a:ext>
            </a:extLst>
          </p:cNvPr>
          <p:cNvSpPr>
            <a:spLocks noGrp="1"/>
          </p:cNvSpPr>
          <p:nvPr>
            <p:ph type="sldNum" sz="quarter" idx="40"/>
          </p:nvPr>
        </p:nvSpPr>
        <p:spPr/>
        <p:txBody>
          <a:bodyPr/>
          <a:lstStyle/>
          <a:p>
            <a:pPr>
              <a:defRPr/>
            </a:pPr>
            <a:fld id="{6E117181-2254-4C4E-B84D-C4647DF99217}" type="slidenum">
              <a:rPr lang="en-US" altLang="en-US" smtClean="0"/>
              <a:pPr>
                <a:defRPr/>
              </a:pPr>
              <a:t>84</a:t>
            </a:fld>
            <a:endParaRPr lang="en-US" altLang="en-US" dirty="0"/>
          </a:p>
        </p:txBody>
      </p:sp>
      <p:grpSp>
        <p:nvGrpSpPr>
          <p:cNvPr id="5" name="Group 2">
            <a:extLst>
              <a:ext uri="{FF2B5EF4-FFF2-40B4-BE49-F238E27FC236}">
                <a16:creationId xmlns:a16="http://schemas.microsoft.com/office/drawing/2014/main" id="{4A45DD77-F71B-BCB7-2576-1DA688463C51}"/>
              </a:ext>
            </a:extLst>
          </p:cNvPr>
          <p:cNvGrpSpPr>
            <a:grpSpLocks/>
          </p:cNvGrpSpPr>
          <p:nvPr/>
        </p:nvGrpSpPr>
        <p:grpSpPr bwMode="auto">
          <a:xfrm>
            <a:off x="4151784" y="2497931"/>
            <a:ext cx="4354513" cy="1862137"/>
            <a:chOff x="2555" y="1310"/>
            <a:chExt cx="2743" cy="1173"/>
          </a:xfrm>
        </p:grpSpPr>
        <p:sp>
          <p:nvSpPr>
            <p:cNvPr id="6" name="Rectangle 3">
              <a:extLst>
                <a:ext uri="{FF2B5EF4-FFF2-40B4-BE49-F238E27FC236}">
                  <a16:creationId xmlns:a16="http://schemas.microsoft.com/office/drawing/2014/main" id="{67EF427D-9C46-31FD-6014-AC5E8DD898D6}"/>
                </a:ext>
              </a:extLst>
            </p:cNvPr>
            <p:cNvSpPr>
              <a:spLocks noChangeArrowheads="1"/>
            </p:cNvSpPr>
            <p:nvPr/>
          </p:nvSpPr>
          <p:spPr bwMode="auto">
            <a:xfrm rot="5400000">
              <a:off x="3387" y="797"/>
              <a:ext cx="1061" cy="2240"/>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4">
              <a:extLst>
                <a:ext uri="{FF2B5EF4-FFF2-40B4-BE49-F238E27FC236}">
                  <a16:creationId xmlns:a16="http://schemas.microsoft.com/office/drawing/2014/main" id="{626703A1-EF91-2F5A-7FF0-5EA8C791D2B4}"/>
                </a:ext>
              </a:extLst>
            </p:cNvPr>
            <p:cNvSpPr>
              <a:spLocks noChangeArrowheads="1"/>
            </p:cNvSpPr>
            <p:nvPr/>
          </p:nvSpPr>
          <p:spPr bwMode="auto">
            <a:xfrm rot="5400000">
              <a:off x="3865" y="266"/>
              <a:ext cx="142" cy="2240"/>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5">
              <a:extLst>
                <a:ext uri="{FF2B5EF4-FFF2-40B4-BE49-F238E27FC236}">
                  <a16:creationId xmlns:a16="http://schemas.microsoft.com/office/drawing/2014/main" id="{7CF0BC80-7338-FEE6-969A-C4406AEAA94B}"/>
                </a:ext>
              </a:extLst>
            </p:cNvPr>
            <p:cNvSpPr>
              <a:spLocks noChangeArrowheads="1"/>
            </p:cNvSpPr>
            <p:nvPr/>
          </p:nvSpPr>
          <p:spPr bwMode="auto">
            <a:xfrm rot="5400000">
              <a:off x="3901" y="1085"/>
              <a:ext cx="52" cy="2743"/>
            </a:xfrm>
            <a:prstGeom prst="rect">
              <a:avLst/>
            </a:prstGeom>
            <a:solidFill>
              <a:srgbClr val="808080"/>
            </a:soli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6">
              <a:extLst>
                <a:ext uri="{FF2B5EF4-FFF2-40B4-BE49-F238E27FC236}">
                  <a16:creationId xmlns:a16="http://schemas.microsoft.com/office/drawing/2014/main" id="{7CC03BC9-19D5-D206-D343-FD0FB03608BF}"/>
                </a:ext>
              </a:extLst>
            </p:cNvPr>
            <p:cNvSpPr>
              <a:spLocks noChangeArrowheads="1"/>
            </p:cNvSpPr>
            <p:nvPr/>
          </p:nvSpPr>
          <p:spPr bwMode="auto">
            <a:xfrm>
              <a:off x="2718" y="1310"/>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7">
              <a:extLst>
                <a:ext uri="{FF2B5EF4-FFF2-40B4-BE49-F238E27FC236}">
                  <a16:creationId xmlns:a16="http://schemas.microsoft.com/office/drawing/2014/main" id="{27CBF009-76BC-4F70-0CEE-B3211EFC9CD1}"/>
                </a:ext>
              </a:extLst>
            </p:cNvPr>
            <p:cNvSpPr>
              <a:spLocks noChangeArrowheads="1"/>
            </p:cNvSpPr>
            <p:nvPr/>
          </p:nvSpPr>
          <p:spPr bwMode="auto">
            <a:xfrm>
              <a:off x="4985" y="1315"/>
              <a:ext cx="116" cy="1119"/>
            </a:xfrm>
            <a:prstGeom prst="rect">
              <a:avLst/>
            </a:prstGeom>
            <a:gradFill rotWithShape="1">
              <a:gsLst>
                <a:gs pos="0">
                  <a:srgbClr val="CBCBCB"/>
                </a:gs>
                <a:gs pos="100000">
                  <a:srgbClr val="969696"/>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 name="Group 9">
            <a:extLst>
              <a:ext uri="{FF2B5EF4-FFF2-40B4-BE49-F238E27FC236}">
                <a16:creationId xmlns:a16="http://schemas.microsoft.com/office/drawing/2014/main" id="{DA3A68A0-2A37-B7E6-F356-998B73478F7A}"/>
              </a:ext>
            </a:extLst>
          </p:cNvPr>
          <p:cNvGrpSpPr>
            <a:grpSpLocks/>
          </p:cNvGrpSpPr>
          <p:nvPr/>
        </p:nvGrpSpPr>
        <p:grpSpPr bwMode="auto">
          <a:xfrm>
            <a:off x="4475634" y="2383631"/>
            <a:ext cx="3822700" cy="2128837"/>
            <a:chOff x="1574" y="1635"/>
            <a:chExt cx="2408" cy="1341"/>
          </a:xfrm>
        </p:grpSpPr>
        <p:grpSp>
          <p:nvGrpSpPr>
            <p:cNvPr id="12" name="Group 10">
              <a:extLst>
                <a:ext uri="{FF2B5EF4-FFF2-40B4-BE49-F238E27FC236}">
                  <a16:creationId xmlns:a16="http://schemas.microsoft.com/office/drawing/2014/main" id="{0C287789-15F5-CBA4-5FE8-16C4A9ED77D7}"/>
                </a:ext>
              </a:extLst>
            </p:cNvPr>
            <p:cNvGrpSpPr>
              <a:grpSpLocks/>
            </p:cNvGrpSpPr>
            <p:nvPr/>
          </p:nvGrpSpPr>
          <p:grpSpPr bwMode="auto">
            <a:xfrm rot="-170955">
              <a:off x="1625" y="1635"/>
              <a:ext cx="2357" cy="1325"/>
              <a:chOff x="964" y="2534"/>
              <a:chExt cx="2357" cy="1283"/>
            </a:xfrm>
          </p:grpSpPr>
          <p:sp>
            <p:nvSpPr>
              <p:cNvPr id="29" name="AutoShape 11">
                <a:extLst>
                  <a:ext uri="{FF2B5EF4-FFF2-40B4-BE49-F238E27FC236}">
                    <a16:creationId xmlns:a16="http://schemas.microsoft.com/office/drawing/2014/main" id="{B43FF497-FA5F-79EF-57E1-84D4BF8B7F97}"/>
                  </a:ext>
                </a:extLst>
              </p:cNvPr>
              <p:cNvSpPr>
                <a:spLocks noChangeArrowheads="1"/>
              </p:cNvSpPr>
              <p:nvPr/>
            </p:nvSpPr>
            <p:spPr bwMode="auto">
              <a:xfrm>
                <a:off x="964" y="2705"/>
                <a:ext cx="2357" cy="967"/>
              </a:xfrm>
              <a:prstGeom prst="parallelogram">
                <a:avLst>
                  <a:gd name="adj" fmla="val 8068"/>
                </a:avLst>
              </a:prstGeom>
              <a:gradFill rotWithShape="1">
                <a:gsLst>
                  <a:gs pos="0">
                    <a:srgbClr val="C0C0C0"/>
                  </a:gs>
                  <a:gs pos="50000">
                    <a:srgbClr val="C0C0C0">
                      <a:gamma/>
                      <a:shade val="46275"/>
                      <a:invGamma/>
                    </a:srgbClr>
                  </a:gs>
                  <a:gs pos="100000">
                    <a:srgbClr val="C0C0C0"/>
                  </a:gs>
                </a:gsLst>
                <a:lin ang="18900000" scaled="1"/>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Oval 12">
                <a:extLst>
                  <a:ext uri="{FF2B5EF4-FFF2-40B4-BE49-F238E27FC236}">
                    <a16:creationId xmlns:a16="http://schemas.microsoft.com/office/drawing/2014/main" id="{BB73F6C9-13C4-1505-AAE2-F9502DAA7D02}"/>
                  </a:ext>
                </a:extLst>
              </p:cNvPr>
              <p:cNvSpPr>
                <a:spLocks noChangeAspect="1" noChangeArrowheads="1"/>
              </p:cNvSpPr>
              <p:nvPr/>
            </p:nvSpPr>
            <p:spPr bwMode="auto">
              <a:xfrm rot="2523035">
                <a:off x="1881" y="2534"/>
                <a:ext cx="163" cy="12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13">
                <a:extLst>
                  <a:ext uri="{FF2B5EF4-FFF2-40B4-BE49-F238E27FC236}">
                    <a16:creationId xmlns:a16="http://schemas.microsoft.com/office/drawing/2014/main" id="{670F9B85-CAEC-1DF8-5784-EEC6FFC3CA29}"/>
                  </a:ext>
                </a:extLst>
              </p:cNvPr>
              <p:cNvSpPr>
                <a:spLocks noChangeAspect="1" noChangeArrowheads="1"/>
              </p:cNvSpPr>
              <p:nvPr/>
            </p:nvSpPr>
            <p:spPr bwMode="auto">
              <a:xfrm rot="-8276965">
                <a:off x="1241" y="2624"/>
                <a:ext cx="163" cy="5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Oval 14">
                <a:extLst>
                  <a:ext uri="{FF2B5EF4-FFF2-40B4-BE49-F238E27FC236}">
                    <a16:creationId xmlns:a16="http://schemas.microsoft.com/office/drawing/2014/main" id="{F421579C-E149-DE9A-8A24-EE541D9DEC94}"/>
                  </a:ext>
                </a:extLst>
              </p:cNvPr>
              <p:cNvSpPr>
                <a:spLocks noChangeAspect="1" noChangeArrowheads="1"/>
              </p:cNvSpPr>
              <p:nvPr/>
            </p:nvSpPr>
            <p:spPr bwMode="auto">
              <a:xfrm rot="-8276965">
                <a:off x="1055" y="2665"/>
                <a:ext cx="163" cy="262"/>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Oval 15">
                <a:extLst>
                  <a:ext uri="{FF2B5EF4-FFF2-40B4-BE49-F238E27FC236}">
                    <a16:creationId xmlns:a16="http://schemas.microsoft.com/office/drawing/2014/main" id="{5D776F3D-DBBA-A4DC-F3F3-9D399167D54D}"/>
                  </a:ext>
                </a:extLst>
              </p:cNvPr>
              <p:cNvSpPr>
                <a:spLocks noChangeAspect="1" noChangeArrowheads="1"/>
              </p:cNvSpPr>
              <p:nvPr/>
            </p:nvSpPr>
            <p:spPr bwMode="auto">
              <a:xfrm rot="2523035">
                <a:off x="1595" y="2550"/>
                <a:ext cx="164" cy="1171"/>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Oval 16">
                <a:extLst>
                  <a:ext uri="{FF2B5EF4-FFF2-40B4-BE49-F238E27FC236}">
                    <a16:creationId xmlns:a16="http://schemas.microsoft.com/office/drawing/2014/main" id="{26979991-F46D-EE5C-145F-B3E2D149C039}"/>
                  </a:ext>
                </a:extLst>
              </p:cNvPr>
              <p:cNvSpPr>
                <a:spLocks noChangeAspect="1" noChangeArrowheads="1"/>
              </p:cNvSpPr>
              <p:nvPr/>
            </p:nvSpPr>
            <p:spPr bwMode="auto">
              <a:xfrm rot="2523035">
                <a:off x="2226" y="2541"/>
                <a:ext cx="164" cy="1276"/>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17">
                <a:extLst>
                  <a:ext uri="{FF2B5EF4-FFF2-40B4-BE49-F238E27FC236}">
                    <a16:creationId xmlns:a16="http://schemas.microsoft.com/office/drawing/2014/main" id="{BE7CFF01-C7B6-8BE1-7451-4683D0CF5CA1}"/>
                  </a:ext>
                </a:extLst>
              </p:cNvPr>
              <p:cNvSpPr>
                <a:spLocks noChangeAspect="1" noChangeArrowheads="1"/>
              </p:cNvSpPr>
              <p:nvPr/>
            </p:nvSpPr>
            <p:spPr bwMode="auto">
              <a:xfrm rot="2523035">
                <a:off x="2500" y="2658"/>
                <a:ext cx="163" cy="1154"/>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Oval 18">
                <a:extLst>
                  <a:ext uri="{FF2B5EF4-FFF2-40B4-BE49-F238E27FC236}">
                    <a16:creationId xmlns:a16="http://schemas.microsoft.com/office/drawing/2014/main" id="{CDFC1372-A562-3151-E0EC-A5414013D68A}"/>
                  </a:ext>
                </a:extLst>
              </p:cNvPr>
              <p:cNvSpPr>
                <a:spLocks noChangeAspect="1" noChangeArrowheads="1"/>
              </p:cNvSpPr>
              <p:nvPr/>
            </p:nvSpPr>
            <p:spPr bwMode="auto">
              <a:xfrm rot="2523035">
                <a:off x="2688" y="2941"/>
                <a:ext cx="163" cy="81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Oval 19">
                <a:extLst>
                  <a:ext uri="{FF2B5EF4-FFF2-40B4-BE49-F238E27FC236}">
                    <a16:creationId xmlns:a16="http://schemas.microsoft.com/office/drawing/2014/main" id="{0F0DF6C4-3691-6CA3-F1BD-F6A72FA01945}"/>
                  </a:ext>
                </a:extLst>
              </p:cNvPr>
              <p:cNvSpPr>
                <a:spLocks noChangeAspect="1" noChangeArrowheads="1"/>
              </p:cNvSpPr>
              <p:nvPr/>
            </p:nvSpPr>
            <p:spPr bwMode="auto">
              <a:xfrm rot="2523035">
                <a:off x="2863" y="3202"/>
                <a:ext cx="163" cy="523"/>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20">
                <a:extLst>
                  <a:ext uri="{FF2B5EF4-FFF2-40B4-BE49-F238E27FC236}">
                    <a16:creationId xmlns:a16="http://schemas.microsoft.com/office/drawing/2014/main" id="{714D59A6-C7CB-C717-17B9-39F99E95C21F}"/>
                  </a:ext>
                </a:extLst>
              </p:cNvPr>
              <p:cNvSpPr>
                <a:spLocks noChangeAspect="1" noChangeArrowheads="1"/>
              </p:cNvSpPr>
              <p:nvPr/>
            </p:nvSpPr>
            <p:spPr bwMode="auto">
              <a:xfrm rot="2523035">
                <a:off x="3055" y="3480"/>
                <a:ext cx="163" cy="193"/>
              </a:xfrm>
              <a:prstGeom prst="ellipse">
                <a:avLst/>
              </a:prstGeom>
              <a:gradFill rotWithShape="1">
                <a:gsLst>
                  <a:gs pos="0">
                    <a:schemeClr val="bg2">
                      <a:alpha val="52000"/>
                    </a:schemeClr>
                  </a:gs>
                  <a:gs pos="50000">
                    <a:srgbClr val="2A2A2A">
                      <a:alpha val="50999"/>
                    </a:srgbClr>
                  </a:gs>
                  <a:gs pos="100000">
                    <a:schemeClr val="bg2">
                      <a:alpha val="5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Oval 21">
                <a:extLst>
                  <a:ext uri="{FF2B5EF4-FFF2-40B4-BE49-F238E27FC236}">
                    <a16:creationId xmlns:a16="http://schemas.microsoft.com/office/drawing/2014/main" id="{A7B62DCF-C31C-E636-3553-965B686F297A}"/>
                  </a:ext>
                </a:extLst>
              </p:cNvPr>
              <p:cNvSpPr>
                <a:spLocks noChangeAspect="1" noChangeArrowheads="1"/>
              </p:cNvSpPr>
              <p:nvPr/>
            </p:nvSpPr>
            <p:spPr bwMode="auto">
              <a:xfrm rot="-8276965">
                <a:off x="1416" y="2586"/>
                <a:ext cx="163" cy="880"/>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utoShape 22">
                <a:extLst>
                  <a:ext uri="{FF2B5EF4-FFF2-40B4-BE49-F238E27FC236}">
                    <a16:creationId xmlns:a16="http://schemas.microsoft.com/office/drawing/2014/main" id="{D065D636-B56E-55DC-E8A8-4E981779AA0E}"/>
                  </a:ext>
                </a:extLst>
              </p:cNvPr>
              <p:cNvSpPr>
                <a:spLocks noChangeArrowheads="1"/>
              </p:cNvSpPr>
              <p:nvPr/>
            </p:nvSpPr>
            <p:spPr bwMode="auto">
              <a:xfrm>
                <a:off x="964" y="2706"/>
                <a:ext cx="2357" cy="967"/>
              </a:xfrm>
              <a:prstGeom prst="parallelogram">
                <a:avLst>
                  <a:gd name="adj" fmla="val 8068"/>
                </a:avLst>
              </a:prstGeom>
              <a:gradFill rotWithShape="1">
                <a:gsLst>
                  <a:gs pos="0">
                    <a:srgbClr val="C0C0C0">
                      <a:alpha val="33000"/>
                    </a:srgbClr>
                  </a:gs>
                  <a:gs pos="100000">
                    <a:srgbClr val="C0C0C0">
                      <a:gamma/>
                      <a:shade val="93333"/>
                      <a:invGamma/>
                      <a:alpha val="74001"/>
                    </a:srgbClr>
                  </a:gs>
                </a:gsLst>
                <a:path path="shape">
                  <a:fillToRect l="50000" t="50000" r="50000" b="50000"/>
                </a:path>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3" name="Group 23">
              <a:extLst>
                <a:ext uri="{FF2B5EF4-FFF2-40B4-BE49-F238E27FC236}">
                  <a16:creationId xmlns:a16="http://schemas.microsoft.com/office/drawing/2014/main" id="{17AA34E0-0E5B-EC72-5D3C-4DDFCEF91C7E}"/>
                </a:ext>
              </a:extLst>
            </p:cNvPr>
            <p:cNvGrpSpPr>
              <a:grpSpLocks/>
            </p:cNvGrpSpPr>
            <p:nvPr/>
          </p:nvGrpSpPr>
          <p:grpSpPr bwMode="auto">
            <a:xfrm>
              <a:off x="1574" y="1651"/>
              <a:ext cx="2357" cy="1325"/>
              <a:chOff x="964" y="2534"/>
              <a:chExt cx="2357" cy="1283"/>
            </a:xfrm>
          </p:grpSpPr>
          <p:sp>
            <p:nvSpPr>
              <p:cNvPr id="17" name="AutoShape 24">
                <a:extLst>
                  <a:ext uri="{FF2B5EF4-FFF2-40B4-BE49-F238E27FC236}">
                    <a16:creationId xmlns:a16="http://schemas.microsoft.com/office/drawing/2014/main" id="{B5F3B94C-473B-ADC8-E40F-7CF5F4BCE225}"/>
                  </a:ext>
                </a:extLst>
              </p:cNvPr>
              <p:cNvSpPr>
                <a:spLocks noChangeArrowheads="1"/>
              </p:cNvSpPr>
              <p:nvPr/>
            </p:nvSpPr>
            <p:spPr bwMode="auto">
              <a:xfrm>
                <a:off x="964" y="2705"/>
                <a:ext cx="2357" cy="967"/>
              </a:xfrm>
              <a:prstGeom prst="parallelogram">
                <a:avLst>
                  <a:gd name="adj" fmla="val 8068"/>
                </a:avLst>
              </a:prstGeom>
              <a:gradFill rotWithShape="1">
                <a:gsLst>
                  <a:gs pos="0">
                    <a:srgbClr val="C0C0C0"/>
                  </a:gs>
                  <a:gs pos="50000">
                    <a:srgbClr val="C0C0C0">
                      <a:gamma/>
                      <a:shade val="46275"/>
                      <a:invGamma/>
                    </a:srgbClr>
                  </a:gs>
                  <a:gs pos="100000">
                    <a:srgbClr val="C0C0C0"/>
                  </a:gs>
                </a:gsLst>
                <a:lin ang="18900000" scaled="1"/>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Oval 25">
                <a:extLst>
                  <a:ext uri="{FF2B5EF4-FFF2-40B4-BE49-F238E27FC236}">
                    <a16:creationId xmlns:a16="http://schemas.microsoft.com/office/drawing/2014/main" id="{7EECD1FB-43DC-7F72-1E79-4618E0BB65A5}"/>
                  </a:ext>
                </a:extLst>
              </p:cNvPr>
              <p:cNvSpPr>
                <a:spLocks noChangeAspect="1" noChangeArrowheads="1"/>
              </p:cNvSpPr>
              <p:nvPr/>
            </p:nvSpPr>
            <p:spPr bwMode="auto">
              <a:xfrm rot="2523035">
                <a:off x="1881" y="2534"/>
                <a:ext cx="163" cy="12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26">
                <a:extLst>
                  <a:ext uri="{FF2B5EF4-FFF2-40B4-BE49-F238E27FC236}">
                    <a16:creationId xmlns:a16="http://schemas.microsoft.com/office/drawing/2014/main" id="{12587A99-7133-9020-AEBE-35F530EA1812}"/>
                  </a:ext>
                </a:extLst>
              </p:cNvPr>
              <p:cNvSpPr>
                <a:spLocks noChangeAspect="1" noChangeArrowheads="1"/>
              </p:cNvSpPr>
              <p:nvPr/>
            </p:nvSpPr>
            <p:spPr bwMode="auto">
              <a:xfrm rot="-8276965">
                <a:off x="1241" y="2624"/>
                <a:ext cx="163" cy="5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27">
                <a:extLst>
                  <a:ext uri="{FF2B5EF4-FFF2-40B4-BE49-F238E27FC236}">
                    <a16:creationId xmlns:a16="http://schemas.microsoft.com/office/drawing/2014/main" id="{4B7036E4-7261-69C4-E3B2-794B73AB2334}"/>
                  </a:ext>
                </a:extLst>
              </p:cNvPr>
              <p:cNvSpPr>
                <a:spLocks noChangeAspect="1" noChangeArrowheads="1"/>
              </p:cNvSpPr>
              <p:nvPr/>
            </p:nvSpPr>
            <p:spPr bwMode="auto">
              <a:xfrm rot="-8276965">
                <a:off x="1055" y="2665"/>
                <a:ext cx="163" cy="262"/>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8">
                <a:extLst>
                  <a:ext uri="{FF2B5EF4-FFF2-40B4-BE49-F238E27FC236}">
                    <a16:creationId xmlns:a16="http://schemas.microsoft.com/office/drawing/2014/main" id="{615C37E8-672A-D149-CDD6-C0322972D2A5}"/>
                  </a:ext>
                </a:extLst>
              </p:cNvPr>
              <p:cNvSpPr>
                <a:spLocks noChangeAspect="1" noChangeArrowheads="1"/>
              </p:cNvSpPr>
              <p:nvPr/>
            </p:nvSpPr>
            <p:spPr bwMode="auto">
              <a:xfrm rot="2523035">
                <a:off x="1595" y="2550"/>
                <a:ext cx="164" cy="1171"/>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Oval 29">
                <a:extLst>
                  <a:ext uri="{FF2B5EF4-FFF2-40B4-BE49-F238E27FC236}">
                    <a16:creationId xmlns:a16="http://schemas.microsoft.com/office/drawing/2014/main" id="{C3B003F1-2052-B515-4D71-D4B64434CECA}"/>
                  </a:ext>
                </a:extLst>
              </p:cNvPr>
              <p:cNvSpPr>
                <a:spLocks noChangeAspect="1" noChangeArrowheads="1"/>
              </p:cNvSpPr>
              <p:nvPr/>
            </p:nvSpPr>
            <p:spPr bwMode="auto">
              <a:xfrm rot="2523035">
                <a:off x="2226" y="2541"/>
                <a:ext cx="164" cy="1276"/>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30">
                <a:extLst>
                  <a:ext uri="{FF2B5EF4-FFF2-40B4-BE49-F238E27FC236}">
                    <a16:creationId xmlns:a16="http://schemas.microsoft.com/office/drawing/2014/main" id="{874191C0-F4B0-3BF6-8A51-AA06F1F3E13B}"/>
                  </a:ext>
                </a:extLst>
              </p:cNvPr>
              <p:cNvSpPr>
                <a:spLocks noChangeAspect="1" noChangeArrowheads="1"/>
              </p:cNvSpPr>
              <p:nvPr/>
            </p:nvSpPr>
            <p:spPr bwMode="auto">
              <a:xfrm rot="2523035">
                <a:off x="2500" y="2658"/>
                <a:ext cx="163" cy="1154"/>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Oval 31">
                <a:extLst>
                  <a:ext uri="{FF2B5EF4-FFF2-40B4-BE49-F238E27FC236}">
                    <a16:creationId xmlns:a16="http://schemas.microsoft.com/office/drawing/2014/main" id="{B00C5AB6-2663-745F-183C-251FD642039D}"/>
                  </a:ext>
                </a:extLst>
              </p:cNvPr>
              <p:cNvSpPr>
                <a:spLocks noChangeAspect="1" noChangeArrowheads="1"/>
              </p:cNvSpPr>
              <p:nvPr/>
            </p:nvSpPr>
            <p:spPr bwMode="auto">
              <a:xfrm rot="2523035">
                <a:off x="2688" y="2941"/>
                <a:ext cx="163" cy="81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32">
                <a:extLst>
                  <a:ext uri="{FF2B5EF4-FFF2-40B4-BE49-F238E27FC236}">
                    <a16:creationId xmlns:a16="http://schemas.microsoft.com/office/drawing/2014/main" id="{717AE579-F664-6FCD-784F-53E19E9EA267}"/>
                  </a:ext>
                </a:extLst>
              </p:cNvPr>
              <p:cNvSpPr>
                <a:spLocks noChangeAspect="1" noChangeArrowheads="1"/>
              </p:cNvSpPr>
              <p:nvPr/>
            </p:nvSpPr>
            <p:spPr bwMode="auto">
              <a:xfrm rot="2523035">
                <a:off x="2863" y="3202"/>
                <a:ext cx="163" cy="523"/>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Oval 33">
                <a:extLst>
                  <a:ext uri="{FF2B5EF4-FFF2-40B4-BE49-F238E27FC236}">
                    <a16:creationId xmlns:a16="http://schemas.microsoft.com/office/drawing/2014/main" id="{2FC50B85-5EAE-D1E9-0344-9F1011D5CE5F}"/>
                  </a:ext>
                </a:extLst>
              </p:cNvPr>
              <p:cNvSpPr>
                <a:spLocks noChangeAspect="1" noChangeArrowheads="1"/>
              </p:cNvSpPr>
              <p:nvPr/>
            </p:nvSpPr>
            <p:spPr bwMode="auto">
              <a:xfrm rot="2523035">
                <a:off x="3055" y="3480"/>
                <a:ext cx="163" cy="193"/>
              </a:xfrm>
              <a:prstGeom prst="ellipse">
                <a:avLst/>
              </a:prstGeom>
              <a:gradFill rotWithShape="1">
                <a:gsLst>
                  <a:gs pos="0">
                    <a:schemeClr val="bg2">
                      <a:alpha val="52000"/>
                    </a:schemeClr>
                  </a:gs>
                  <a:gs pos="50000">
                    <a:srgbClr val="2A2A2A">
                      <a:alpha val="50999"/>
                    </a:srgbClr>
                  </a:gs>
                  <a:gs pos="100000">
                    <a:schemeClr val="bg2">
                      <a:alpha val="5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34">
                <a:extLst>
                  <a:ext uri="{FF2B5EF4-FFF2-40B4-BE49-F238E27FC236}">
                    <a16:creationId xmlns:a16="http://schemas.microsoft.com/office/drawing/2014/main" id="{61198A76-03A7-6D9A-5178-DCDC13886EFD}"/>
                  </a:ext>
                </a:extLst>
              </p:cNvPr>
              <p:cNvSpPr>
                <a:spLocks noChangeAspect="1" noChangeArrowheads="1"/>
              </p:cNvSpPr>
              <p:nvPr/>
            </p:nvSpPr>
            <p:spPr bwMode="auto">
              <a:xfrm rot="-8276965">
                <a:off x="1416" y="2586"/>
                <a:ext cx="163" cy="880"/>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utoShape 35">
                <a:extLst>
                  <a:ext uri="{FF2B5EF4-FFF2-40B4-BE49-F238E27FC236}">
                    <a16:creationId xmlns:a16="http://schemas.microsoft.com/office/drawing/2014/main" id="{3F29125F-932E-84EB-C66B-8AF89A986E88}"/>
                  </a:ext>
                </a:extLst>
              </p:cNvPr>
              <p:cNvSpPr>
                <a:spLocks noChangeArrowheads="1"/>
              </p:cNvSpPr>
              <p:nvPr/>
            </p:nvSpPr>
            <p:spPr bwMode="auto">
              <a:xfrm>
                <a:off x="964" y="2706"/>
                <a:ext cx="2357" cy="967"/>
              </a:xfrm>
              <a:prstGeom prst="parallelogram">
                <a:avLst>
                  <a:gd name="adj" fmla="val 8068"/>
                </a:avLst>
              </a:prstGeom>
              <a:gradFill rotWithShape="1">
                <a:gsLst>
                  <a:gs pos="0">
                    <a:srgbClr val="C0C0C0">
                      <a:alpha val="33000"/>
                    </a:srgbClr>
                  </a:gs>
                  <a:gs pos="100000">
                    <a:srgbClr val="C0C0C0">
                      <a:gamma/>
                      <a:shade val="93333"/>
                      <a:invGamma/>
                      <a:alpha val="74001"/>
                    </a:srgbClr>
                  </a:gs>
                </a:gsLst>
                <a:path path="shape">
                  <a:fillToRect l="50000" t="50000" r="50000" b="50000"/>
                </a:path>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4" name="AutoShape 36">
              <a:extLst>
                <a:ext uri="{FF2B5EF4-FFF2-40B4-BE49-F238E27FC236}">
                  <a16:creationId xmlns:a16="http://schemas.microsoft.com/office/drawing/2014/main" id="{BD5C19EC-101B-9959-C7C4-4055FEB36873}"/>
                </a:ext>
              </a:extLst>
            </p:cNvPr>
            <p:cNvSpPr>
              <a:spLocks noChangeArrowheads="1"/>
            </p:cNvSpPr>
            <p:nvPr/>
          </p:nvSpPr>
          <p:spPr bwMode="auto">
            <a:xfrm flipV="1">
              <a:off x="1724" y="1651"/>
              <a:ext cx="2207" cy="264"/>
            </a:xfrm>
            <a:prstGeom prst="wave">
              <a:avLst>
                <a:gd name="adj1" fmla="val 20644"/>
                <a:gd name="adj2" fmla="val 0"/>
              </a:avLst>
            </a:prstGeom>
            <a:solidFill>
              <a:srgbClr val="B2B2B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Rectangle 37">
              <a:extLst>
                <a:ext uri="{FF2B5EF4-FFF2-40B4-BE49-F238E27FC236}">
                  <a16:creationId xmlns:a16="http://schemas.microsoft.com/office/drawing/2014/main" id="{C57C516B-9DF8-0FCC-1AB9-97C88F0601B3}"/>
                </a:ext>
              </a:extLst>
            </p:cNvPr>
            <p:cNvSpPr>
              <a:spLocks noChangeArrowheads="1"/>
            </p:cNvSpPr>
            <p:nvPr/>
          </p:nvSpPr>
          <p:spPr bwMode="auto">
            <a:xfrm rot="320222">
              <a:off x="1593" y="1707"/>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38">
              <a:extLst>
                <a:ext uri="{FF2B5EF4-FFF2-40B4-BE49-F238E27FC236}">
                  <a16:creationId xmlns:a16="http://schemas.microsoft.com/office/drawing/2014/main" id="{3B49AEDD-E84B-D512-D130-CF6D85BA8D21}"/>
                </a:ext>
              </a:extLst>
            </p:cNvPr>
            <p:cNvSpPr>
              <a:spLocks noChangeArrowheads="1"/>
            </p:cNvSpPr>
            <p:nvPr/>
          </p:nvSpPr>
          <p:spPr bwMode="auto">
            <a:xfrm rot="320222">
              <a:off x="3860" y="1712"/>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1" name="Rectangle 39">
            <a:extLst>
              <a:ext uri="{FF2B5EF4-FFF2-40B4-BE49-F238E27FC236}">
                <a16:creationId xmlns:a16="http://schemas.microsoft.com/office/drawing/2014/main" id="{1419A53E-51D6-ACC5-ACB2-4435EB1FA8F6}"/>
              </a:ext>
            </a:extLst>
          </p:cNvPr>
          <p:cNvSpPr>
            <a:spLocks noChangeArrowheads="1"/>
          </p:cNvSpPr>
          <p:nvPr/>
        </p:nvSpPr>
        <p:spPr bwMode="auto">
          <a:xfrm rot="5400000">
            <a:off x="6178228" y="2222499"/>
            <a:ext cx="301625" cy="4354513"/>
          </a:xfrm>
          <a:prstGeom prst="rect">
            <a:avLst/>
          </a:prstGeom>
          <a:solidFill>
            <a:srgbClr val="8080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40">
            <a:extLst>
              <a:ext uri="{FF2B5EF4-FFF2-40B4-BE49-F238E27FC236}">
                <a16:creationId xmlns:a16="http://schemas.microsoft.com/office/drawing/2014/main" id="{A78DC2EF-CAA3-19F8-84C3-3464FED96E13}"/>
              </a:ext>
            </a:extLst>
          </p:cNvPr>
          <p:cNvSpPr>
            <a:spLocks noChangeArrowheads="1"/>
          </p:cNvSpPr>
          <p:nvPr/>
        </p:nvSpPr>
        <p:spPr bwMode="auto">
          <a:xfrm>
            <a:off x="2399184" y="5130006"/>
            <a:ext cx="18674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200" dirty="0">
                <a:solidFill>
                  <a:schemeClr val="tx2"/>
                </a:solidFill>
              </a:rPr>
              <a:t>Shear buckling</a:t>
            </a:r>
          </a:p>
        </p:txBody>
      </p:sp>
      <p:sp>
        <p:nvSpPr>
          <p:cNvPr id="43" name="Rectangle 41">
            <a:extLst>
              <a:ext uri="{FF2B5EF4-FFF2-40B4-BE49-F238E27FC236}">
                <a16:creationId xmlns:a16="http://schemas.microsoft.com/office/drawing/2014/main" id="{050CDB63-F5AB-8BE7-FD35-4CAE94DC7398}"/>
              </a:ext>
            </a:extLst>
          </p:cNvPr>
          <p:cNvSpPr>
            <a:spLocks noChangeArrowheads="1"/>
          </p:cNvSpPr>
          <p:nvPr/>
        </p:nvSpPr>
        <p:spPr bwMode="auto">
          <a:xfrm>
            <a:off x="2529633" y="1440656"/>
            <a:ext cx="22412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r>
              <a:rPr lang="en-US" altLang="en-US" sz="2200" dirty="0">
                <a:solidFill>
                  <a:schemeClr val="tx2"/>
                </a:solidFill>
              </a:rPr>
              <a:t>Development of tension diagonals</a:t>
            </a:r>
          </a:p>
        </p:txBody>
      </p:sp>
      <p:grpSp>
        <p:nvGrpSpPr>
          <p:cNvPr id="44" name="Group 44">
            <a:extLst>
              <a:ext uri="{FF2B5EF4-FFF2-40B4-BE49-F238E27FC236}">
                <a16:creationId xmlns:a16="http://schemas.microsoft.com/office/drawing/2014/main" id="{9533BAEB-A6B6-956B-D0F6-71087C5365D7}"/>
              </a:ext>
            </a:extLst>
          </p:cNvPr>
          <p:cNvGrpSpPr>
            <a:grpSpLocks/>
          </p:cNvGrpSpPr>
          <p:nvPr/>
        </p:nvGrpSpPr>
        <p:grpSpPr bwMode="auto">
          <a:xfrm>
            <a:off x="4443884" y="2945606"/>
            <a:ext cx="3821113" cy="1112837"/>
            <a:chOff x="1554" y="1989"/>
            <a:chExt cx="2407" cy="701"/>
          </a:xfrm>
        </p:grpSpPr>
        <p:sp>
          <p:nvSpPr>
            <p:cNvPr id="45" name="Line 45">
              <a:extLst>
                <a:ext uri="{FF2B5EF4-FFF2-40B4-BE49-F238E27FC236}">
                  <a16:creationId xmlns:a16="http://schemas.microsoft.com/office/drawing/2014/main" id="{152F17E6-DB9F-A53D-219F-1E7B393F487D}"/>
                </a:ext>
              </a:extLst>
            </p:cNvPr>
            <p:cNvSpPr>
              <a:spLocks noChangeShapeType="1"/>
            </p:cNvSpPr>
            <p:nvPr/>
          </p:nvSpPr>
          <p:spPr bwMode="auto">
            <a:xfrm rot="19746891" flipV="1">
              <a:off x="2533" y="2102"/>
              <a:ext cx="1165" cy="409"/>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46">
              <a:extLst>
                <a:ext uri="{FF2B5EF4-FFF2-40B4-BE49-F238E27FC236}">
                  <a16:creationId xmlns:a16="http://schemas.microsoft.com/office/drawing/2014/main" id="{E08094F5-21B7-8729-4F51-75E6C46B5261}"/>
                </a:ext>
              </a:extLst>
            </p:cNvPr>
            <p:cNvSpPr>
              <a:spLocks noChangeAspect="1" noChangeShapeType="1"/>
            </p:cNvSpPr>
            <p:nvPr/>
          </p:nvSpPr>
          <p:spPr bwMode="auto">
            <a:xfrm rot="19746891" flipV="1">
              <a:off x="1868" y="2165"/>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47">
              <a:extLst>
                <a:ext uri="{FF2B5EF4-FFF2-40B4-BE49-F238E27FC236}">
                  <a16:creationId xmlns:a16="http://schemas.microsoft.com/office/drawing/2014/main" id="{ACD0F55C-1052-ECD5-4EEA-D03077AFFF2E}"/>
                </a:ext>
              </a:extLst>
            </p:cNvPr>
            <p:cNvSpPr>
              <a:spLocks noChangeShapeType="1"/>
            </p:cNvSpPr>
            <p:nvPr/>
          </p:nvSpPr>
          <p:spPr bwMode="auto">
            <a:xfrm rot="19746891" flipV="1">
              <a:off x="3170" y="2316"/>
              <a:ext cx="791" cy="277"/>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48">
              <a:extLst>
                <a:ext uri="{FF2B5EF4-FFF2-40B4-BE49-F238E27FC236}">
                  <a16:creationId xmlns:a16="http://schemas.microsoft.com/office/drawing/2014/main" id="{C9AD7CE9-8193-87C4-9DCF-A92F8736F5C4}"/>
                </a:ext>
              </a:extLst>
            </p:cNvPr>
            <p:cNvSpPr>
              <a:spLocks noChangeShapeType="1"/>
            </p:cNvSpPr>
            <p:nvPr/>
          </p:nvSpPr>
          <p:spPr bwMode="auto">
            <a:xfrm rot="19746891" flipV="1">
              <a:off x="1580" y="2100"/>
              <a:ext cx="688" cy="240"/>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49">
              <a:extLst>
                <a:ext uri="{FF2B5EF4-FFF2-40B4-BE49-F238E27FC236}">
                  <a16:creationId xmlns:a16="http://schemas.microsoft.com/office/drawing/2014/main" id="{13003395-930C-BD18-A23C-7CFC855673FB}"/>
                </a:ext>
              </a:extLst>
            </p:cNvPr>
            <p:cNvSpPr>
              <a:spLocks noChangeAspect="1" noChangeShapeType="1"/>
            </p:cNvSpPr>
            <p:nvPr/>
          </p:nvSpPr>
          <p:spPr bwMode="auto">
            <a:xfrm rot="19746891" flipV="1">
              <a:off x="2228" y="2157"/>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50">
              <a:extLst>
                <a:ext uri="{FF2B5EF4-FFF2-40B4-BE49-F238E27FC236}">
                  <a16:creationId xmlns:a16="http://schemas.microsoft.com/office/drawing/2014/main" id="{2A9DB5AB-3613-F8F9-9BB1-FF8097C1B34B}"/>
                </a:ext>
              </a:extLst>
            </p:cNvPr>
            <p:cNvSpPr>
              <a:spLocks noChangeAspect="1" noChangeShapeType="1"/>
            </p:cNvSpPr>
            <p:nvPr/>
          </p:nvSpPr>
          <p:spPr bwMode="auto">
            <a:xfrm rot="19746891" flipV="1">
              <a:off x="2819" y="2162"/>
              <a:ext cx="1107" cy="388"/>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51">
              <a:extLst>
                <a:ext uri="{FF2B5EF4-FFF2-40B4-BE49-F238E27FC236}">
                  <a16:creationId xmlns:a16="http://schemas.microsoft.com/office/drawing/2014/main" id="{7EEEDAA3-F6BB-D9E2-9BE0-50F954A0C9B6}"/>
                </a:ext>
              </a:extLst>
            </p:cNvPr>
            <p:cNvSpPr>
              <a:spLocks noChangeAspect="1" noChangeShapeType="1"/>
            </p:cNvSpPr>
            <p:nvPr/>
          </p:nvSpPr>
          <p:spPr bwMode="auto">
            <a:xfrm rot="19746891" flipV="1">
              <a:off x="1554" y="2163"/>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52">
              <a:extLst>
                <a:ext uri="{FF2B5EF4-FFF2-40B4-BE49-F238E27FC236}">
                  <a16:creationId xmlns:a16="http://schemas.microsoft.com/office/drawing/2014/main" id="{BB6F375B-61F3-412A-EC72-89F15F2F921F}"/>
                </a:ext>
              </a:extLst>
            </p:cNvPr>
            <p:cNvSpPr>
              <a:spLocks noChangeAspect="1" noChangeShapeType="1"/>
            </p:cNvSpPr>
            <p:nvPr/>
          </p:nvSpPr>
          <p:spPr bwMode="auto">
            <a:xfrm rot="19746891" flipV="1">
              <a:off x="3440" y="2535"/>
              <a:ext cx="443" cy="155"/>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53">
              <a:extLst>
                <a:ext uri="{FF2B5EF4-FFF2-40B4-BE49-F238E27FC236}">
                  <a16:creationId xmlns:a16="http://schemas.microsoft.com/office/drawing/2014/main" id="{63346268-9FCA-B5C8-B7E7-8B0626BCFA05}"/>
                </a:ext>
              </a:extLst>
            </p:cNvPr>
            <p:cNvSpPr>
              <a:spLocks noChangeAspect="1" noChangeShapeType="1"/>
            </p:cNvSpPr>
            <p:nvPr/>
          </p:nvSpPr>
          <p:spPr bwMode="auto">
            <a:xfrm rot="19746891" flipV="1">
              <a:off x="1719" y="1989"/>
              <a:ext cx="213" cy="75"/>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 name="Line 54">
            <a:extLst>
              <a:ext uri="{FF2B5EF4-FFF2-40B4-BE49-F238E27FC236}">
                <a16:creationId xmlns:a16="http://schemas.microsoft.com/office/drawing/2014/main" id="{DA109F7F-C1D9-D96A-35FD-8916F9C8A09F}"/>
              </a:ext>
            </a:extLst>
          </p:cNvPr>
          <p:cNvSpPr>
            <a:spLocks noChangeShapeType="1"/>
          </p:cNvSpPr>
          <p:nvPr/>
        </p:nvSpPr>
        <p:spPr bwMode="auto">
          <a:xfrm>
            <a:off x="4801487" y="1779210"/>
            <a:ext cx="936210" cy="1634708"/>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55">
            <a:extLst>
              <a:ext uri="{FF2B5EF4-FFF2-40B4-BE49-F238E27FC236}">
                <a16:creationId xmlns:a16="http://schemas.microsoft.com/office/drawing/2014/main" id="{315C8C6D-E57F-A482-439E-CB8DA741CB85}"/>
              </a:ext>
            </a:extLst>
          </p:cNvPr>
          <p:cNvSpPr>
            <a:spLocks noChangeShapeType="1"/>
          </p:cNvSpPr>
          <p:nvPr/>
        </p:nvSpPr>
        <p:spPr bwMode="auto">
          <a:xfrm flipV="1">
            <a:off x="4410546" y="4013524"/>
            <a:ext cx="2279611" cy="1285758"/>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60">
            <a:extLst>
              <a:ext uri="{FF2B5EF4-FFF2-40B4-BE49-F238E27FC236}">
                <a16:creationId xmlns:a16="http://schemas.microsoft.com/office/drawing/2014/main" id="{520D5587-E1F5-0084-3702-55F71D300DA1}"/>
              </a:ext>
            </a:extLst>
          </p:cNvPr>
          <p:cNvSpPr>
            <a:spLocks noChangeAspect="1" noChangeShapeType="1"/>
          </p:cNvSpPr>
          <p:nvPr/>
        </p:nvSpPr>
        <p:spPr bwMode="auto">
          <a:xfrm>
            <a:off x="5297780" y="2995957"/>
            <a:ext cx="703263" cy="363537"/>
          </a:xfrm>
          <a:prstGeom prst="line">
            <a:avLst/>
          </a:prstGeom>
          <a:noFill/>
          <a:ln w="539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a:extLst>
              <a:ext uri="{FF2B5EF4-FFF2-40B4-BE49-F238E27FC236}">
                <a16:creationId xmlns:a16="http://schemas.microsoft.com/office/drawing/2014/main" id="{62EEFBE9-FA50-CFFF-79C3-383D882F71AA}"/>
              </a:ext>
            </a:extLst>
          </p:cNvPr>
          <p:cNvSpPr>
            <a:spLocks noChangeShapeType="1"/>
          </p:cNvSpPr>
          <p:nvPr/>
        </p:nvSpPr>
        <p:spPr bwMode="auto">
          <a:xfrm flipV="1">
            <a:off x="5183480" y="2918169"/>
            <a:ext cx="2327275" cy="1204913"/>
          </a:xfrm>
          <a:prstGeom prst="line">
            <a:avLst/>
          </a:prstGeom>
          <a:noFill/>
          <a:ln w="5397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a:extLst>
              <a:ext uri="{FF2B5EF4-FFF2-40B4-BE49-F238E27FC236}">
                <a16:creationId xmlns:a16="http://schemas.microsoft.com/office/drawing/2014/main" id="{3099DD63-2224-6D3D-2B87-6E04EAF4B840}"/>
              </a:ext>
            </a:extLst>
          </p:cNvPr>
          <p:cNvSpPr>
            <a:spLocks noChangeAspect="1" noChangeShapeType="1"/>
          </p:cNvSpPr>
          <p:nvPr/>
        </p:nvSpPr>
        <p:spPr bwMode="auto">
          <a:xfrm flipH="1" flipV="1">
            <a:off x="6605880" y="3699219"/>
            <a:ext cx="703263" cy="363538"/>
          </a:xfrm>
          <a:prstGeom prst="line">
            <a:avLst/>
          </a:prstGeom>
          <a:noFill/>
          <a:ln w="539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9" name="Line 54">
            <a:extLst>
              <a:ext uri="{FF2B5EF4-FFF2-40B4-BE49-F238E27FC236}">
                <a16:creationId xmlns:a16="http://schemas.microsoft.com/office/drawing/2014/main" id="{783EC46E-DFC3-7BC2-8820-7D6645843724}"/>
              </a:ext>
            </a:extLst>
          </p:cNvPr>
          <p:cNvSpPr>
            <a:spLocks noChangeShapeType="1"/>
          </p:cNvSpPr>
          <p:nvPr/>
        </p:nvSpPr>
        <p:spPr bwMode="auto">
          <a:xfrm flipH="1">
            <a:off x="7510754" y="1944712"/>
            <a:ext cx="685979" cy="451864"/>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40">
            <a:extLst>
              <a:ext uri="{FF2B5EF4-FFF2-40B4-BE49-F238E27FC236}">
                <a16:creationId xmlns:a16="http://schemas.microsoft.com/office/drawing/2014/main" id="{66BF2B00-F2CC-AC63-6203-A598B0D8CCE0}"/>
              </a:ext>
            </a:extLst>
          </p:cNvPr>
          <p:cNvSpPr>
            <a:spLocks noChangeArrowheads="1"/>
          </p:cNvSpPr>
          <p:nvPr/>
        </p:nvSpPr>
        <p:spPr bwMode="auto">
          <a:xfrm>
            <a:off x="8290273" y="1728688"/>
            <a:ext cx="174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200" dirty="0">
                <a:solidFill>
                  <a:schemeClr val="tx2"/>
                </a:solidFill>
              </a:rPr>
              <a:t>Frame flexure</a:t>
            </a:r>
          </a:p>
        </p:txBody>
      </p:sp>
    </p:spTree>
    <p:extLst>
      <p:ext uri="{BB962C8B-B14F-4D97-AF65-F5344CB8AC3E}">
        <p14:creationId xmlns:p14="http://schemas.microsoft.com/office/powerpoint/2010/main" val="17409415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 Brief Overview</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85</a:t>
            </a:fld>
            <a:endParaRPr lang="en-US" altLang="en-US" dirty="0"/>
          </a:p>
        </p:txBody>
      </p:sp>
      <p:sp>
        <p:nvSpPr>
          <p:cNvPr id="5" name="Rectangle 4">
            <a:extLst>
              <a:ext uri="{FF2B5EF4-FFF2-40B4-BE49-F238E27FC236}">
                <a16:creationId xmlns:a16="http://schemas.microsoft.com/office/drawing/2014/main" id="{6D82C5BE-9119-420A-E63A-E10DE1118314}"/>
              </a:ext>
            </a:extLst>
          </p:cNvPr>
          <p:cNvSpPr>
            <a:spLocks noChangeArrowheads="1"/>
          </p:cNvSpPr>
          <p:nvPr/>
        </p:nvSpPr>
        <p:spPr bwMode="auto">
          <a:xfrm>
            <a:off x="693105" y="5157192"/>
            <a:ext cx="4610807"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502482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915C69-6A34-F551-9468-B0D743541748}"/>
              </a:ext>
            </a:extLst>
          </p:cNvPr>
          <p:cNvSpPr>
            <a:spLocks noGrp="1"/>
          </p:cNvSpPr>
          <p:nvPr>
            <p:ph type="body" sz="quarter" idx="38"/>
          </p:nvPr>
        </p:nvSpPr>
        <p:spPr/>
        <p:txBody>
          <a:bodyPr/>
          <a:lstStyle/>
          <a:p>
            <a:r>
              <a:rPr lang="en-US" altLang="en-US" sz="3200" dirty="0"/>
              <a:t>2022 AISC Seismic Provisions</a:t>
            </a:r>
            <a:endParaRPr lang="en-US" sz="3200" dirty="0"/>
          </a:p>
        </p:txBody>
      </p:sp>
      <p:sp>
        <p:nvSpPr>
          <p:cNvPr id="4" name="Slide Number Placeholder 3">
            <a:extLst>
              <a:ext uri="{FF2B5EF4-FFF2-40B4-BE49-F238E27FC236}">
                <a16:creationId xmlns:a16="http://schemas.microsoft.com/office/drawing/2014/main" id="{A8EC2676-003F-C6CD-29BF-2C838FC33D9F}"/>
              </a:ext>
            </a:extLst>
          </p:cNvPr>
          <p:cNvSpPr>
            <a:spLocks noGrp="1"/>
          </p:cNvSpPr>
          <p:nvPr>
            <p:ph type="sldNum" sz="quarter" idx="40"/>
          </p:nvPr>
        </p:nvSpPr>
        <p:spPr/>
        <p:txBody>
          <a:bodyPr/>
          <a:lstStyle/>
          <a:p>
            <a:pPr>
              <a:defRPr/>
            </a:pPr>
            <a:fld id="{6E117181-2254-4C4E-B84D-C4647DF99217}" type="slidenum">
              <a:rPr lang="en-US" altLang="en-US" smtClean="0"/>
              <a:pPr>
                <a:defRPr/>
              </a:pPr>
              <a:t>86</a:t>
            </a:fld>
            <a:endParaRPr lang="en-US" altLang="en-US" dirty="0"/>
          </a:p>
        </p:txBody>
      </p:sp>
      <p:pic>
        <p:nvPicPr>
          <p:cNvPr id="2" name="Picture 1" descr="An orange cover with white text&#10;&#10;Description automatically generated">
            <a:extLst>
              <a:ext uri="{FF2B5EF4-FFF2-40B4-BE49-F238E27FC236}">
                <a16:creationId xmlns:a16="http://schemas.microsoft.com/office/drawing/2014/main" id="{AA7D1054-25E2-5154-0F81-992C81B01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762" y="1058017"/>
            <a:ext cx="3682476" cy="5523713"/>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4503046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4C35B-5342-6BCB-E011-D7347D4185FE}"/>
              </a:ext>
            </a:extLst>
          </p:cNvPr>
          <p:cNvSpPr>
            <a:spLocks noGrp="1"/>
          </p:cNvSpPr>
          <p:nvPr>
            <p:ph type="sldNum" sz="quarter" idx="40"/>
          </p:nvPr>
        </p:nvSpPr>
        <p:spPr/>
        <p:txBody>
          <a:bodyPr/>
          <a:lstStyle/>
          <a:p>
            <a:pPr>
              <a:defRPr/>
            </a:pPr>
            <a:fld id="{46425072-6E52-45A8-8A7E-A5B11BCA4176}" type="slidenum">
              <a:rPr lang="en-US" altLang="en-US" smtClean="0"/>
              <a:pPr>
                <a:defRPr/>
              </a:pPr>
              <a:t>9</a:t>
            </a:fld>
            <a:endParaRPr lang="en-US" altLang="en-US" dirty="0"/>
          </a:p>
        </p:txBody>
      </p:sp>
      <p:pic>
        <p:nvPicPr>
          <p:cNvPr id="3" name="Picture 2" descr="ut27">
            <a:extLst>
              <a:ext uri="{FF2B5EF4-FFF2-40B4-BE49-F238E27FC236}">
                <a16:creationId xmlns:a16="http://schemas.microsoft.com/office/drawing/2014/main" id="{9A41FC6E-8C7A-575B-94D9-BB855F926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350" y="-3331"/>
            <a:ext cx="9665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37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79A6069DEE72418582673D070A57B1" ma:contentTypeVersion="4" ma:contentTypeDescription="Create a new document." ma:contentTypeScope="" ma:versionID="cb3c581beacb3d7ed1fd49ca42933b1b">
  <xsd:schema xmlns:xsd="http://www.w3.org/2001/XMLSchema" xmlns:xs="http://www.w3.org/2001/XMLSchema" xmlns:p="http://schemas.microsoft.com/office/2006/metadata/properties" xmlns:ns3="745dd50e-4a01-482c-864f-267270b32107" targetNamespace="http://schemas.microsoft.com/office/2006/metadata/properties" ma:root="true" ma:fieldsID="37643fefeda478430bb313ccae5d412e" ns3:_="">
    <xsd:import namespace="745dd50e-4a01-482c-864f-267270b3210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dd50e-4a01-482c-864f-267270b32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9ED6DC-3F07-4AFC-AC68-93EA0674FD09}">
  <ds:schemaRefs>
    <ds:schemaRef ds:uri="http://schemas.microsoft.com/sharepoint/v3/contenttype/forms"/>
  </ds:schemaRefs>
</ds:datastoreItem>
</file>

<file path=customXml/itemProps2.xml><?xml version="1.0" encoding="utf-8"?>
<ds:datastoreItem xmlns:ds="http://schemas.openxmlformats.org/officeDocument/2006/customXml" ds:itemID="{FA24775E-3BC0-4B4E-B4C5-1A1D21556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dd50e-4a01-482c-864f-267270b32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F8386E-D0C1-429A-BEA2-80569F90E735}">
  <ds:schemaRefs>
    <ds:schemaRef ds:uri="745dd50e-4a01-482c-864f-267270b32107"/>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30702</TotalTime>
  <Words>11363</Words>
  <Application>Microsoft Office PowerPoint</Application>
  <PresentationFormat>Widescreen</PresentationFormat>
  <Paragraphs>826</Paragraphs>
  <Slides>86</Slides>
  <Notes>86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6" baseType="lpstr">
      <vt:lpstr>Akkurat</vt:lpstr>
      <vt:lpstr>Arial</vt:lpstr>
      <vt:lpstr>Arial Narrow</vt:lpstr>
      <vt:lpstr>Calibri</vt:lpstr>
      <vt:lpstr>Calibri Light</vt:lpstr>
      <vt:lpstr>Cambria Math</vt:lpstr>
      <vt:lpstr>Times New Roman</vt:lpstr>
      <vt:lpstr>Wingdings</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Kristi Sattler</cp:lastModifiedBy>
  <cp:revision>1037</cp:revision>
  <cp:lastPrinted>2012-06-12T15:24:24Z</cp:lastPrinted>
  <dcterms:created xsi:type="dcterms:W3CDTF">2013-04-09T21:22:02Z</dcterms:created>
  <dcterms:modified xsi:type="dcterms:W3CDTF">2025-01-02T17:30:21Z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